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BFA-2543-488D-A644-D3CD88350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F2ECA-33F5-4B34-8AE1-CC9753B4C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2CDF-0031-4023-8437-E56F23C8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8DF3-6C97-4BB2-B821-BFA08F8A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4DF0-8D73-402E-97D3-ABEDD64D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D89A-70D0-41C2-AC24-00160F4B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A9344-E6E6-4D81-9E8B-EF1DEF68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B408-2F67-401E-A6DC-39F9729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1108-2AA4-4FC1-ACF8-CDA03EF7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14EE-F95F-4EC8-AC51-5D30407B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9069D-EE6D-49E3-B01C-9EBC63087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B81B2-B6AD-483C-A925-4A4E24E2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D396-0275-4D9B-B516-8E0D338D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F137-3DBA-4283-845D-495A02C4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4326-B52B-493D-A6E3-51E3452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AF09-BEBD-4E9F-B9AC-B9B8F396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3766-397A-4A76-A6A9-EBF4C962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A46A-1E2C-4E94-8EBD-40D8AA41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6304-BF79-483A-88AF-321FEF23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B9A4-D851-45BD-9177-E83E71D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19FC-9BB9-494E-9B70-5302EC34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5E94-FEFC-416A-80A3-65E62249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CE0B-7B35-4AED-A7E7-0B8CBFC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191D-428D-4901-9C3E-4A3C139D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E277-B125-42FD-933F-0910BFD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8AF4-9D60-4D81-85C4-7C1A372C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0CC1-0967-4AD6-8FFD-FE12D5B4A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E5EF-471E-4440-B9AF-81C6ACAF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D0BA-1B60-4193-89A3-8D992B5F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568FC-41AB-4B97-80A0-65F1689A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64-9DAD-430C-97AF-1F7A113F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EDA2-BA1F-40EE-8688-B82FAB0A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ACB7-5668-429D-8988-848580569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48E2D-E78A-483F-AE28-8414AB899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AEF11-5C76-4151-B50D-8413E829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19C1B-B20F-4827-9563-972ED917B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BD388-9A5B-46ED-AA90-FC20AB5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ECE0-F4B9-4C26-B5C3-ECFC3E0A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97CF9-F6F5-4499-B8C1-57C0BFEA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E2A2-8114-418A-AB6F-C065624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599CB-6900-463C-BE00-F744B4DF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7A2B3-8AF8-43F9-9830-DB463BB9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785D3-9250-4DA6-9773-2BC05865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CD90F-66D2-46C0-BB85-BC4C0EA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5F0A-97A5-451D-A0A9-8363EDC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53FAB-3EBB-4C97-8AE3-B27608A8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FF1B-2DBA-4614-9CBE-CB7D51AB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01B4-A4A7-4D56-A3F4-22A9F1D1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3B9C-9339-48F8-AA0F-000E63BF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FFD7-55A9-43B1-9269-D9AE22D5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A497-8FDB-4C85-B6C0-A26D745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A1919-3114-44CB-A485-FD8C61AE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D248-C35A-4A06-A386-E66CAD3D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F79F8-C06E-41F5-9885-D4D7BAEE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3ACD-DB55-4224-AF01-28A490A0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20BAA-517D-410A-BD8D-3C48DDD8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C367-6EB9-419C-9C12-1C1EEBF8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5551-6E0E-4ACB-A64A-BA10990F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C872C-3B98-4D9D-8699-49841104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4C84E-9837-4C3A-9C1A-1A6DA27C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90C0-F3E5-4450-9917-F7630FDE6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40D8-E1EE-47C2-B380-38F8939B0F6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C1A7-E9EB-4A2F-83AB-0E14B5DFE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575F-722B-421E-B408-49D3CD430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A06D-8167-4A99-8A0E-4FFE4F53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507B1E-41A7-4FF6-BD29-EDCCA9DA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37" y="1830047"/>
            <a:ext cx="631881" cy="631881"/>
          </a:xfrm>
          <a:prstGeom prst="rect">
            <a:avLst/>
          </a:prstGeom>
        </p:spPr>
      </p:pic>
      <p:sp>
        <p:nvSpPr>
          <p:cNvPr id="8" name="Freeform 100">
            <a:extLst>
              <a:ext uri="{FF2B5EF4-FFF2-40B4-BE49-F238E27FC236}">
                <a16:creationId xmlns:a16="http://schemas.microsoft.com/office/drawing/2014/main" id="{5C88A116-C25F-4023-BB5B-48D9DDC9F14D}"/>
              </a:ext>
            </a:extLst>
          </p:cNvPr>
          <p:cNvSpPr>
            <a:spLocks/>
          </p:cNvSpPr>
          <p:nvPr/>
        </p:nvSpPr>
        <p:spPr bwMode="auto">
          <a:xfrm>
            <a:off x="2077966" y="1635690"/>
            <a:ext cx="1385669" cy="896978"/>
          </a:xfrm>
          <a:custGeom>
            <a:avLst/>
            <a:gdLst>
              <a:gd name="T0" fmla="*/ 699 w 799"/>
              <a:gd name="T1" fmla="*/ 264 h 464"/>
              <a:gd name="T2" fmla="*/ 698 w 799"/>
              <a:gd name="T3" fmla="*/ 264 h 464"/>
              <a:gd name="T4" fmla="*/ 699 w 799"/>
              <a:gd name="T5" fmla="*/ 253 h 464"/>
              <a:gd name="T6" fmla="*/ 635 w 799"/>
              <a:gd name="T7" fmla="*/ 190 h 464"/>
              <a:gd name="T8" fmla="*/ 623 w 799"/>
              <a:gd name="T9" fmla="*/ 191 h 464"/>
              <a:gd name="T10" fmla="*/ 629 w 799"/>
              <a:gd name="T11" fmla="*/ 153 h 464"/>
              <a:gd name="T12" fmla="*/ 457 w 799"/>
              <a:gd name="T13" fmla="*/ 0 h 464"/>
              <a:gd name="T14" fmla="*/ 288 w 799"/>
              <a:gd name="T15" fmla="*/ 124 h 464"/>
              <a:gd name="T16" fmla="*/ 229 w 799"/>
              <a:gd name="T17" fmla="*/ 102 h 464"/>
              <a:gd name="T18" fmla="*/ 138 w 799"/>
              <a:gd name="T19" fmla="*/ 194 h 464"/>
              <a:gd name="T20" fmla="*/ 138 w 799"/>
              <a:gd name="T21" fmla="*/ 199 h 464"/>
              <a:gd name="T22" fmla="*/ 133 w 799"/>
              <a:gd name="T23" fmla="*/ 198 h 464"/>
              <a:gd name="T24" fmla="*/ 0 w 799"/>
              <a:gd name="T25" fmla="*/ 331 h 464"/>
              <a:gd name="T26" fmla="*/ 133 w 799"/>
              <a:gd name="T27" fmla="*/ 464 h 464"/>
              <a:gd name="T28" fmla="*/ 699 w 799"/>
              <a:gd name="T29" fmla="*/ 464 h 464"/>
              <a:gd name="T30" fmla="*/ 799 w 799"/>
              <a:gd name="T31" fmla="*/ 364 h 464"/>
              <a:gd name="T32" fmla="*/ 699 w 799"/>
              <a:gd name="T33" fmla="*/ 2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99" h="464">
                <a:moveTo>
                  <a:pt x="699" y="264"/>
                </a:moveTo>
                <a:cubicBezTo>
                  <a:pt x="698" y="264"/>
                  <a:pt x="698" y="264"/>
                  <a:pt x="698" y="264"/>
                </a:cubicBezTo>
                <a:cubicBezTo>
                  <a:pt x="698" y="260"/>
                  <a:pt x="699" y="257"/>
                  <a:pt x="699" y="253"/>
                </a:cubicBezTo>
                <a:cubicBezTo>
                  <a:pt x="699" y="218"/>
                  <a:pt x="670" y="190"/>
                  <a:pt x="635" y="190"/>
                </a:cubicBezTo>
                <a:cubicBezTo>
                  <a:pt x="631" y="190"/>
                  <a:pt x="627" y="190"/>
                  <a:pt x="623" y="191"/>
                </a:cubicBezTo>
                <a:cubicBezTo>
                  <a:pt x="627" y="179"/>
                  <a:pt x="629" y="166"/>
                  <a:pt x="629" y="153"/>
                </a:cubicBezTo>
                <a:cubicBezTo>
                  <a:pt x="629" y="69"/>
                  <a:pt x="552" y="0"/>
                  <a:pt x="457" y="0"/>
                </a:cubicBezTo>
                <a:cubicBezTo>
                  <a:pt x="373" y="0"/>
                  <a:pt x="304" y="53"/>
                  <a:pt x="288" y="124"/>
                </a:cubicBezTo>
                <a:cubicBezTo>
                  <a:pt x="272" y="110"/>
                  <a:pt x="252" y="102"/>
                  <a:pt x="229" y="102"/>
                </a:cubicBezTo>
                <a:cubicBezTo>
                  <a:pt x="179" y="102"/>
                  <a:pt x="138" y="143"/>
                  <a:pt x="138" y="194"/>
                </a:cubicBezTo>
                <a:cubicBezTo>
                  <a:pt x="138" y="195"/>
                  <a:pt x="138" y="197"/>
                  <a:pt x="138" y="199"/>
                </a:cubicBezTo>
                <a:cubicBezTo>
                  <a:pt x="133" y="198"/>
                  <a:pt x="133" y="198"/>
                  <a:pt x="133" y="198"/>
                </a:cubicBezTo>
                <a:cubicBezTo>
                  <a:pt x="59" y="198"/>
                  <a:pt x="0" y="257"/>
                  <a:pt x="0" y="331"/>
                </a:cubicBezTo>
                <a:cubicBezTo>
                  <a:pt x="0" y="404"/>
                  <a:pt x="59" y="464"/>
                  <a:pt x="133" y="464"/>
                </a:cubicBezTo>
                <a:cubicBezTo>
                  <a:pt x="699" y="464"/>
                  <a:pt x="699" y="464"/>
                  <a:pt x="699" y="464"/>
                </a:cubicBezTo>
                <a:cubicBezTo>
                  <a:pt x="754" y="464"/>
                  <a:pt x="799" y="419"/>
                  <a:pt x="799" y="364"/>
                </a:cubicBezTo>
                <a:cubicBezTo>
                  <a:pt x="799" y="309"/>
                  <a:pt x="754" y="264"/>
                  <a:pt x="699" y="26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algn="ctr" defTabSz="456706"/>
            <a:endParaRPr lang="en-US" kern="0" dirty="0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46418-DF97-408A-BD7C-BA61990D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26" y="1589897"/>
            <a:ext cx="1095520" cy="11121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932B77-62FE-4CA4-8EA4-FC4AFC468C3E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3290210" y="2145988"/>
            <a:ext cx="2330016" cy="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03063-5C17-4393-9045-9AAF093BA75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6715746" y="2145988"/>
            <a:ext cx="215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FBA83-32A9-4CC2-9791-0C7F851985CA}"/>
              </a:ext>
            </a:extLst>
          </p:cNvPr>
          <p:cNvSpPr txBox="1"/>
          <p:nvPr/>
        </p:nvSpPr>
        <p:spPr>
          <a:xfrm>
            <a:off x="1764145" y="254131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192.168.31.191:22222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7543E-078B-481B-8FC0-2302B6B5C125}"/>
              </a:ext>
            </a:extLst>
          </p:cNvPr>
          <p:cNvSpPr txBox="1"/>
          <p:nvPr/>
        </p:nvSpPr>
        <p:spPr>
          <a:xfrm>
            <a:off x="4333850" y="1481447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192.168.31.170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BC4AD-45BC-46ED-8F80-A7A05E342BB3}"/>
              </a:ext>
            </a:extLst>
          </p:cNvPr>
          <p:cNvSpPr txBox="1"/>
          <p:nvPr/>
        </p:nvSpPr>
        <p:spPr>
          <a:xfrm>
            <a:off x="6442727" y="146071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192.168.10.170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F2264-AFE5-400B-B23B-9BC0D0E62CC3}"/>
              </a:ext>
            </a:extLst>
          </p:cNvPr>
          <p:cNvSpPr txBox="1"/>
          <p:nvPr/>
        </p:nvSpPr>
        <p:spPr>
          <a:xfrm>
            <a:off x="8217498" y="237064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192.168.10.200:22</a:t>
            </a:r>
          </a:p>
        </p:txBody>
      </p:sp>
    </p:spTree>
    <p:extLst>
      <p:ext uri="{BB962C8B-B14F-4D97-AF65-F5344CB8AC3E}">
        <p14:creationId xmlns:p14="http://schemas.microsoft.com/office/powerpoint/2010/main" val="119923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Tianqi Yuan (tianyuan)</dc:creator>
  <cp:lastModifiedBy>Sean Tianqi Yuan (tianyuan)</cp:lastModifiedBy>
  <cp:revision>3</cp:revision>
  <dcterms:created xsi:type="dcterms:W3CDTF">2021-06-12T10:36:35Z</dcterms:created>
  <dcterms:modified xsi:type="dcterms:W3CDTF">2021-06-12T10:56:08Z</dcterms:modified>
</cp:coreProperties>
</file>