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41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0B799-F0A8-409C-90EF-CC859AEC27B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12D7A089-BE4D-4739-9882-7E80EC04008D}">
      <dgm:prSet phldrT="[Text]"/>
      <dgm:spPr/>
      <dgm:t>
        <a:bodyPr/>
        <a:lstStyle/>
        <a:p>
          <a:r>
            <a:rPr lang="en-US" dirty="0" smtClean="0"/>
            <a:t>Modeling</a:t>
          </a:r>
        </a:p>
      </dgm:t>
    </dgm:pt>
    <dgm:pt modelId="{9047F4BC-43F7-499F-B9CF-8DE91378145C}" type="parTrans" cxnId="{2F117C74-D630-4C26-A8B8-CADF52AD9B67}">
      <dgm:prSet/>
      <dgm:spPr/>
      <dgm:t>
        <a:bodyPr/>
        <a:lstStyle/>
        <a:p>
          <a:endParaRPr lang="en-ZA"/>
        </a:p>
      </dgm:t>
    </dgm:pt>
    <dgm:pt modelId="{183E95FE-1590-4CEF-A8DA-13CB0E6179BB}" type="sibTrans" cxnId="{2F117C74-D630-4C26-A8B8-CADF52AD9B67}">
      <dgm:prSet/>
      <dgm:spPr/>
      <dgm:t>
        <a:bodyPr/>
        <a:lstStyle/>
        <a:p>
          <a:endParaRPr lang="en-ZA"/>
        </a:p>
      </dgm:t>
    </dgm:pt>
    <dgm:pt modelId="{B5C37E9E-873F-462E-ADE0-0A8F5FFAAEA7}">
      <dgm:prSet phldrT="[Text]"/>
      <dgm:spPr/>
      <dgm:t>
        <a:bodyPr/>
        <a:lstStyle/>
        <a:p>
          <a:r>
            <a:rPr lang="en-US" dirty="0" smtClean="0"/>
            <a:t>Simulation</a:t>
          </a:r>
          <a:endParaRPr lang="en-ZA" dirty="0"/>
        </a:p>
      </dgm:t>
    </dgm:pt>
    <dgm:pt modelId="{68E7C050-0586-4C1B-A9A5-95BD1BB9F38D}" type="parTrans" cxnId="{9E52467C-BFF5-4445-A024-5D1DCA8B1837}">
      <dgm:prSet/>
      <dgm:spPr/>
      <dgm:t>
        <a:bodyPr/>
        <a:lstStyle/>
        <a:p>
          <a:endParaRPr lang="en-ZA"/>
        </a:p>
      </dgm:t>
    </dgm:pt>
    <dgm:pt modelId="{A8510DEA-34D2-4CC6-9A16-2ACC462C893E}" type="sibTrans" cxnId="{9E52467C-BFF5-4445-A024-5D1DCA8B1837}">
      <dgm:prSet/>
      <dgm:spPr/>
      <dgm:t>
        <a:bodyPr/>
        <a:lstStyle/>
        <a:p>
          <a:endParaRPr lang="en-ZA"/>
        </a:p>
      </dgm:t>
    </dgm:pt>
    <dgm:pt modelId="{F51EF593-9383-43F6-AE58-28658D2FB15E}">
      <dgm:prSet phldrT="[Text]"/>
      <dgm:spPr/>
      <dgm:t>
        <a:bodyPr/>
        <a:lstStyle/>
        <a:p>
          <a:r>
            <a:rPr lang="en-US" dirty="0" smtClean="0"/>
            <a:t>Discrete Event</a:t>
          </a:r>
          <a:endParaRPr lang="en-ZA" dirty="0"/>
        </a:p>
      </dgm:t>
    </dgm:pt>
    <dgm:pt modelId="{BAC6549F-71E9-486B-B1F9-1F890796D37C}" type="parTrans" cxnId="{BF924ABA-A669-4206-AAFA-C27DCC2CCFA7}">
      <dgm:prSet/>
      <dgm:spPr/>
      <dgm:t>
        <a:bodyPr/>
        <a:lstStyle/>
        <a:p>
          <a:endParaRPr lang="en-ZA"/>
        </a:p>
      </dgm:t>
    </dgm:pt>
    <dgm:pt modelId="{165499BD-C489-4F1D-A581-5E36E0F49A77}" type="sibTrans" cxnId="{BF924ABA-A669-4206-AAFA-C27DCC2CCFA7}">
      <dgm:prSet/>
      <dgm:spPr/>
      <dgm:t>
        <a:bodyPr/>
        <a:lstStyle/>
        <a:p>
          <a:endParaRPr lang="en-ZA"/>
        </a:p>
      </dgm:t>
    </dgm:pt>
    <dgm:pt modelId="{186429D1-F0AA-476B-9A18-010721EADBAE}">
      <dgm:prSet phldrT="[Text]"/>
      <dgm:spPr/>
      <dgm:t>
        <a:bodyPr/>
        <a:lstStyle/>
        <a:p>
          <a:r>
            <a:rPr lang="en-US" dirty="0" smtClean="0"/>
            <a:t>Multi-Agent</a:t>
          </a:r>
          <a:endParaRPr lang="en-ZA" dirty="0"/>
        </a:p>
      </dgm:t>
    </dgm:pt>
    <dgm:pt modelId="{0CFEC4C1-B318-4F6A-8C1F-F17A4A5353F1}" type="parTrans" cxnId="{3879BEF5-608D-4709-8DC3-A7E419295A01}">
      <dgm:prSet/>
      <dgm:spPr/>
      <dgm:t>
        <a:bodyPr/>
        <a:lstStyle/>
        <a:p>
          <a:endParaRPr lang="en-ZA"/>
        </a:p>
      </dgm:t>
    </dgm:pt>
    <dgm:pt modelId="{5FD9B8AF-8C92-4D79-9A10-F58BFAF0AD80}" type="sibTrans" cxnId="{3879BEF5-608D-4709-8DC3-A7E419295A01}">
      <dgm:prSet/>
      <dgm:spPr/>
      <dgm:t>
        <a:bodyPr/>
        <a:lstStyle/>
        <a:p>
          <a:endParaRPr lang="en-ZA"/>
        </a:p>
      </dgm:t>
    </dgm:pt>
    <dgm:pt modelId="{F14303A5-6E11-4D8F-AF13-882C0AA9A7E5}">
      <dgm:prSet phldrT="[Text]"/>
      <dgm:spPr/>
      <dgm:t>
        <a:bodyPr/>
        <a:lstStyle/>
        <a:p>
          <a:r>
            <a:rPr lang="en-US" dirty="0" smtClean="0"/>
            <a:t>ODE</a:t>
          </a:r>
          <a:endParaRPr lang="en-ZA" dirty="0"/>
        </a:p>
      </dgm:t>
    </dgm:pt>
    <dgm:pt modelId="{A4814DFB-34C3-4FFD-94C0-5B1ED0C4C19F}" type="parTrans" cxnId="{6B0A2CB7-D573-4A58-B964-7020E5FE741F}">
      <dgm:prSet/>
      <dgm:spPr/>
      <dgm:t>
        <a:bodyPr/>
        <a:lstStyle/>
        <a:p>
          <a:endParaRPr lang="en-ZA"/>
        </a:p>
      </dgm:t>
    </dgm:pt>
    <dgm:pt modelId="{CD177753-9019-407F-B8D5-DEC808B5F0E0}" type="sibTrans" cxnId="{6B0A2CB7-D573-4A58-B964-7020E5FE741F}">
      <dgm:prSet/>
      <dgm:spPr/>
      <dgm:t>
        <a:bodyPr/>
        <a:lstStyle/>
        <a:p>
          <a:endParaRPr lang="en-ZA"/>
        </a:p>
      </dgm:t>
    </dgm:pt>
    <dgm:pt modelId="{0A6A4BF2-6914-4673-A39B-E60C5E7F9675}" type="pres">
      <dgm:prSet presAssocID="{7510B799-F0A8-409C-90EF-CC859AEC27B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C1C730B-0681-460C-98CF-6E87F06E975A}" type="pres">
      <dgm:prSet presAssocID="{7510B799-F0A8-409C-90EF-CC859AEC27B4}" presName="hierFlow" presStyleCnt="0"/>
      <dgm:spPr/>
    </dgm:pt>
    <dgm:pt modelId="{D0F68669-A761-4B76-B9AA-ACB89B5B6ADA}" type="pres">
      <dgm:prSet presAssocID="{7510B799-F0A8-409C-90EF-CC859AEC27B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DC68D0-004A-4824-87C5-C6AA80396C7E}" type="pres">
      <dgm:prSet presAssocID="{12D7A089-BE4D-4739-9882-7E80EC04008D}" presName="Name14" presStyleCnt="0"/>
      <dgm:spPr/>
    </dgm:pt>
    <dgm:pt modelId="{EA1C3614-CA07-4A24-B7EE-03485ACE4335}" type="pres">
      <dgm:prSet presAssocID="{12D7A089-BE4D-4739-9882-7E80EC04008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0E2F272E-C694-4FAE-A33A-82DA3A0BCECD}" type="pres">
      <dgm:prSet presAssocID="{12D7A089-BE4D-4739-9882-7E80EC04008D}" presName="hierChild2" presStyleCnt="0"/>
      <dgm:spPr/>
    </dgm:pt>
    <dgm:pt modelId="{CB0EDC4C-F5E2-47BF-98B3-6D122D60360A}" type="pres">
      <dgm:prSet presAssocID="{68E7C050-0586-4C1B-A9A5-95BD1BB9F38D}" presName="Name19" presStyleLbl="parChTrans1D2" presStyleIdx="0" presStyleCnt="2"/>
      <dgm:spPr/>
      <dgm:t>
        <a:bodyPr/>
        <a:lstStyle/>
        <a:p>
          <a:endParaRPr lang="en-ZA"/>
        </a:p>
      </dgm:t>
    </dgm:pt>
    <dgm:pt modelId="{83CB4927-A940-4243-89F7-0E96AB62FB18}" type="pres">
      <dgm:prSet presAssocID="{B5C37E9E-873F-462E-ADE0-0A8F5FFAAEA7}" presName="Name21" presStyleCnt="0"/>
      <dgm:spPr/>
    </dgm:pt>
    <dgm:pt modelId="{D1FCF14F-08F8-40BD-9AD2-A31D0DDD617F}" type="pres">
      <dgm:prSet presAssocID="{B5C37E9E-873F-462E-ADE0-0A8F5FFAAEA7}" presName="level2Shape" presStyleLbl="node2" presStyleIdx="0" presStyleCnt="2"/>
      <dgm:spPr/>
      <dgm:t>
        <a:bodyPr/>
        <a:lstStyle/>
        <a:p>
          <a:endParaRPr lang="en-ZA"/>
        </a:p>
      </dgm:t>
    </dgm:pt>
    <dgm:pt modelId="{934030E8-FFBE-4CF0-8CD6-8F25DEE2C9D5}" type="pres">
      <dgm:prSet presAssocID="{B5C37E9E-873F-462E-ADE0-0A8F5FFAAEA7}" presName="hierChild3" presStyleCnt="0"/>
      <dgm:spPr/>
    </dgm:pt>
    <dgm:pt modelId="{1D72E835-BF8C-4DAD-BA86-7054D7C10DD2}" type="pres">
      <dgm:prSet presAssocID="{BAC6549F-71E9-486B-B1F9-1F890796D37C}" presName="Name19" presStyleLbl="parChTrans1D3" presStyleIdx="0" presStyleCnt="2"/>
      <dgm:spPr/>
      <dgm:t>
        <a:bodyPr/>
        <a:lstStyle/>
        <a:p>
          <a:endParaRPr lang="en-ZA"/>
        </a:p>
      </dgm:t>
    </dgm:pt>
    <dgm:pt modelId="{AB8E3A30-A963-4EDC-BDDF-79579CC8A80C}" type="pres">
      <dgm:prSet presAssocID="{F51EF593-9383-43F6-AE58-28658D2FB15E}" presName="Name21" presStyleCnt="0"/>
      <dgm:spPr/>
    </dgm:pt>
    <dgm:pt modelId="{00525917-6A42-409B-8933-AE7E2F18EF05}" type="pres">
      <dgm:prSet presAssocID="{F51EF593-9383-43F6-AE58-28658D2FB15E}" presName="level2Shape" presStyleLbl="node3" presStyleIdx="0" presStyleCnt="2"/>
      <dgm:spPr/>
      <dgm:t>
        <a:bodyPr/>
        <a:lstStyle/>
        <a:p>
          <a:endParaRPr lang="en-ZA"/>
        </a:p>
      </dgm:t>
    </dgm:pt>
    <dgm:pt modelId="{22F65C8C-B57A-4267-9A04-D074C389896C}" type="pres">
      <dgm:prSet presAssocID="{F51EF593-9383-43F6-AE58-28658D2FB15E}" presName="hierChild3" presStyleCnt="0"/>
      <dgm:spPr/>
    </dgm:pt>
    <dgm:pt modelId="{7A9A1B74-171D-43E0-97D2-13F899F868E1}" type="pres">
      <dgm:prSet presAssocID="{0CFEC4C1-B318-4F6A-8C1F-F17A4A5353F1}" presName="Name19" presStyleLbl="parChTrans1D3" presStyleIdx="1" presStyleCnt="2"/>
      <dgm:spPr/>
      <dgm:t>
        <a:bodyPr/>
        <a:lstStyle/>
        <a:p>
          <a:endParaRPr lang="en-ZA"/>
        </a:p>
      </dgm:t>
    </dgm:pt>
    <dgm:pt modelId="{6EA9168F-6B86-43EA-ACE6-6AEC26E86D5B}" type="pres">
      <dgm:prSet presAssocID="{186429D1-F0AA-476B-9A18-010721EADBAE}" presName="Name21" presStyleCnt="0"/>
      <dgm:spPr/>
    </dgm:pt>
    <dgm:pt modelId="{49B233B7-5E56-4A08-BD56-7A4DCFB71797}" type="pres">
      <dgm:prSet presAssocID="{186429D1-F0AA-476B-9A18-010721EADBAE}" presName="level2Shape" presStyleLbl="node3" presStyleIdx="1" presStyleCnt="2"/>
      <dgm:spPr/>
      <dgm:t>
        <a:bodyPr/>
        <a:lstStyle/>
        <a:p>
          <a:endParaRPr lang="en-ZA"/>
        </a:p>
      </dgm:t>
    </dgm:pt>
    <dgm:pt modelId="{2E64F05E-F505-423A-B702-1FAB0F321AA5}" type="pres">
      <dgm:prSet presAssocID="{186429D1-F0AA-476B-9A18-010721EADBAE}" presName="hierChild3" presStyleCnt="0"/>
      <dgm:spPr/>
    </dgm:pt>
    <dgm:pt modelId="{5A3BA639-2947-449E-A305-C5F5C590724D}" type="pres">
      <dgm:prSet presAssocID="{A4814DFB-34C3-4FFD-94C0-5B1ED0C4C19F}" presName="Name19" presStyleLbl="parChTrans1D2" presStyleIdx="1" presStyleCnt="2"/>
      <dgm:spPr/>
      <dgm:t>
        <a:bodyPr/>
        <a:lstStyle/>
        <a:p>
          <a:endParaRPr lang="en-ZA"/>
        </a:p>
      </dgm:t>
    </dgm:pt>
    <dgm:pt modelId="{0C35EF85-90B3-41CC-91C0-58613E5B6C6B}" type="pres">
      <dgm:prSet presAssocID="{F14303A5-6E11-4D8F-AF13-882C0AA9A7E5}" presName="Name21" presStyleCnt="0"/>
      <dgm:spPr/>
    </dgm:pt>
    <dgm:pt modelId="{DBC1337E-CCFB-4444-89C9-7925A26C2672}" type="pres">
      <dgm:prSet presAssocID="{F14303A5-6E11-4D8F-AF13-882C0AA9A7E5}" presName="level2Shape" presStyleLbl="node2" presStyleIdx="1" presStyleCnt="2"/>
      <dgm:spPr/>
      <dgm:t>
        <a:bodyPr/>
        <a:lstStyle/>
        <a:p>
          <a:endParaRPr lang="en-ZA"/>
        </a:p>
      </dgm:t>
    </dgm:pt>
    <dgm:pt modelId="{C523357F-7751-4275-83C8-770AE8E92796}" type="pres">
      <dgm:prSet presAssocID="{F14303A5-6E11-4D8F-AF13-882C0AA9A7E5}" presName="hierChild3" presStyleCnt="0"/>
      <dgm:spPr/>
    </dgm:pt>
    <dgm:pt modelId="{DD0F945D-14BB-4EE9-827F-E5664926B623}" type="pres">
      <dgm:prSet presAssocID="{7510B799-F0A8-409C-90EF-CC859AEC27B4}" presName="bgShapesFlow" presStyleCnt="0"/>
      <dgm:spPr/>
    </dgm:pt>
  </dgm:ptLst>
  <dgm:cxnLst>
    <dgm:cxn modelId="{E59AD665-84EE-4EAC-9110-284A8FB71CFD}" type="presOf" srcId="{BAC6549F-71E9-486B-B1F9-1F890796D37C}" destId="{1D72E835-BF8C-4DAD-BA86-7054D7C10DD2}" srcOrd="0" destOrd="0" presId="urn:microsoft.com/office/officeart/2005/8/layout/hierarchy6"/>
    <dgm:cxn modelId="{576FEF04-8B93-4F7B-B2E7-1777C83670F0}" type="presOf" srcId="{A4814DFB-34C3-4FFD-94C0-5B1ED0C4C19F}" destId="{5A3BA639-2947-449E-A305-C5F5C590724D}" srcOrd="0" destOrd="0" presId="urn:microsoft.com/office/officeart/2005/8/layout/hierarchy6"/>
    <dgm:cxn modelId="{DA1A329A-A4D0-40C1-BE7A-F4CAAB517E10}" type="presOf" srcId="{B5C37E9E-873F-462E-ADE0-0A8F5FFAAEA7}" destId="{D1FCF14F-08F8-40BD-9AD2-A31D0DDD617F}" srcOrd="0" destOrd="0" presId="urn:microsoft.com/office/officeart/2005/8/layout/hierarchy6"/>
    <dgm:cxn modelId="{89C58871-228E-413F-8EB3-038E365ED528}" type="presOf" srcId="{12D7A089-BE4D-4739-9882-7E80EC04008D}" destId="{EA1C3614-CA07-4A24-B7EE-03485ACE4335}" srcOrd="0" destOrd="0" presId="urn:microsoft.com/office/officeart/2005/8/layout/hierarchy6"/>
    <dgm:cxn modelId="{6B0A2CB7-D573-4A58-B964-7020E5FE741F}" srcId="{12D7A089-BE4D-4739-9882-7E80EC04008D}" destId="{F14303A5-6E11-4D8F-AF13-882C0AA9A7E5}" srcOrd="1" destOrd="0" parTransId="{A4814DFB-34C3-4FFD-94C0-5B1ED0C4C19F}" sibTransId="{CD177753-9019-407F-B8D5-DEC808B5F0E0}"/>
    <dgm:cxn modelId="{33CB96AA-F3EA-4EE0-B8A3-E8323BFF0ED2}" type="presOf" srcId="{0CFEC4C1-B318-4F6A-8C1F-F17A4A5353F1}" destId="{7A9A1B74-171D-43E0-97D2-13F899F868E1}" srcOrd="0" destOrd="0" presId="urn:microsoft.com/office/officeart/2005/8/layout/hierarchy6"/>
    <dgm:cxn modelId="{75256FFF-401E-46B8-824D-DEB1A6A42D3D}" type="presOf" srcId="{7510B799-F0A8-409C-90EF-CC859AEC27B4}" destId="{0A6A4BF2-6914-4673-A39B-E60C5E7F9675}" srcOrd="0" destOrd="0" presId="urn:microsoft.com/office/officeart/2005/8/layout/hierarchy6"/>
    <dgm:cxn modelId="{53230B06-F9B6-4B38-9CC7-B46BB1540B10}" type="presOf" srcId="{F14303A5-6E11-4D8F-AF13-882C0AA9A7E5}" destId="{DBC1337E-CCFB-4444-89C9-7925A26C2672}" srcOrd="0" destOrd="0" presId="urn:microsoft.com/office/officeart/2005/8/layout/hierarchy6"/>
    <dgm:cxn modelId="{DE2D80EF-B3F5-46B8-85DA-D7792D415ACF}" type="presOf" srcId="{186429D1-F0AA-476B-9A18-010721EADBAE}" destId="{49B233B7-5E56-4A08-BD56-7A4DCFB71797}" srcOrd="0" destOrd="0" presId="urn:microsoft.com/office/officeart/2005/8/layout/hierarchy6"/>
    <dgm:cxn modelId="{AE0AE9FC-D6B4-4662-8E93-FDFA699258D5}" type="presOf" srcId="{68E7C050-0586-4C1B-A9A5-95BD1BB9F38D}" destId="{CB0EDC4C-F5E2-47BF-98B3-6D122D60360A}" srcOrd="0" destOrd="0" presId="urn:microsoft.com/office/officeart/2005/8/layout/hierarchy6"/>
    <dgm:cxn modelId="{3879BEF5-608D-4709-8DC3-A7E419295A01}" srcId="{B5C37E9E-873F-462E-ADE0-0A8F5FFAAEA7}" destId="{186429D1-F0AA-476B-9A18-010721EADBAE}" srcOrd="1" destOrd="0" parTransId="{0CFEC4C1-B318-4F6A-8C1F-F17A4A5353F1}" sibTransId="{5FD9B8AF-8C92-4D79-9A10-F58BFAF0AD80}"/>
    <dgm:cxn modelId="{8B4160AD-C2CB-4E96-AA24-8E7925922A87}" type="presOf" srcId="{F51EF593-9383-43F6-AE58-28658D2FB15E}" destId="{00525917-6A42-409B-8933-AE7E2F18EF05}" srcOrd="0" destOrd="0" presId="urn:microsoft.com/office/officeart/2005/8/layout/hierarchy6"/>
    <dgm:cxn modelId="{2F117C74-D630-4C26-A8B8-CADF52AD9B67}" srcId="{7510B799-F0A8-409C-90EF-CC859AEC27B4}" destId="{12D7A089-BE4D-4739-9882-7E80EC04008D}" srcOrd="0" destOrd="0" parTransId="{9047F4BC-43F7-499F-B9CF-8DE91378145C}" sibTransId="{183E95FE-1590-4CEF-A8DA-13CB0E6179BB}"/>
    <dgm:cxn modelId="{9E52467C-BFF5-4445-A024-5D1DCA8B1837}" srcId="{12D7A089-BE4D-4739-9882-7E80EC04008D}" destId="{B5C37E9E-873F-462E-ADE0-0A8F5FFAAEA7}" srcOrd="0" destOrd="0" parTransId="{68E7C050-0586-4C1B-A9A5-95BD1BB9F38D}" sibTransId="{A8510DEA-34D2-4CC6-9A16-2ACC462C893E}"/>
    <dgm:cxn modelId="{BF924ABA-A669-4206-AAFA-C27DCC2CCFA7}" srcId="{B5C37E9E-873F-462E-ADE0-0A8F5FFAAEA7}" destId="{F51EF593-9383-43F6-AE58-28658D2FB15E}" srcOrd="0" destOrd="0" parTransId="{BAC6549F-71E9-486B-B1F9-1F890796D37C}" sibTransId="{165499BD-C489-4F1D-A581-5E36E0F49A77}"/>
    <dgm:cxn modelId="{CEE02672-D18E-4668-8433-808A1F21A5BB}" type="presParOf" srcId="{0A6A4BF2-6914-4673-A39B-E60C5E7F9675}" destId="{7C1C730B-0681-460C-98CF-6E87F06E975A}" srcOrd="0" destOrd="0" presId="urn:microsoft.com/office/officeart/2005/8/layout/hierarchy6"/>
    <dgm:cxn modelId="{03771546-85B9-4A45-94DF-1645225C2EE0}" type="presParOf" srcId="{7C1C730B-0681-460C-98CF-6E87F06E975A}" destId="{D0F68669-A761-4B76-B9AA-ACB89B5B6ADA}" srcOrd="0" destOrd="0" presId="urn:microsoft.com/office/officeart/2005/8/layout/hierarchy6"/>
    <dgm:cxn modelId="{7585141F-5517-4B1F-8D8C-C5482F467AD7}" type="presParOf" srcId="{D0F68669-A761-4B76-B9AA-ACB89B5B6ADA}" destId="{F1DC68D0-004A-4824-87C5-C6AA80396C7E}" srcOrd="0" destOrd="0" presId="urn:microsoft.com/office/officeart/2005/8/layout/hierarchy6"/>
    <dgm:cxn modelId="{0F2946AF-6B52-451E-AD19-FA22D52F8B8B}" type="presParOf" srcId="{F1DC68D0-004A-4824-87C5-C6AA80396C7E}" destId="{EA1C3614-CA07-4A24-B7EE-03485ACE4335}" srcOrd="0" destOrd="0" presId="urn:microsoft.com/office/officeart/2005/8/layout/hierarchy6"/>
    <dgm:cxn modelId="{B96633B8-07B5-4943-B939-B1CD951E4E3C}" type="presParOf" srcId="{F1DC68D0-004A-4824-87C5-C6AA80396C7E}" destId="{0E2F272E-C694-4FAE-A33A-82DA3A0BCECD}" srcOrd="1" destOrd="0" presId="urn:microsoft.com/office/officeart/2005/8/layout/hierarchy6"/>
    <dgm:cxn modelId="{AD71E813-EAEE-411C-B437-EF77648DAE02}" type="presParOf" srcId="{0E2F272E-C694-4FAE-A33A-82DA3A0BCECD}" destId="{CB0EDC4C-F5E2-47BF-98B3-6D122D60360A}" srcOrd="0" destOrd="0" presId="urn:microsoft.com/office/officeart/2005/8/layout/hierarchy6"/>
    <dgm:cxn modelId="{C42F92F3-4756-4446-BEFF-64F3610ABF17}" type="presParOf" srcId="{0E2F272E-C694-4FAE-A33A-82DA3A0BCECD}" destId="{83CB4927-A940-4243-89F7-0E96AB62FB18}" srcOrd="1" destOrd="0" presId="urn:microsoft.com/office/officeart/2005/8/layout/hierarchy6"/>
    <dgm:cxn modelId="{2803B7EA-C7F3-4A06-B830-D1D504C1A7D2}" type="presParOf" srcId="{83CB4927-A940-4243-89F7-0E96AB62FB18}" destId="{D1FCF14F-08F8-40BD-9AD2-A31D0DDD617F}" srcOrd="0" destOrd="0" presId="urn:microsoft.com/office/officeart/2005/8/layout/hierarchy6"/>
    <dgm:cxn modelId="{F2F3C77C-0A9E-471A-BF7C-078C234AC744}" type="presParOf" srcId="{83CB4927-A940-4243-89F7-0E96AB62FB18}" destId="{934030E8-FFBE-4CF0-8CD6-8F25DEE2C9D5}" srcOrd="1" destOrd="0" presId="urn:microsoft.com/office/officeart/2005/8/layout/hierarchy6"/>
    <dgm:cxn modelId="{EF5CEBE1-7106-4BB5-8DA1-5BBCACBE046E}" type="presParOf" srcId="{934030E8-FFBE-4CF0-8CD6-8F25DEE2C9D5}" destId="{1D72E835-BF8C-4DAD-BA86-7054D7C10DD2}" srcOrd="0" destOrd="0" presId="urn:microsoft.com/office/officeart/2005/8/layout/hierarchy6"/>
    <dgm:cxn modelId="{9D690A88-113F-4770-A036-C2D9A8FEB2C9}" type="presParOf" srcId="{934030E8-FFBE-4CF0-8CD6-8F25DEE2C9D5}" destId="{AB8E3A30-A963-4EDC-BDDF-79579CC8A80C}" srcOrd="1" destOrd="0" presId="urn:microsoft.com/office/officeart/2005/8/layout/hierarchy6"/>
    <dgm:cxn modelId="{107EFAFB-5875-4D7A-8B0B-EA28FCFFFD37}" type="presParOf" srcId="{AB8E3A30-A963-4EDC-BDDF-79579CC8A80C}" destId="{00525917-6A42-409B-8933-AE7E2F18EF05}" srcOrd="0" destOrd="0" presId="urn:microsoft.com/office/officeart/2005/8/layout/hierarchy6"/>
    <dgm:cxn modelId="{468DC0AA-BA58-4AE0-A7D5-C7EBE5420598}" type="presParOf" srcId="{AB8E3A30-A963-4EDC-BDDF-79579CC8A80C}" destId="{22F65C8C-B57A-4267-9A04-D074C389896C}" srcOrd="1" destOrd="0" presId="urn:microsoft.com/office/officeart/2005/8/layout/hierarchy6"/>
    <dgm:cxn modelId="{81D89A05-8E6E-438D-A481-67CD0C4A784D}" type="presParOf" srcId="{934030E8-FFBE-4CF0-8CD6-8F25DEE2C9D5}" destId="{7A9A1B74-171D-43E0-97D2-13F899F868E1}" srcOrd="2" destOrd="0" presId="urn:microsoft.com/office/officeart/2005/8/layout/hierarchy6"/>
    <dgm:cxn modelId="{A1DFC1A9-65A1-4D8E-B54F-50D8D6CF27F7}" type="presParOf" srcId="{934030E8-FFBE-4CF0-8CD6-8F25DEE2C9D5}" destId="{6EA9168F-6B86-43EA-ACE6-6AEC26E86D5B}" srcOrd="3" destOrd="0" presId="urn:microsoft.com/office/officeart/2005/8/layout/hierarchy6"/>
    <dgm:cxn modelId="{B693F4C5-A044-40C7-9CE5-8A80454CAC73}" type="presParOf" srcId="{6EA9168F-6B86-43EA-ACE6-6AEC26E86D5B}" destId="{49B233B7-5E56-4A08-BD56-7A4DCFB71797}" srcOrd="0" destOrd="0" presId="urn:microsoft.com/office/officeart/2005/8/layout/hierarchy6"/>
    <dgm:cxn modelId="{D6D027BA-4E55-4214-B7AC-BDA8C35737B7}" type="presParOf" srcId="{6EA9168F-6B86-43EA-ACE6-6AEC26E86D5B}" destId="{2E64F05E-F505-423A-B702-1FAB0F321AA5}" srcOrd="1" destOrd="0" presId="urn:microsoft.com/office/officeart/2005/8/layout/hierarchy6"/>
    <dgm:cxn modelId="{9B13BE53-3B36-46A4-A657-1569C837EDBD}" type="presParOf" srcId="{0E2F272E-C694-4FAE-A33A-82DA3A0BCECD}" destId="{5A3BA639-2947-449E-A305-C5F5C590724D}" srcOrd="2" destOrd="0" presId="urn:microsoft.com/office/officeart/2005/8/layout/hierarchy6"/>
    <dgm:cxn modelId="{6C47B13A-C057-4DF2-8714-165793821225}" type="presParOf" srcId="{0E2F272E-C694-4FAE-A33A-82DA3A0BCECD}" destId="{0C35EF85-90B3-41CC-91C0-58613E5B6C6B}" srcOrd="3" destOrd="0" presId="urn:microsoft.com/office/officeart/2005/8/layout/hierarchy6"/>
    <dgm:cxn modelId="{168621DE-6C48-44D8-8205-298866A7F4D9}" type="presParOf" srcId="{0C35EF85-90B3-41CC-91C0-58613E5B6C6B}" destId="{DBC1337E-CCFB-4444-89C9-7925A26C2672}" srcOrd="0" destOrd="0" presId="urn:microsoft.com/office/officeart/2005/8/layout/hierarchy6"/>
    <dgm:cxn modelId="{178ECABA-E657-4DEE-9AF5-8BB8C0BFC1A6}" type="presParOf" srcId="{0C35EF85-90B3-41CC-91C0-58613E5B6C6B}" destId="{C523357F-7751-4275-83C8-770AE8E92796}" srcOrd="1" destOrd="0" presId="urn:microsoft.com/office/officeart/2005/8/layout/hierarchy6"/>
    <dgm:cxn modelId="{CD306AF2-8462-4467-8603-81AD3CBE0E34}" type="presParOf" srcId="{0A6A4BF2-6914-4673-A39B-E60C5E7F9675}" destId="{DD0F945D-14BB-4EE9-827F-E5664926B62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10B799-F0A8-409C-90EF-CC859AEC27B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12D7A089-BE4D-4739-9882-7E80EC04008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Multi-Agent</a:t>
          </a:r>
        </a:p>
      </dgm:t>
    </dgm:pt>
    <dgm:pt modelId="{9047F4BC-43F7-499F-B9CF-8DE91378145C}" type="parTrans" cxnId="{2F117C74-D630-4C26-A8B8-CADF52AD9B67}">
      <dgm:prSet/>
      <dgm:spPr/>
      <dgm:t>
        <a:bodyPr/>
        <a:lstStyle/>
        <a:p>
          <a:endParaRPr lang="en-ZA" sz="1000"/>
        </a:p>
      </dgm:t>
    </dgm:pt>
    <dgm:pt modelId="{183E95FE-1590-4CEF-A8DA-13CB0E6179BB}" type="sibTrans" cxnId="{2F117C74-D630-4C26-A8B8-CADF52AD9B67}">
      <dgm:prSet/>
      <dgm:spPr/>
      <dgm:t>
        <a:bodyPr/>
        <a:lstStyle/>
        <a:p>
          <a:endParaRPr lang="en-ZA" sz="1000"/>
        </a:p>
      </dgm:t>
    </dgm:pt>
    <dgm:pt modelId="{B5C37E9E-873F-462E-ADE0-0A8F5FFAAEA7}">
      <dgm:prSet phldrT="[Text]" custT="1"/>
      <dgm:spPr/>
      <dgm:t>
        <a:bodyPr/>
        <a:lstStyle/>
        <a:p>
          <a:r>
            <a:rPr lang="en-US" sz="1200" dirty="0" smtClean="0"/>
            <a:t>Scheme</a:t>
          </a:r>
          <a:endParaRPr lang="en-ZA" sz="1200" dirty="0"/>
        </a:p>
      </dgm:t>
    </dgm:pt>
    <dgm:pt modelId="{68E7C050-0586-4C1B-A9A5-95BD1BB9F38D}" type="parTrans" cxnId="{9E52467C-BFF5-4445-A024-5D1DCA8B1837}">
      <dgm:prSet/>
      <dgm:spPr/>
      <dgm:t>
        <a:bodyPr/>
        <a:lstStyle/>
        <a:p>
          <a:endParaRPr lang="en-ZA" sz="1000"/>
        </a:p>
      </dgm:t>
    </dgm:pt>
    <dgm:pt modelId="{A8510DEA-34D2-4CC6-9A16-2ACC462C893E}" type="sibTrans" cxnId="{9E52467C-BFF5-4445-A024-5D1DCA8B1837}">
      <dgm:prSet/>
      <dgm:spPr/>
      <dgm:t>
        <a:bodyPr/>
        <a:lstStyle/>
        <a:p>
          <a:endParaRPr lang="en-ZA" sz="1000"/>
        </a:p>
      </dgm:t>
    </dgm:pt>
    <dgm:pt modelId="{F51EF593-9383-43F6-AE58-28658D2FB15E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smtClean="0"/>
            <a:t>NetLogo</a:t>
          </a:r>
          <a:endParaRPr lang="en-ZA" sz="1000" dirty="0"/>
        </a:p>
      </dgm:t>
    </dgm:pt>
    <dgm:pt modelId="{BAC6549F-71E9-486B-B1F9-1F890796D37C}" type="parTrans" cxnId="{BF924ABA-A669-4206-AAFA-C27DCC2CCFA7}">
      <dgm:prSet/>
      <dgm:spPr/>
      <dgm:t>
        <a:bodyPr/>
        <a:lstStyle/>
        <a:p>
          <a:endParaRPr lang="en-ZA" sz="1000"/>
        </a:p>
      </dgm:t>
    </dgm:pt>
    <dgm:pt modelId="{165499BD-C489-4F1D-A581-5E36E0F49A77}" type="sibTrans" cxnId="{BF924ABA-A669-4206-AAFA-C27DCC2CCFA7}">
      <dgm:prSet/>
      <dgm:spPr/>
      <dgm:t>
        <a:bodyPr/>
        <a:lstStyle/>
        <a:p>
          <a:endParaRPr lang="en-ZA" sz="1000"/>
        </a:p>
      </dgm:t>
    </dgm:pt>
    <dgm:pt modelId="{F14303A5-6E11-4D8F-AF13-882C0AA9A7E5}">
      <dgm:prSet phldrT="[Text]" custT="1"/>
      <dgm:spPr/>
      <dgm:t>
        <a:bodyPr/>
        <a:lstStyle/>
        <a:p>
          <a:r>
            <a:rPr lang="en-US" sz="1200" dirty="0" smtClean="0"/>
            <a:t>Java</a:t>
          </a:r>
        </a:p>
      </dgm:t>
    </dgm:pt>
    <dgm:pt modelId="{A4814DFB-34C3-4FFD-94C0-5B1ED0C4C19F}" type="parTrans" cxnId="{6B0A2CB7-D573-4A58-B964-7020E5FE741F}">
      <dgm:prSet/>
      <dgm:spPr/>
      <dgm:t>
        <a:bodyPr/>
        <a:lstStyle/>
        <a:p>
          <a:endParaRPr lang="en-ZA" sz="1000"/>
        </a:p>
      </dgm:t>
    </dgm:pt>
    <dgm:pt modelId="{CD177753-9019-407F-B8D5-DEC808B5F0E0}" type="sibTrans" cxnId="{6B0A2CB7-D573-4A58-B964-7020E5FE741F}">
      <dgm:prSet/>
      <dgm:spPr/>
      <dgm:t>
        <a:bodyPr/>
        <a:lstStyle/>
        <a:p>
          <a:endParaRPr lang="en-ZA" sz="1000"/>
        </a:p>
      </dgm:t>
    </dgm:pt>
    <dgm:pt modelId="{C5FF02C0-26A1-477C-951C-CCC1E9F99B16}">
      <dgm:prSet phldrT="[Text]" custT="1"/>
      <dgm:spPr/>
      <dgm:t>
        <a:bodyPr/>
        <a:lstStyle/>
        <a:p>
          <a:r>
            <a:rPr lang="en-US" sz="1200" dirty="0" err="1" smtClean="0"/>
            <a:t>ReLogo</a:t>
          </a:r>
          <a:r>
            <a:rPr lang="en-US" sz="1200" dirty="0" smtClean="0"/>
            <a:t>***</a:t>
          </a:r>
        </a:p>
      </dgm:t>
    </dgm:pt>
    <dgm:pt modelId="{7B7694E4-7456-4561-8693-4ACEF2F8BD70}" type="parTrans" cxnId="{226F05A5-C41E-476F-B255-E738F5BC36DF}">
      <dgm:prSet/>
      <dgm:spPr/>
      <dgm:t>
        <a:bodyPr/>
        <a:lstStyle/>
        <a:p>
          <a:endParaRPr lang="en-ZA" sz="1000"/>
        </a:p>
      </dgm:t>
    </dgm:pt>
    <dgm:pt modelId="{2C4FF65A-F0E8-470B-826A-403340AC071B}" type="sibTrans" cxnId="{226F05A5-C41E-476F-B255-E738F5BC36DF}">
      <dgm:prSet/>
      <dgm:spPr/>
      <dgm:t>
        <a:bodyPr/>
        <a:lstStyle/>
        <a:p>
          <a:endParaRPr lang="en-ZA" sz="1000"/>
        </a:p>
      </dgm:t>
    </dgm:pt>
    <dgm:pt modelId="{6086BA5B-A21D-4E3B-824E-FFA6503F1D3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James II</a:t>
          </a:r>
        </a:p>
      </dgm:t>
    </dgm:pt>
    <dgm:pt modelId="{0ECC07D3-606B-45C1-83CE-034FEFEB3B14}" type="parTrans" cxnId="{72356523-1477-42BB-B0ED-778AFE264FEC}">
      <dgm:prSet/>
      <dgm:spPr/>
      <dgm:t>
        <a:bodyPr/>
        <a:lstStyle/>
        <a:p>
          <a:endParaRPr lang="en-ZA" sz="1000"/>
        </a:p>
      </dgm:t>
    </dgm:pt>
    <dgm:pt modelId="{952D64E1-BC3E-422F-B510-CB27E5FDDCBB}" type="sibTrans" cxnId="{72356523-1477-42BB-B0ED-778AFE264FEC}">
      <dgm:prSet/>
      <dgm:spPr/>
      <dgm:t>
        <a:bodyPr/>
        <a:lstStyle/>
        <a:p>
          <a:endParaRPr lang="en-ZA" sz="1000"/>
        </a:p>
      </dgm:t>
    </dgm:pt>
    <dgm:pt modelId="{0F8E569B-56C7-415A-91C7-4694249E6DD4}">
      <dgm:prSet phldrT="[Text]" custT="1"/>
      <dgm:spPr/>
      <dgm:t>
        <a:bodyPr/>
        <a:lstStyle/>
        <a:p>
          <a:r>
            <a:rPr lang="en-US" sz="1200" dirty="0" smtClean="0"/>
            <a:t>Python</a:t>
          </a:r>
        </a:p>
      </dgm:t>
    </dgm:pt>
    <dgm:pt modelId="{34892E39-6208-49C3-899F-170E5B14B7B2}" type="parTrans" cxnId="{DF66C749-66BA-4A84-BA1B-408874BBF1C6}">
      <dgm:prSet/>
      <dgm:spPr/>
      <dgm:t>
        <a:bodyPr/>
        <a:lstStyle/>
        <a:p>
          <a:endParaRPr lang="en-ZA" sz="1000"/>
        </a:p>
      </dgm:t>
    </dgm:pt>
    <dgm:pt modelId="{840FFB19-7444-429A-AD49-062EB45145E5}" type="sibTrans" cxnId="{DF66C749-66BA-4A84-BA1B-408874BBF1C6}">
      <dgm:prSet/>
      <dgm:spPr/>
      <dgm:t>
        <a:bodyPr/>
        <a:lstStyle/>
        <a:p>
          <a:endParaRPr lang="en-ZA" sz="1000"/>
        </a:p>
      </dgm:t>
    </dgm:pt>
    <dgm:pt modelId="{225B902F-4BF1-46E9-B11F-91392FEE433F}">
      <dgm:prSet phldrT="[Text]" custT="1"/>
      <dgm:spPr/>
      <dgm:t>
        <a:bodyPr/>
        <a:lstStyle/>
        <a:p>
          <a:r>
            <a:rPr lang="en-US" sz="1200" dirty="0" smtClean="0"/>
            <a:t>Matlab</a:t>
          </a:r>
        </a:p>
      </dgm:t>
    </dgm:pt>
    <dgm:pt modelId="{3E485448-588E-48C7-9DC0-B7181904ADBF}" type="parTrans" cxnId="{002A01B0-EE14-4BC2-8C32-C9169B783737}">
      <dgm:prSet/>
      <dgm:spPr/>
      <dgm:t>
        <a:bodyPr/>
        <a:lstStyle/>
        <a:p>
          <a:endParaRPr lang="en-ZA" sz="1000"/>
        </a:p>
      </dgm:t>
    </dgm:pt>
    <dgm:pt modelId="{E450D731-3F23-44FD-A191-31418A48AB03}" type="sibTrans" cxnId="{002A01B0-EE14-4BC2-8C32-C9169B783737}">
      <dgm:prSet/>
      <dgm:spPr/>
      <dgm:t>
        <a:bodyPr/>
        <a:lstStyle/>
        <a:p>
          <a:endParaRPr lang="en-ZA" sz="1000"/>
        </a:p>
      </dgm:t>
    </dgm:pt>
    <dgm:pt modelId="{682E2E86-FDAE-414B-9672-1634BDEEBA1E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Simulink</a:t>
          </a:r>
        </a:p>
      </dgm:t>
    </dgm:pt>
    <dgm:pt modelId="{60341EBC-85E8-4700-9854-20F31748C691}" type="parTrans" cxnId="{2D65A650-E2C1-43AB-B1C1-A1468CA2F76D}">
      <dgm:prSet/>
      <dgm:spPr/>
      <dgm:t>
        <a:bodyPr/>
        <a:lstStyle/>
        <a:p>
          <a:endParaRPr lang="en-ZA" sz="1000"/>
        </a:p>
      </dgm:t>
    </dgm:pt>
    <dgm:pt modelId="{E5DFB08A-43B2-4C1E-8D6C-DAD8145EBA4F}" type="sibTrans" cxnId="{2D65A650-E2C1-43AB-B1C1-A1468CA2F76D}">
      <dgm:prSet/>
      <dgm:spPr/>
      <dgm:t>
        <a:bodyPr/>
        <a:lstStyle/>
        <a:p>
          <a:endParaRPr lang="en-ZA" sz="1000"/>
        </a:p>
      </dgm:t>
    </dgm:pt>
    <dgm:pt modelId="{2409141C-BD1C-4028-9DD3-4DC416A3CA6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err="1" smtClean="0"/>
            <a:t>pyabm</a:t>
          </a:r>
          <a:endParaRPr lang="en-US" sz="1000" dirty="0" smtClean="0"/>
        </a:p>
      </dgm:t>
    </dgm:pt>
    <dgm:pt modelId="{C35556B8-72B2-4AF6-96EC-1E905EE11570}" type="parTrans" cxnId="{8C392532-1B90-4DA6-865F-77AC0B6AA776}">
      <dgm:prSet/>
      <dgm:spPr/>
      <dgm:t>
        <a:bodyPr/>
        <a:lstStyle/>
        <a:p>
          <a:endParaRPr lang="en-ZA" sz="1000"/>
        </a:p>
      </dgm:t>
    </dgm:pt>
    <dgm:pt modelId="{0544B40D-0AA3-45EB-9374-B1E30C2CA3B9}" type="sibTrans" cxnId="{8C392532-1B90-4DA6-865F-77AC0B6AA776}">
      <dgm:prSet/>
      <dgm:spPr/>
      <dgm:t>
        <a:bodyPr/>
        <a:lstStyle/>
        <a:p>
          <a:endParaRPr lang="en-ZA" sz="1000"/>
        </a:p>
      </dgm:t>
    </dgm:pt>
    <dgm:pt modelId="{45F077DA-BA95-4899-AA92-F40DCD6B7C67}">
      <dgm:prSet phldrT="[Text]" custT="1"/>
      <dgm:spPr/>
      <dgm:t>
        <a:bodyPr/>
        <a:lstStyle/>
        <a:p>
          <a:r>
            <a:rPr lang="en-US" sz="1200" dirty="0" smtClean="0"/>
            <a:t>Logo</a:t>
          </a:r>
          <a:endParaRPr lang="en-ZA" sz="1200" dirty="0"/>
        </a:p>
      </dgm:t>
    </dgm:pt>
    <dgm:pt modelId="{EF89209E-F2E4-4D10-ACB1-645303B7E331}" type="parTrans" cxnId="{1256E54B-714C-4CC4-B182-DECE9660F413}">
      <dgm:prSet/>
      <dgm:spPr/>
      <dgm:t>
        <a:bodyPr/>
        <a:lstStyle/>
        <a:p>
          <a:endParaRPr lang="en-ZA" sz="1000"/>
        </a:p>
      </dgm:t>
    </dgm:pt>
    <dgm:pt modelId="{F2FB87D9-3232-4CB8-A78F-29855EBE2E58}" type="sibTrans" cxnId="{1256E54B-714C-4CC4-B182-DECE9660F413}">
      <dgm:prSet/>
      <dgm:spPr/>
      <dgm:t>
        <a:bodyPr/>
        <a:lstStyle/>
        <a:p>
          <a:endParaRPr lang="en-ZA" sz="1000"/>
        </a:p>
      </dgm:t>
    </dgm:pt>
    <dgm:pt modelId="{3C525E94-1D87-44D1-BDC4-791A29B9ACA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MASON</a:t>
          </a:r>
        </a:p>
      </dgm:t>
    </dgm:pt>
    <dgm:pt modelId="{8B834027-7F8A-469C-A593-FAB76F346080}" type="parTrans" cxnId="{BA2C8EF4-2452-4617-AD64-7C8EF5AF6A26}">
      <dgm:prSet/>
      <dgm:spPr/>
      <dgm:t>
        <a:bodyPr/>
        <a:lstStyle/>
        <a:p>
          <a:endParaRPr lang="en-ZA" sz="1000"/>
        </a:p>
      </dgm:t>
    </dgm:pt>
    <dgm:pt modelId="{5C20E5F3-F55E-4A82-8259-6CA4AC10301E}" type="sibTrans" cxnId="{BA2C8EF4-2452-4617-AD64-7C8EF5AF6A26}">
      <dgm:prSet/>
      <dgm:spPr/>
      <dgm:t>
        <a:bodyPr/>
        <a:lstStyle/>
        <a:p>
          <a:endParaRPr lang="en-ZA" sz="1000"/>
        </a:p>
      </dgm:t>
    </dgm:pt>
    <dgm:pt modelId="{EB5DE948-75D8-4510-A740-26557B3778B1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Repast J</a:t>
          </a:r>
        </a:p>
      </dgm:t>
    </dgm:pt>
    <dgm:pt modelId="{7C4F261D-1AA0-4DF8-8FEA-01732F3C8E71}" type="parTrans" cxnId="{F5394E14-E73B-4B00-9A5F-99F38EC0FDB8}">
      <dgm:prSet/>
      <dgm:spPr/>
      <dgm:t>
        <a:bodyPr/>
        <a:lstStyle/>
        <a:p>
          <a:endParaRPr lang="en-ZA" sz="1000"/>
        </a:p>
      </dgm:t>
    </dgm:pt>
    <dgm:pt modelId="{FBBA7BEB-44A3-4A15-8B2A-1F3B5D6C6A6C}" type="sibTrans" cxnId="{F5394E14-E73B-4B00-9A5F-99F38EC0FDB8}">
      <dgm:prSet/>
      <dgm:spPr/>
      <dgm:t>
        <a:bodyPr/>
        <a:lstStyle/>
        <a:p>
          <a:endParaRPr lang="en-ZA" sz="1000"/>
        </a:p>
      </dgm:t>
    </dgm:pt>
    <dgm:pt modelId="{29D3A88D-40AA-411C-B162-E89919319EBC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Repast </a:t>
          </a:r>
          <a:r>
            <a:rPr lang="en-US" sz="1000" dirty="0" err="1" smtClean="0"/>
            <a:t>Py</a:t>
          </a:r>
          <a:r>
            <a:rPr lang="en-US" sz="1000" dirty="0" smtClean="0"/>
            <a:t>**</a:t>
          </a:r>
        </a:p>
      </dgm:t>
    </dgm:pt>
    <dgm:pt modelId="{DA473DC2-B279-4272-927F-9BB9A8768563}" type="parTrans" cxnId="{A422313B-6BFF-4381-A255-6B2B40542039}">
      <dgm:prSet/>
      <dgm:spPr/>
      <dgm:t>
        <a:bodyPr/>
        <a:lstStyle/>
        <a:p>
          <a:endParaRPr lang="en-ZA" sz="1000"/>
        </a:p>
      </dgm:t>
    </dgm:pt>
    <dgm:pt modelId="{2FCCC0D4-B04B-46AC-B044-3C528E63B13B}" type="sibTrans" cxnId="{A422313B-6BFF-4381-A255-6B2B40542039}">
      <dgm:prSet/>
      <dgm:spPr/>
      <dgm:t>
        <a:bodyPr/>
        <a:lstStyle/>
        <a:p>
          <a:endParaRPr lang="en-ZA" sz="1000"/>
        </a:p>
      </dgm:t>
    </dgm:pt>
    <dgm:pt modelId="{92FF23D9-DB23-4E31-808E-0D87B2CE6F2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Repast </a:t>
          </a:r>
          <a:r>
            <a:rPr lang="en-US" sz="1000" dirty="0" err="1" smtClean="0"/>
            <a:t>Simphony</a:t>
          </a:r>
          <a:r>
            <a:rPr lang="en-US" sz="1000" dirty="0" smtClean="0"/>
            <a:t>*</a:t>
          </a:r>
        </a:p>
      </dgm:t>
    </dgm:pt>
    <dgm:pt modelId="{D540C328-C859-4563-BCDD-CB85BEC0F281}" type="parTrans" cxnId="{29F55BD0-1CDC-45B0-B8FC-C360ADFEF4C4}">
      <dgm:prSet/>
      <dgm:spPr/>
      <dgm:t>
        <a:bodyPr/>
        <a:lstStyle/>
        <a:p>
          <a:endParaRPr lang="en-ZA" sz="1000"/>
        </a:p>
      </dgm:t>
    </dgm:pt>
    <dgm:pt modelId="{31B38763-4747-4DC1-BA12-76BA8E34F272}" type="sibTrans" cxnId="{29F55BD0-1CDC-45B0-B8FC-C360ADFEF4C4}">
      <dgm:prSet/>
      <dgm:spPr/>
      <dgm:t>
        <a:bodyPr/>
        <a:lstStyle/>
        <a:p>
          <a:endParaRPr lang="en-ZA" sz="1000"/>
        </a:p>
      </dgm:t>
    </dgm:pt>
    <dgm:pt modelId="{CFBF8942-5430-4AC7-B384-0FC154CE0CE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Repast</a:t>
          </a:r>
        </a:p>
      </dgm:t>
    </dgm:pt>
    <dgm:pt modelId="{88251FB9-0124-405B-AEA5-8AADF816F7F3}" type="parTrans" cxnId="{6A5C046D-241D-4EAC-A382-9432EA4F0DE0}">
      <dgm:prSet/>
      <dgm:spPr/>
      <dgm:t>
        <a:bodyPr/>
        <a:lstStyle/>
        <a:p>
          <a:endParaRPr lang="en-ZA" sz="1000"/>
        </a:p>
      </dgm:t>
    </dgm:pt>
    <dgm:pt modelId="{2AA45134-22FD-415A-A420-D555005B394F}" type="sibTrans" cxnId="{6A5C046D-241D-4EAC-A382-9432EA4F0DE0}">
      <dgm:prSet/>
      <dgm:spPr/>
      <dgm:t>
        <a:bodyPr/>
        <a:lstStyle/>
        <a:p>
          <a:endParaRPr lang="en-ZA" sz="1000"/>
        </a:p>
      </dgm:t>
    </dgm:pt>
    <dgm:pt modelId="{69C5406F-7A0C-457A-94EA-379030E52AF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err="1" smtClean="0"/>
            <a:t>AnyLogic</a:t>
          </a:r>
          <a:endParaRPr lang="en-US" sz="1000" dirty="0" smtClean="0"/>
        </a:p>
      </dgm:t>
    </dgm:pt>
    <dgm:pt modelId="{90E0602C-DA2B-4B40-B731-7372C30BCF03}" type="parTrans" cxnId="{7BF1B5FF-E5F3-4765-B5CD-E83732552490}">
      <dgm:prSet/>
      <dgm:spPr/>
      <dgm:t>
        <a:bodyPr/>
        <a:lstStyle/>
        <a:p>
          <a:endParaRPr lang="en-ZA" sz="1000"/>
        </a:p>
      </dgm:t>
    </dgm:pt>
    <dgm:pt modelId="{3A32F39B-7D5F-4990-8B18-F7FDFBC76A69}" type="sibTrans" cxnId="{7BF1B5FF-E5F3-4765-B5CD-E83732552490}">
      <dgm:prSet/>
      <dgm:spPr/>
      <dgm:t>
        <a:bodyPr/>
        <a:lstStyle/>
        <a:p>
          <a:endParaRPr lang="en-ZA" sz="1000"/>
        </a:p>
      </dgm:t>
    </dgm:pt>
    <dgm:pt modelId="{186429D1-F0AA-476B-9A18-010721EADBAE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err="1" smtClean="0"/>
            <a:t>StarLogo</a:t>
          </a:r>
          <a:endParaRPr lang="en-ZA" sz="1000" dirty="0"/>
        </a:p>
      </dgm:t>
    </dgm:pt>
    <dgm:pt modelId="{5FD9B8AF-8C92-4D79-9A10-F58BFAF0AD80}" type="sibTrans" cxnId="{3879BEF5-608D-4709-8DC3-A7E419295A01}">
      <dgm:prSet/>
      <dgm:spPr/>
      <dgm:t>
        <a:bodyPr/>
        <a:lstStyle/>
        <a:p>
          <a:endParaRPr lang="en-ZA" sz="1000"/>
        </a:p>
      </dgm:t>
    </dgm:pt>
    <dgm:pt modelId="{0CFEC4C1-B318-4F6A-8C1F-F17A4A5353F1}" type="parTrans" cxnId="{3879BEF5-608D-4709-8DC3-A7E419295A01}">
      <dgm:prSet/>
      <dgm:spPr/>
      <dgm:t>
        <a:bodyPr/>
        <a:lstStyle/>
        <a:p>
          <a:endParaRPr lang="en-ZA" sz="1000"/>
        </a:p>
      </dgm:t>
    </dgm:pt>
    <dgm:pt modelId="{A1223FA0-A6D6-4DD4-B546-087536DA9510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Swarm</a:t>
          </a:r>
          <a:br>
            <a:rPr lang="en-US" sz="1000" dirty="0" smtClean="0"/>
          </a:br>
          <a:r>
            <a:rPr lang="en-US" sz="1000" dirty="0" smtClean="0"/>
            <a:t>?</a:t>
          </a:r>
        </a:p>
      </dgm:t>
    </dgm:pt>
    <dgm:pt modelId="{C4AEB4BA-4E5D-4463-AD4D-2A9D496DEAEF}" type="parTrans" cxnId="{40A773F8-993F-423E-BC8C-EE0E1DF676C6}">
      <dgm:prSet/>
      <dgm:spPr/>
      <dgm:t>
        <a:bodyPr/>
        <a:lstStyle/>
        <a:p>
          <a:endParaRPr lang="en-ZA"/>
        </a:p>
      </dgm:t>
    </dgm:pt>
    <dgm:pt modelId="{6451C889-25CC-433E-9099-40E468A85675}" type="sibTrans" cxnId="{40A773F8-993F-423E-BC8C-EE0E1DF676C6}">
      <dgm:prSet/>
      <dgm:spPr/>
      <dgm:t>
        <a:bodyPr/>
        <a:lstStyle/>
        <a:p>
          <a:endParaRPr lang="en-ZA"/>
        </a:p>
      </dgm:t>
    </dgm:pt>
    <dgm:pt modelId="{B83E8664-4FE5-476C-B29D-FB3F8F204215}" type="pres">
      <dgm:prSet presAssocID="{7510B799-F0A8-409C-90EF-CC859AEC27B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51E8B633-62AB-483C-B43E-CC3EB5AB0FB0}" type="pres">
      <dgm:prSet presAssocID="{7510B799-F0A8-409C-90EF-CC859AEC27B4}" presName="hierFlow" presStyleCnt="0"/>
      <dgm:spPr/>
    </dgm:pt>
    <dgm:pt modelId="{B5B7B04B-14BB-4810-9327-214F5319FCA6}" type="pres">
      <dgm:prSet presAssocID="{7510B799-F0A8-409C-90EF-CC859AEC27B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FD8E4F-1D25-4D11-8E04-084C049E4E57}" type="pres">
      <dgm:prSet presAssocID="{12D7A089-BE4D-4739-9882-7E80EC04008D}" presName="Name14" presStyleCnt="0"/>
      <dgm:spPr/>
    </dgm:pt>
    <dgm:pt modelId="{AC294DF1-E648-4995-B361-ACEBE99C67E1}" type="pres">
      <dgm:prSet presAssocID="{12D7A089-BE4D-4739-9882-7E80EC04008D}" presName="level1Shape" presStyleLbl="node0" presStyleIdx="0" presStyleCnt="1" custScaleX="296323" custScaleY="116849" custLinFactNeighborX="-3983" custLinFactNeighborY="-85628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12B0550-6D9F-47FE-9E83-B68C960468C5}" type="pres">
      <dgm:prSet presAssocID="{12D7A089-BE4D-4739-9882-7E80EC04008D}" presName="hierChild2" presStyleCnt="0"/>
      <dgm:spPr/>
    </dgm:pt>
    <dgm:pt modelId="{C64EF480-2160-4646-8088-D1AC612F6A71}" type="pres">
      <dgm:prSet presAssocID="{68E7C050-0586-4C1B-A9A5-95BD1BB9F38D}" presName="Name19" presStyleLbl="parChTrans1D2" presStyleIdx="0" presStyleCnt="6"/>
      <dgm:spPr/>
      <dgm:t>
        <a:bodyPr/>
        <a:lstStyle/>
        <a:p>
          <a:endParaRPr lang="en-ZA"/>
        </a:p>
      </dgm:t>
    </dgm:pt>
    <dgm:pt modelId="{E570FB2E-9369-4090-A776-7588D7F9280C}" type="pres">
      <dgm:prSet presAssocID="{B5C37E9E-873F-462E-ADE0-0A8F5FFAAEA7}" presName="Name21" presStyleCnt="0"/>
      <dgm:spPr/>
    </dgm:pt>
    <dgm:pt modelId="{F99416F4-8D8E-4D43-A9DC-9D71BBA2FCF0}" type="pres">
      <dgm:prSet presAssocID="{B5C37E9E-873F-462E-ADE0-0A8F5FFAAEA7}" presName="level2Shape" presStyleLbl="node2" presStyleIdx="0" presStyleCnt="6" custScaleX="159995" custScaleY="113680"/>
      <dgm:spPr/>
      <dgm:t>
        <a:bodyPr/>
        <a:lstStyle/>
        <a:p>
          <a:endParaRPr lang="en-ZA"/>
        </a:p>
      </dgm:t>
    </dgm:pt>
    <dgm:pt modelId="{F9D7053C-EF3A-46A0-9072-582628BB3A10}" type="pres">
      <dgm:prSet presAssocID="{B5C37E9E-873F-462E-ADE0-0A8F5FFAAEA7}" presName="hierChild3" presStyleCnt="0"/>
      <dgm:spPr/>
    </dgm:pt>
    <dgm:pt modelId="{0DDE7C53-DCCD-48AB-866A-16A73E81ACCC}" type="pres">
      <dgm:prSet presAssocID="{EF89209E-F2E4-4D10-ACB1-645303B7E331}" presName="Name19" presStyleLbl="parChTrans1D3" presStyleIdx="0" presStyleCnt="7"/>
      <dgm:spPr/>
      <dgm:t>
        <a:bodyPr/>
        <a:lstStyle/>
        <a:p>
          <a:endParaRPr lang="en-ZA"/>
        </a:p>
      </dgm:t>
    </dgm:pt>
    <dgm:pt modelId="{EAFD9218-7177-4417-B215-D0718234AFEA}" type="pres">
      <dgm:prSet presAssocID="{45F077DA-BA95-4899-AA92-F40DCD6B7C67}" presName="Name21" presStyleCnt="0"/>
      <dgm:spPr/>
    </dgm:pt>
    <dgm:pt modelId="{E5A649BB-C202-4244-B4C4-4196038524A4}" type="pres">
      <dgm:prSet presAssocID="{45F077DA-BA95-4899-AA92-F40DCD6B7C67}" presName="level2Shape" presStyleLbl="node3" presStyleIdx="0" presStyleCnt="7" custScaleX="164884" custScaleY="130197"/>
      <dgm:spPr/>
      <dgm:t>
        <a:bodyPr/>
        <a:lstStyle/>
        <a:p>
          <a:endParaRPr lang="en-ZA"/>
        </a:p>
      </dgm:t>
    </dgm:pt>
    <dgm:pt modelId="{CA078A2F-7659-4B86-A1B5-B2AA52AED42F}" type="pres">
      <dgm:prSet presAssocID="{45F077DA-BA95-4899-AA92-F40DCD6B7C67}" presName="hierChild3" presStyleCnt="0"/>
      <dgm:spPr/>
    </dgm:pt>
    <dgm:pt modelId="{CB135D79-0C54-4667-BBC7-A021DACB9764}" type="pres">
      <dgm:prSet presAssocID="{BAC6549F-71E9-486B-B1F9-1F890796D37C}" presName="Name19" presStyleLbl="parChTrans1D4" presStyleIdx="0" presStyleCnt="5"/>
      <dgm:spPr/>
      <dgm:t>
        <a:bodyPr/>
        <a:lstStyle/>
        <a:p>
          <a:endParaRPr lang="en-ZA"/>
        </a:p>
      </dgm:t>
    </dgm:pt>
    <dgm:pt modelId="{B01E44E1-C916-45EE-BC1A-CA1BDADE262C}" type="pres">
      <dgm:prSet presAssocID="{F51EF593-9383-43F6-AE58-28658D2FB15E}" presName="Name21" presStyleCnt="0"/>
      <dgm:spPr/>
    </dgm:pt>
    <dgm:pt modelId="{9CF96B12-7E55-4CB0-A218-70E3102869CC}" type="pres">
      <dgm:prSet presAssocID="{F51EF593-9383-43F6-AE58-28658D2FB15E}" presName="level2Shape" presStyleLbl="node4" presStyleIdx="0" presStyleCnt="5" custScaleX="184480" custScaleY="130098" custLinFactNeighborX="45282" custLinFactNeighborY="11523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28ECA265-02C8-4E01-A6AA-74589F89FA4C}" type="pres">
      <dgm:prSet presAssocID="{F51EF593-9383-43F6-AE58-28658D2FB15E}" presName="hierChild3" presStyleCnt="0"/>
      <dgm:spPr/>
    </dgm:pt>
    <dgm:pt modelId="{BAC8C50A-D343-42D5-B3A7-A947C4DF058E}" type="pres">
      <dgm:prSet presAssocID="{0CFEC4C1-B318-4F6A-8C1F-F17A4A5353F1}" presName="Name19" presStyleLbl="parChTrans1D4" presStyleIdx="1" presStyleCnt="5"/>
      <dgm:spPr/>
      <dgm:t>
        <a:bodyPr/>
        <a:lstStyle/>
        <a:p>
          <a:endParaRPr lang="en-ZA"/>
        </a:p>
      </dgm:t>
    </dgm:pt>
    <dgm:pt modelId="{3EF10065-2B8C-4475-A9C7-CDF171089D41}" type="pres">
      <dgm:prSet presAssocID="{186429D1-F0AA-476B-9A18-010721EADBAE}" presName="Name21" presStyleCnt="0"/>
      <dgm:spPr/>
    </dgm:pt>
    <dgm:pt modelId="{5D6FBE86-3C09-407E-9C33-8924EB5E92AD}" type="pres">
      <dgm:prSet presAssocID="{186429D1-F0AA-476B-9A18-010721EADBAE}" presName="level2Shape" presStyleLbl="node4" presStyleIdx="1" presStyleCnt="5" custScaleX="184090" custScaleY="118854" custLinFactY="49633" custLinFactNeighborX="-16008" custLinFactNeighborY="100000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160BC757-38A4-423F-B371-09C68C9DF7FF}" type="pres">
      <dgm:prSet presAssocID="{186429D1-F0AA-476B-9A18-010721EADBAE}" presName="hierChild3" presStyleCnt="0"/>
      <dgm:spPr/>
    </dgm:pt>
    <dgm:pt modelId="{30600354-EC51-4473-B419-74F9FB91B5CF}" type="pres">
      <dgm:prSet presAssocID="{7B7694E4-7456-4561-8693-4ACEF2F8BD70}" presName="Name19" presStyleLbl="parChTrans1D4" presStyleIdx="2" presStyleCnt="5"/>
      <dgm:spPr/>
      <dgm:t>
        <a:bodyPr/>
        <a:lstStyle/>
        <a:p>
          <a:endParaRPr lang="en-ZA"/>
        </a:p>
      </dgm:t>
    </dgm:pt>
    <dgm:pt modelId="{A6C45941-1E84-4058-8386-BD7EB7951B44}" type="pres">
      <dgm:prSet presAssocID="{C5FF02C0-26A1-477C-951C-CCC1E9F99B16}" presName="Name21" presStyleCnt="0"/>
      <dgm:spPr/>
    </dgm:pt>
    <dgm:pt modelId="{0095E4A7-28D5-424A-B3B5-373A60A95DDA}" type="pres">
      <dgm:prSet presAssocID="{C5FF02C0-26A1-477C-951C-CCC1E9F99B16}" presName="level2Shape" presStyleLbl="node4" presStyleIdx="2" presStyleCnt="5" custScaleX="203589" custScaleY="75218"/>
      <dgm:spPr/>
      <dgm:t>
        <a:bodyPr/>
        <a:lstStyle/>
        <a:p>
          <a:endParaRPr lang="en-ZA"/>
        </a:p>
      </dgm:t>
    </dgm:pt>
    <dgm:pt modelId="{E04C3620-117B-432E-B3B8-5997E5535986}" type="pres">
      <dgm:prSet presAssocID="{C5FF02C0-26A1-477C-951C-CCC1E9F99B16}" presName="hierChild3" presStyleCnt="0"/>
      <dgm:spPr/>
    </dgm:pt>
    <dgm:pt modelId="{0FF163A5-C63F-441E-8BA1-E048175E436B}" type="pres">
      <dgm:prSet presAssocID="{D540C328-C859-4563-BCDD-CB85BEC0F281}" presName="Name19" presStyleLbl="parChTrans1D4" presStyleIdx="3" presStyleCnt="5"/>
      <dgm:spPr/>
      <dgm:t>
        <a:bodyPr/>
        <a:lstStyle/>
        <a:p>
          <a:endParaRPr lang="en-ZA"/>
        </a:p>
      </dgm:t>
    </dgm:pt>
    <dgm:pt modelId="{2976E74C-CDF9-420A-B6D6-C4E2AFFD8E3B}" type="pres">
      <dgm:prSet presAssocID="{92FF23D9-DB23-4E31-808E-0D87B2CE6F28}" presName="Name21" presStyleCnt="0"/>
      <dgm:spPr/>
    </dgm:pt>
    <dgm:pt modelId="{5C544CD9-61E3-439B-8B6A-3488717A98F4}" type="pres">
      <dgm:prSet presAssocID="{92FF23D9-DB23-4E31-808E-0D87B2CE6F28}" presName="level2Shape" presStyleLbl="node4" presStyleIdx="3" presStyleCnt="5" custScaleX="219635" custScaleY="135898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C6B47197-DFF4-4F63-BB01-482632642EAE}" type="pres">
      <dgm:prSet presAssocID="{92FF23D9-DB23-4E31-808E-0D87B2CE6F28}" presName="hierChild3" presStyleCnt="0"/>
      <dgm:spPr/>
    </dgm:pt>
    <dgm:pt modelId="{22189BAB-EBBB-4BA5-B99F-8B6F1565A371}" type="pres">
      <dgm:prSet presAssocID="{90E0602C-DA2B-4B40-B731-7372C30BCF03}" presName="Name19" presStyleLbl="parChTrans1D2" presStyleIdx="1" presStyleCnt="6"/>
      <dgm:spPr/>
      <dgm:t>
        <a:bodyPr/>
        <a:lstStyle/>
        <a:p>
          <a:endParaRPr lang="en-ZA"/>
        </a:p>
      </dgm:t>
    </dgm:pt>
    <dgm:pt modelId="{F208D9D5-FF03-4CFB-9FF4-C84862E9399E}" type="pres">
      <dgm:prSet presAssocID="{69C5406F-7A0C-457A-94EA-379030E52AFA}" presName="Name21" presStyleCnt="0"/>
      <dgm:spPr/>
    </dgm:pt>
    <dgm:pt modelId="{5BAFD3F7-E978-4DC5-8B00-87E75F2F3ABC}" type="pres">
      <dgm:prSet presAssocID="{69C5406F-7A0C-457A-94EA-379030E52AFA}" presName="level2Shape" presStyleLbl="node2" presStyleIdx="1" presStyleCnt="6" custScaleX="203668" custScaleY="105168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67B16AC7-D607-4A9F-A392-A45AE4C0A7F9}" type="pres">
      <dgm:prSet presAssocID="{69C5406F-7A0C-457A-94EA-379030E52AFA}" presName="hierChild3" presStyleCnt="0"/>
      <dgm:spPr/>
    </dgm:pt>
    <dgm:pt modelId="{E89F0CFB-84E6-43F8-B584-1D663F6607D8}" type="pres">
      <dgm:prSet presAssocID="{C4AEB4BA-4E5D-4463-AD4D-2A9D496DEAEF}" presName="Name19" presStyleLbl="parChTrans1D2" presStyleIdx="2" presStyleCnt="6"/>
      <dgm:spPr/>
      <dgm:t>
        <a:bodyPr/>
        <a:lstStyle/>
        <a:p>
          <a:endParaRPr lang="en-ZA"/>
        </a:p>
      </dgm:t>
    </dgm:pt>
    <dgm:pt modelId="{F0A6B0DB-C230-46AC-BC6A-3A9A60CEC625}" type="pres">
      <dgm:prSet presAssocID="{A1223FA0-A6D6-4DD4-B546-087536DA9510}" presName="Name21" presStyleCnt="0"/>
      <dgm:spPr/>
    </dgm:pt>
    <dgm:pt modelId="{B8F3AB77-2255-4423-9F35-8D9E994DCE90}" type="pres">
      <dgm:prSet presAssocID="{A1223FA0-A6D6-4DD4-B546-087536DA9510}" presName="level2Shape" presStyleLbl="node2" presStyleIdx="2" presStyleCnt="6" custScaleX="144227" custScaleY="141055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9560B5B2-3605-42AC-B1AE-E93C966F6E8E}" type="pres">
      <dgm:prSet presAssocID="{A1223FA0-A6D6-4DD4-B546-087536DA9510}" presName="hierChild3" presStyleCnt="0"/>
      <dgm:spPr/>
    </dgm:pt>
    <dgm:pt modelId="{5D4A887D-6881-4E19-A068-C1E4955FC0F3}" type="pres">
      <dgm:prSet presAssocID="{A4814DFB-34C3-4FFD-94C0-5B1ED0C4C19F}" presName="Name19" presStyleLbl="parChTrans1D2" presStyleIdx="3" presStyleCnt="6"/>
      <dgm:spPr/>
      <dgm:t>
        <a:bodyPr/>
        <a:lstStyle/>
        <a:p>
          <a:endParaRPr lang="en-ZA"/>
        </a:p>
      </dgm:t>
    </dgm:pt>
    <dgm:pt modelId="{280D3B86-EA77-428C-9AA8-AD9791D4A82B}" type="pres">
      <dgm:prSet presAssocID="{F14303A5-6E11-4D8F-AF13-882C0AA9A7E5}" presName="Name21" presStyleCnt="0"/>
      <dgm:spPr/>
    </dgm:pt>
    <dgm:pt modelId="{AF2ACC70-8EBF-4759-A124-ECBF0AF33D88}" type="pres">
      <dgm:prSet presAssocID="{F14303A5-6E11-4D8F-AF13-882C0AA9A7E5}" presName="level2Shape" presStyleLbl="node2" presStyleIdx="3" presStyleCnt="6" custScaleX="159995" custScaleY="113680"/>
      <dgm:spPr/>
      <dgm:t>
        <a:bodyPr/>
        <a:lstStyle/>
        <a:p>
          <a:endParaRPr lang="en-ZA"/>
        </a:p>
      </dgm:t>
    </dgm:pt>
    <dgm:pt modelId="{64604A5F-350A-475A-AED0-FA15D48914E5}" type="pres">
      <dgm:prSet presAssocID="{F14303A5-6E11-4D8F-AF13-882C0AA9A7E5}" presName="hierChild3" presStyleCnt="0"/>
      <dgm:spPr/>
    </dgm:pt>
    <dgm:pt modelId="{0407853B-A66C-4F07-ABDB-94BF0A617ED3}" type="pres">
      <dgm:prSet presAssocID="{8B834027-7F8A-469C-A593-FAB76F346080}" presName="Name19" presStyleLbl="parChTrans1D3" presStyleIdx="1" presStyleCnt="7"/>
      <dgm:spPr/>
      <dgm:t>
        <a:bodyPr/>
        <a:lstStyle/>
        <a:p>
          <a:endParaRPr lang="en-ZA"/>
        </a:p>
      </dgm:t>
    </dgm:pt>
    <dgm:pt modelId="{C6FCB8B1-F420-412C-B127-6504556F9700}" type="pres">
      <dgm:prSet presAssocID="{3C525E94-1D87-44D1-BDC4-791A29B9ACA3}" presName="Name21" presStyleCnt="0"/>
      <dgm:spPr/>
    </dgm:pt>
    <dgm:pt modelId="{F56FB538-A404-4D4C-BE8A-22A5EA048EE6}" type="pres">
      <dgm:prSet presAssocID="{3C525E94-1D87-44D1-BDC4-791A29B9ACA3}" presName="level2Shape" presStyleLbl="node3" presStyleIdx="1" presStyleCnt="7" custScaleX="233459" custScaleY="175187"/>
      <dgm:spPr>
        <a:prstGeom prst="flowChartDecision">
          <a:avLst/>
        </a:prstGeom>
      </dgm:spPr>
      <dgm:t>
        <a:bodyPr/>
        <a:lstStyle/>
        <a:p>
          <a:endParaRPr lang="en-ZA"/>
        </a:p>
      </dgm:t>
    </dgm:pt>
    <dgm:pt modelId="{20E41898-0AA5-4A06-90AE-09A78026DE5C}" type="pres">
      <dgm:prSet presAssocID="{3C525E94-1D87-44D1-BDC4-791A29B9ACA3}" presName="hierChild3" presStyleCnt="0"/>
      <dgm:spPr/>
    </dgm:pt>
    <dgm:pt modelId="{11D75655-05E9-4B16-9C64-9DEF0432351C}" type="pres">
      <dgm:prSet presAssocID="{0ECC07D3-606B-45C1-83CE-034FEFEB3B14}" presName="Name19" presStyleLbl="parChTrans1D3" presStyleIdx="2" presStyleCnt="7"/>
      <dgm:spPr/>
      <dgm:t>
        <a:bodyPr/>
        <a:lstStyle/>
        <a:p>
          <a:endParaRPr lang="en-ZA"/>
        </a:p>
      </dgm:t>
    </dgm:pt>
    <dgm:pt modelId="{386F8BA6-1D9D-4A2C-BCA1-4E29F094E79D}" type="pres">
      <dgm:prSet presAssocID="{6086BA5B-A21D-4E3B-824E-FFA6503F1D31}" presName="Name21" presStyleCnt="0"/>
      <dgm:spPr/>
    </dgm:pt>
    <dgm:pt modelId="{5D1875BF-7788-4B95-957F-7B7569A0C35A}" type="pres">
      <dgm:prSet presAssocID="{6086BA5B-A21D-4E3B-824E-FFA6503F1D31}" presName="level2Shape" presStyleLbl="node3" presStyleIdx="2" presStyleCnt="7" custScaleX="188620" custScaleY="169661"/>
      <dgm:spPr>
        <a:prstGeom prst="flowChartDecision">
          <a:avLst/>
        </a:prstGeom>
      </dgm:spPr>
      <dgm:t>
        <a:bodyPr/>
        <a:lstStyle/>
        <a:p>
          <a:endParaRPr lang="en-ZA"/>
        </a:p>
      </dgm:t>
    </dgm:pt>
    <dgm:pt modelId="{794D6994-8A15-46D2-AA2D-6E532E705F49}" type="pres">
      <dgm:prSet presAssocID="{6086BA5B-A21D-4E3B-824E-FFA6503F1D31}" presName="hierChild3" presStyleCnt="0"/>
      <dgm:spPr/>
    </dgm:pt>
    <dgm:pt modelId="{CDDB6F1D-6963-4D90-9328-1D84DCED1460}" type="pres">
      <dgm:prSet presAssocID="{88251FB9-0124-405B-AEA5-8AADF816F7F3}" presName="Name19" presStyleLbl="parChTrans1D3" presStyleIdx="3" presStyleCnt="7"/>
      <dgm:spPr/>
      <dgm:t>
        <a:bodyPr/>
        <a:lstStyle/>
        <a:p>
          <a:endParaRPr lang="en-ZA"/>
        </a:p>
      </dgm:t>
    </dgm:pt>
    <dgm:pt modelId="{721E1EFA-0603-436E-863C-775554008045}" type="pres">
      <dgm:prSet presAssocID="{CFBF8942-5430-4AC7-B384-0FC154CE0CE8}" presName="Name21" presStyleCnt="0"/>
      <dgm:spPr/>
    </dgm:pt>
    <dgm:pt modelId="{4E54A854-B7FE-4D61-8FBC-E4EA9D59D42F}" type="pres">
      <dgm:prSet presAssocID="{CFBF8942-5430-4AC7-B384-0FC154CE0CE8}" presName="level2Shape" presStyleLbl="node3" presStyleIdx="3" presStyleCnt="7" custScaleX="144230" custScaleY="91265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8DC8FC28-6AA8-4BF2-8E43-05073E39F012}" type="pres">
      <dgm:prSet presAssocID="{CFBF8942-5430-4AC7-B384-0FC154CE0CE8}" presName="hierChild3" presStyleCnt="0"/>
      <dgm:spPr/>
    </dgm:pt>
    <dgm:pt modelId="{3523D8C2-B428-4B0B-98DB-FEBE1BAF01F3}" type="pres">
      <dgm:prSet presAssocID="{7C4F261D-1AA0-4DF8-8FEA-01732F3C8E71}" presName="Name19" presStyleLbl="parChTrans1D4" presStyleIdx="4" presStyleCnt="5"/>
      <dgm:spPr/>
      <dgm:t>
        <a:bodyPr/>
        <a:lstStyle/>
        <a:p>
          <a:endParaRPr lang="en-ZA"/>
        </a:p>
      </dgm:t>
    </dgm:pt>
    <dgm:pt modelId="{7D44A96B-9B83-4B82-8771-A764E17243FC}" type="pres">
      <dgm:prSet presAssocID="{EB5DE948-75D8-4510-A740-26557B3778B1}" presName="Name21" presStyleCnt="0"/>
      <dgm:spPr/>
    </dgm:pt>
    <dgm:pt modelId="{608967C6-6FBD-4F2D-A3D6-2D8F9ABCFAD2}" type="pres">
      <dgm:prSet presAssocID="{EB5DE948-75D8-4510-A740-26557B3778B1}" presName="level2Shape" presStyleLbl="node4" presStyleIdx="4" presStyleCnt="5" custScaleX="172903" custScaleY="109257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4D98B774-22DD-4D7F-BA0F-0D024DC06067}" type="pres">
      <dgm:prSet presAssocID="{EB5DE948-75D8-4510-A740-26557B3778B1}" presName="hierChild3" presStyleCnt="0"/>
      <dgm:spPr/>
    </dgm:pt>
    <dgm:pt modelId="{EF51E564-AFB9-44BD-AE94-EE96A4EBD4F4}" type="pres">
      <dgm:prSet presAssocID="{34892E39-6208-49C3-899F-170E5B14B7B2}" presName="Name19" presStyleLbl="parChTrans1D2" presStyleIdx="4" presStyleCnt="6"/>
      <dgm:spPr/>
      <dgm:t>
        <a:bodyPr/>
        <a:lstStyle/>
        <a:p>
          <a:endParaRPr lang="en-ZA"/>
        </a:p>
      </dgm:t>
    </dgm:pt>
    <dgm:pt modelId="{E06C8DD3-68E8-4B93-A4DB-800FB63B3C81}" type="pres">
      <dgm:prSet presAssocID="{0F8E569B-56C7-415A-91C7-4694249E6DD4}" presName="Name21" presStyleCnt="0"/>
      <dgm:spPr/>
    </dgm:pt>
    <dgm:pt modelId="{C12BCF63-102D-4A6F-B531-FBCD7A0EA75C}" type="pres">
      <dgm:prSet presAssocID="{0F8E569B-56C7-415A-91C7-4694249E6DD4}" presName="level2Shape" presStyleLbl="node2" presStyleIdx="4" presStyleCnt="6" custScaleX="159995" custScaleY="113680"/>
      <dgm:spPr/>
      <dgm:t>
        <a:bodyPr/>
        <a:lstStyle/>
        <a:p>
          <a:endParaRPr lang="en-ZA"/>
        </a:p>
      </dgm:t>
    </dgm:pt>
    <dgm:pt modelId="{AB35964D-CF23-4F44-BD96-65A7BCDB047B}" type="pres">
      <dgm:prSet presAssocID="{0F8E569B-56C7-415A-91C7-4694249E6DD4}" presName="hierChild3" presStyleCnt="0"/>
      <dgm:spPr/>
    </dgm:pt>
    <dgm:pt modelId="{A1C4974E-65DB-4FBA-886C-F8B4C9271EE4}" type="pres">
      <dgm:prSet presAssocID="{C35556B8-72B2-4AF6-96EC-1E905EE11570}" presName="Name19" presStyleLbl="parChTrans1D3" presStyleIdx="4" presStyleCnt="7"/>
      <dgm:spPr/>
      <dgm:t>
        <a:bodyPr/>
        <a:lstStyle/>
        <a:p>
          <a:endParaRPr lang="en-ZA"/>
        </a:p>
      </dgm:t>
    </dgm:pt>
    <dgm:pt modelId="{6A7BA242-FDF2-4A14-AF96-D7F8A2A1204D}" type="pres">
      <dgm:prSet presAssocID="{2409141C-BD1C-4028-9DD3-4DC416A3CA65}" presName="Name21" presStyleCnt="0"/>
      <dgm:spPr/>
    </dgm:pt>
    <dgm:pt modelId="{132BF269-9760-4E33-8F74-CDE6AAD6005E}" type="pres">
      <dgm:prSet presAssocID="{2409141C-BD1C-4028-9DD3-4DC416A3CA65}" presName="level2Shape" presStyleLbl="node3" presStyleIdx="4" presStyleCnt="7" custScaleX="204671" custScaleY="151445"/>
      <dgm:spPr>
        <a:prstGeom prst="flowChartDecision">
          <a:avLst/>
        </a:prstGeom>
      </dgm:spPr>
      <dgm:t>
        <a:bodyPr/>
        <a:lstStyle/>
        <a:p>
          <a:endParaRPr lang="en-ZA"/>
        </a:p>
      </dgm:t>
    </dgm:pt>
    <dgm:pt modelId="{AA5BCE62-4717-43C8-AE41-CD5B71FF7F13}" type="pres">
      <dgm:prSet presAssocID="{2409141C-BD1C-4028-9DD3-4DC416A3CA65}" presName="hierChild3" presStyleCnt="0"/>
      <dgm:spPr/>
    </dgm:pt>
    <dgm:pt modelId="{2FDA88F5-9CBD-4BE9-AC6D-371FF7FCA037}" type="pres">
      <dgm:prSet presAssocID="{DA473DC2-B279-4272-927F-9BB9A8768563}" presName="Name19" presStyleLbl="parChTrans1D3" presStyleIdx="5" presStyleCnt="7"/>
      <dgm:spPr/>
      <dgm:t>
        <a:bodyPr/>
        <a:lstStyle/>
        <a:p>
          <a:endParaRPr lang="en-ZA"/>
        </a:p>
      </dgm:t>
    </dgm:pt>
    <dgm:pt modelId="{7B61A47E-9AAC-4F3E-BC75-A332E2581489}" type="pres">
      <dgm:prSet presAssocID="{29D3A88D-40AA-411C-B162-E89919319EBC}" presName="Name21" presStyleCnt="0"/>
      <dgm:spPr/>
    </dgm:pt>
    <dgm:pt modelId="{996CE3FE-EDD2-4588-94B5-D86EA2B43879}" type="pres">
      <dgm:prSet presAssocID="{29D3A88D-40AA-411C-B162-E89919319EBC}" presName="level2Shape" presStyleLbl="node3" presStyleIdx="5" presStyleCnt="7" custScaleX="230865" custScaleY="85623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17FE4155-BE1C-4497-AAFE-3AEAD1B052F3}" type="pres">
      <dgm:prSet presAssocID="{29D3A88D-40AA-411C-B162-E89919319EBC}" presName="hierChild3" presStyleCnt="0"/>
      <dgm:spPr/>
    </dgm:pt>
    <dgm:pt modelId="{26217089-38B0-4637-84A4-8A8AEA295FE9}" type="pres">
      <dgm:prSet presAssocID="{3E485448-588E-48C7-9DC0-B7181904ADBF}" presName="Name19" presStyleLbl="parChTrans1D2" presStyleIdx="5" presStyleCnt="6"/>
      <dgm:spPr/>
      <dgm:t>
        <a:bodyPr/>
        <a:lstStyle/>
        <a:p>
          <a:endParaRPr lang="en-ZA"/>
        </a:p>
      </dgm:t>
    </dgm:pt>
    <dgm:pt modelId="{71195D89-65FE-413A-9DB1-675018755A81}" type="pres">
      <dgm:prSet presAssocID="{225B902F-4BF1-46E9-B11F-91392FEE433F}" presName="Name21" presStyleCnt="0"/>
      <dgm:spPr/>
    </dgm:pt>
    <dgm:pt modelId="{3A37F3FE-3540-4608-9609-BCCDD095705F}" type="pres">
      <dgm:prSet presAssocID="{225B902F-4BF1-46E9-B11F-91392FEE433F}" presName="level2Shape" presStyleLbl="node2" presStyleIdx="5" presStyleCnt="6" custScaleX="159995" custScaleY="113680"/>
      <dgm:spPr/>
      <dgm:t>
        <a:bodyPr/>
        <a:lstStyle/>
        <a:p>
          <a:endParaRPr lang="en-ZA"/>
        </a:p>
      </dgm:t>
    </dgm:pt>
    <dgm:pt modelId="{FA7E4E9F-533E-430C-B355-397D399A9F9A}" type="pres">
      <dgm:prSet presAssocID="{225B902F-4BF1-46E9-B11F-91392FEE433F}" presName="hierChild3" presStyleCnt="0"/>
      <dgm:spPr/>
    </dgm:pt>
    <dgm:pt modelId="{043D14EC-E20B-4A51-AD2C-8E4C5F3CB88C}" type="pres">
      <dgm:prSet presAssocID="{60341EBC-85E8-4700-9854-20F31748C691}" presName="Name19" presStyleLbl="parChTrans1D3" presStyleIdx="6" presStyleCnt="7"/>
      <dgm:spPr/>
      <dgm:t>
        <a:bodyPr/>
        <a:lstStyle/>
        <a:p>
          <a:endParaRPr lang="en-ZA"/>
        </a:p>
      </dgm:t>
    </dgm:pt>
    <dgm:pt modelId="{FD022052-D7DB-4139-8CFB-209575D96BF8}" type="pres">
      <dgm:prSet presAssocID="{682E2E86-FDAE-414B-9672-1634BDEEBA1E}" presName="Name21" presStyleCnt="0"/>
      <dgm:spPr/>
    </dgm:pt>
    <dgm:pt modelId="{6E4C7436-1FD1-4149-8E68-B341CC4DAF5E}" type="pres">
      <dgm:prSet presAssocID="{682E2E86-FDAE-414B-9672-1634BDEEBA1E}" presName="level2Shape" presStyleLbl="node3" presStyleIdx="6" presStyleCnt="7" custScaleX="164755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BEB6E256-FD16-493F-B788-41C451096B4E}" type="pres">
      <dgm:prSet presAssocID="{682E2E86-FDAE-414B-9672-1634BDEEBA1E}" presName="hierChild3" presStyleCnt="0"/>
      <dgm:spPr/>
    </dgm:pt>
    <dgm:pt modelId="{2C5C1C8D-11C6-44BD-970A-93146CBD2B1F}" type="pres">
      <dgm:prSet presAssocID="{7510B799-F0A8-409C-90EF-CC859AEC27B4}" presName="bgShapesFlow" presStyleCnt="0"/>
      <dgm:spPr/>
    </dgm:pt>
  </dgm:ptLst>
  <dgm:cxnLst>
    <dgm:cxn modelId="{C6D33E73-AF9C-4281-A683-169ECF937A78}" type="presOf" srcId="{7C4F261D-1AA0-4DF8-8FEA-01732F3C8E71}" destId="{3523D8C2-B428-4B0B-98DB-FEBE1BAF01F3}" srcOrd="0" destOrd="0" presId="urn:microsoft.com/office/officeart/2005/8/layout/hierarchy6"/>
    <dgm:cxn modelId="{76599350-4B31-4CAD-9617-9319EDDA9595}" type="presOf" srcId="{C35556B8-72B2-4AF6-96EC-1E905EE11570}" destId="{A1C4974E-65DB-4FBA-886C-F8B4C9271EE4}" srcOrd="0" destOrd="0" presId="urn:microsoft.com/office/officeart/2005/8/layout/hierarchy6"/>
    <dgm:cxn modelId="{B68BEAD1-B12F-4C68-A136-0AE07E3AF995}" type="presOf" srcId="{69C5406F-7A0C-457A-94EA-379030E52AFA}" destId="{5BAFD3F7-E978-4DC5-8B00-87E75F2F3ABC}" srcOrd="0" destOrd="0" presId="urn:microsoft.com/office/officeart/2005/8/layout/hierarchy6"/>
    <dgm:cxn modelId="{5F6F5121-DE2C-4435-A090-177EE5497AE8}" type="presOf" srcId="{EF89209E-F2E4-4D10-ACB1-645303B7E331}" destId="{0DDE7C53-DCCD-48AB-866A-16A73E81ACCC}" srcOrd="0" destOrd="0" presId="urn:microsoft.com/office/officeart/2005/8/layout/hierarchy6"/>
    <dgm:cxn modelId="{0D6FF521-0C68-4BBE-BA8E-F29CFC626F45}" type="presOf" srcId="{0ECC07D3-606B-45C1-83CE-034FEFEB3B14}" destId="{11D75655-05E9-4B16-9C64-9DEF0432351C}" srcOrd="0" destOrd="0" presId="urn:microsoft.com/office/officeart/2005/8/layout/hierarchy6"/>
    <dgm:cxn modelId="{44C6A068-9290-427C-A907-E45D280C8AAD}" type="presOf" srcId="{2409141C-BD1C-4028-9DD3-4DC416A3CA65}" destId="{132BF269-9760-4E33-8F74-CDE6AAD6005E}" srcOrd="0" destOrd="0" presId="urn:microsoft.com/office/officeart/2005/8/layout/hierarchy6"/>
    <dgm:cxn modelId="{6A5C046D-241D-4EAC-A382-9432EA4F0DE0}" srcId="{F14303A5-6E11-4D8F-AF13-882C0AA9A7E5}" destId="{CFBF8942-5430-4AC7-B384-0FC154CE0CE8}" srcOrd="2" destOrd="0" parTransId="{88251FB9-0124-405B-AEA5-8AADF816F7F3}" sibTransId="{2AA45134-22FD-415A-A420-D555005B394F}"/>
    <dgm:cxn modelId="{39FBD706-1DCF-4905-9AFD-5D3F2E081ED7}" type="presOf" srcId="{7510B799-F0A8-409C-90EF-CC859AEC27B4}" destId="{B83E8664-4FE5-476C-B29D-FB3F8F204215}" srcOrd="0" destOrd="0" presId="urn:microsoft.com/office/officeart/2005/8/layout/hierarchy6"/>
    <dgm:cxn modelId="{B40E2D35-6ACF-4B7E-9DC2-DF90A3E369DC}" type="presOf" srcId="{68E7C050-0586-4C1B-A9A5-95BD1BB9F38D}" destId="{C64EF480-2160-4646-8088-D1AC612F6A71}" srcOrd="0" destOrd="0" presId="urn:microsoft.com/office/officeart/2005/8/layout/hierarchy6"/>
    <dgm:cxn modelId="{6311D351-CEC1-4D10-B27B-89DC9782E0A4}" type="presOf" srcId="{DA473DC2-B279-4272-927F-9BB9A8768563}" destId="{2FDA88F5-9CBD-4BE9-AC6D-371FF7FCA037}" srcOrd="0" destOrd="0" presId="urn:microsoft.com/office/officeart/2005/8/layout/hierarchy6"/>
    <dgm:cxn modelId="{3879BEF5-608D-4709-8DC3-A7E419295A01}" srcId="{45F077DA-BA95-4899-AA92-F40DCD6B7C67}" destId="{186429D1-F0AA-476B-9A18-010721EADBAE}" srcOrd="1" destOrd="0" parTransId="{0CFEC4C1-B318-4F6A-8C1F-F17A4A5353F1}" sibTransId="{5FD9B8AF-8C92-4D79-9A10-F58BFAF0AD80}"/>
    <dgm:cxn modelId="{BF924ABA-A669-4206-AAFA-C27DCC2CCFA7}" srcId="{45F077DA-BA95-4899-AA92-F40DCD6B7C67}" destId="{F51EF593-9383-43F6-AE58-28658D2FB15E}" srcOrd="0" destOrd="0" parTransId="{BAC6549F-71E9-486B-B1F9-1F890796D37C}" sibTransId="{165499BD-C489-4F1D-A581-5E36E0F49A77}"/>
    <dgm:cxn modelId="{57E11274-DB39-4266-9585-B5A85C4A8497}" type="presOf" srcId="{88251FB9-0124-405B-AEA5-8AADF816F7F3}" destId="{CDDB6F1D-6963-4D90-9328-1D84DCED1460}" srcOrd="0" destOrd="0" presId="urn:microsoft.com/office/officeart/2005/8/layout/hierarchy6"/>
    <dgm:cxn modelId="{58A890E6-B9C3-4385-AD09-7FA7B7B400AF}" type="presOf" srcId="{29D3A88D-40AA-411C-B162-E89919319EBC}" destId="{996CE3FE-EDD2-4588-94B5-D86EA2B43879}" srcOrd="0" destOrd="0" presId="urn:microsoft.com/office/officeart/2005/8/layout/hierarchy6"/>
    <dgm:cxn modelId="{863E4F1B-7176-4391-BDB8-B7079D5CF468}" type="presOf" srcId="{BAC6549F-71E9-486B-B1F9-1F890796D37C}" destId="{CB135D79-0C54-4667-BBC7-A021DACB9764}" srcOrd="0" destOrd="0" presId="urn:microsoft.com/office/officeart/2005/8/layout/hierarchy6"/>
    <dgm:cxn modelId="{EA8814AE-67F7-4262-AF00-45BF1E8C255B}" type="presOf" srcId="{34892E39-6208-49C3-899F-170E5B14B7B2}" destId="{EF51E564-AFB9-44BD-AE94-EE96A4EBD4F4}" srcOrd="0" destOrd="0" presId="urn:microsoft.com/office/officeart/2005/8/layout/hierarchy6"/>
    <dgm:cxn modelId="{9E52467C-BFF5-4445-A024-5D1DCA8B1837}" srcId="{12D7A089-BE4D-4739-9882-7E80EC04008D}" destId="{B5C37E9E-873F-462E-ADE0-0A8F5FFAAEA7}" srcOrd="0" destOrd="0" parTransId="{68E7C050-0586-4C1B-A9A5-95BD1BB9F38D}" sibTransId="{A8510DEA-34D2-4CC6-9A16-2ACC462C893E}"/>
    <dgm:cxn modelId="{226F05A5-C41E-476F-B255-E738F5BC36DF}" srcId="{45F077DA-BA95-4899-AA92-F40DCD6B7C67}" destId="{C5FF02C0-26A1-477C-951C-CCC1E9F99B16}" srcOrd="2" destOrd="0" parTransId="{7B7694E4-7456-4561-8693-4ACEF2F8BD70}" sibTransId="{2C4FF65A-F0E8-470B-826A-403340AC071B}"/>
    <dgm:cxn modelId="{DF66C749-66BA-4A84-BA1B-408874BBF1C6}" srcId="{12D7A089-BE4D-4739-9882-7E80EC04008D}" destId="{0F8E569B-56C7-415A-91C7-4694249E6DD4}" srcOrd="4" destOrd="0" parTransId="{34892E39-6208-49C3-899F-170E5B14B7B2}" sibTransId="{840FFB19-7444-429A-AD49-062EB45145E5}"/>
    <dgm:cxn modelId="{25B36789-4351-4693-869E-DF1CE0148F9B}" type="presOf" srcId="{90E0602C-DA2B-4B40-B731-7372C30BCF03}" destId="{22189BAB-EBBB-4BA5-B99F-8B6F1565A371}" srcOrd="0" destOrd="0" presId="urn:microsoft.com/office/officeart/2005/8/layout/hierarchy6"/>
    <dgm:cxn modelId="{002A01B0-EE14-4BC2-8C32-C9169B783737}" srcId="{12D7A089-BE4D-4739-9882-7E80EC04008D}" destId="{225B902F-4BF1-46E9-B11F-91392FEE433F}" srcOrd="5" destOrd="0" parTransId="{3E485448-588E-48C7-9DC0-B7181904ADBF}" sibTransId="{E450D731-3F23-44FD-A191-31418A48AB03}"/>
    <dgm:cxn modelId="{D6E5BC9F-5EEA-48D3-A5C7-0CE81E5BAC53}" type="presOf" srcId="{F14303A5-6E11-4D8F-AF13-882C0AA9A7E5}" destId="{AF2ACC70-8EBF-4759-A124-ECBF0AF33D88}" srcOrd="0" destOrd="0" presId="urn:microsoft.com/office/officeart/2005/8/layout/hierarchy6"/>
    <dgm:cxn modelId="{E4431453-76A3-4633-A3AF-028EBC72C0DE}" type="presOf" srcId="{0F8E569B-56C7-415A-91C7-4694249E6DD4}" destId="{C12BCF63-102D-4A6F-B531-FBCD7A0EA75C}" srcOrd="0" destOrd="0" presId="urn:microsoft.com/office/officeart/2005/8/layout/hierarchy6"/>
    <dgm:cxn modelId="{FA20F29E-B505-475E-824E-A8FF05AB10F8}" type="presOf" srcId="{3C525E94-1D87-44D1-BDC4-791A29B9ACA3}" destId="{F56FB538-A404-4D4C-BE8A-22A5EA048EE6}" srcOrd="0" destOrd="0" presId="urn:microsoft.com/office/officeart/2005/8/layout/hierarchy6"/>
    <dgm:cxn modelId="{A8A2E9FC-2E0B-4654-9854-91BBAC30F8F1}" type="presOf" srcId="{225B902F-4BF1-46E9-B11F-91392FEE433F}" destId="{3A37F3FE-3540-4608-9609-BCCDD095705F}" srcOrd="0" destOrd="0" presId="urn:microsoft.com/office/officeart/2005/8/layout/hierarchy6"/>
    <dgm:cxn modelId="{87400A8D-AD5A-4B3F-BB47-26C367A926A8}" type="presOf" srcId="{7B7694E4-7456-4561-8693-4ACEF2F8BD70}" destId="{30600354-EC51-4473-B419-74F9FB91B5CF}" srcOrd="0" destOrd="0" presId="urn:microsoft.com/office/officeart/2005/8/layout/hierarchy6"/>
    <dgm:cxn modelId="{6E2A6F78-41E1-4147-80F6-8355EA7B355D}" type="presOf" srcId="{8B834027-7F8A-469C-A593-FAB76F346080}" destId="{0407853B-A66C-4F07-ABDB-94BF0A617ED3}" srcOrd="0" destOrd="0" presId="urn:microsoft.com/office/officeart/2005/8/layout/hierarchy6"/>
    <dgm:cxn modelId="{8C392532-1B90-4DA6-865F-77AC0B6AA776}" srcId="{0F8E569B-56C7-415A-91C7-4694249E6DD4}" destId="{2409141C-BD1C-4028-9DD3-4DC416A3CA65}" srcOrd="0" destOrd="0" parTransId="{C35556B8-72B2-4AF6-96EC-1E905EE11570}" sibTransId="{0544B40D-0AA3-45EB-9374-B1E30C2CA3B9}"/>
    <dgm:cxn modelId="{2F117C74-D630-4C26-A8B8-CADF52AD9B67}" srcId="{7510B799-F0A8-409C-90EF-CC859AEC27B4}" destId="{12D7A089-BE4D-4739-9882-7E80EC04008D}" srcOrd="0" destOrd="0" parTransId="{9047F4BC-43F7-499F-B9CF-8DE91378145C}" sibTransId="{183E95FE-1590-4CEF-A8DA-13CB0E6179BB}"/>
    <dgm:cxn modelId="{B790D344-0990-4FF1-B9A9-4C1717F302C2}" type="presOf" srcId="{12D7A089-BE4D-4739-9882-7E80EC04008D}" destId="{AC294DF1-E648-4995-B361-ACEBE99C67E1}" srcOrd="0" destOrd="0" presId="urn:microsoft.com/office/officeart/2005/8/layout/hierarchy6"/>
    <dgm:cxn modelId="{BA2C8EF4-2452-4617-AD64-7C8EF5AF6A26}" srcId="{F14303A5-6E11-4D8F-AF13-882C0AA9A7E5}" destId="{3C525E94-1D87-44D1-BDC4-791A29B9ACA3}" srcOrd="0" destOrd="0" parTransId="{8B834027-7F8A-469C-A593-FAB76F346080}" sibTransId="{5C20E5F3-F55E-4A82-8259-6CA4AC10301E}"/>
    <dgm:cxn modelId="{73D43632-534A-43C3-B4D3-4E82B4BB4451}" type="presOf" srcId="{60341EBC-85E8-4700-9854-20F31748C691}" destId="{043D14EC-E20B-4A51-AD2C-8E4C5F3CB88C}" srcOrd="0" destOrd="0" presId="urn:microsoft.com/office/officeart/2005/8/layout/hierarchy6"/>
    <dgm:cxn modelId="{5DD15965-76A4-47D4-8CA8-1422AC950E9E}" type="presOf" srcId="{6086BA5B-A21D-4E3B-824E-FFA6503F1D31}" destId="{5D1875BF-7788-4B95-957F-7B7569A0C35A}" srcOrd="0" destOrd="0" presId="urn:microsoft.com/office/officeart/2005/8/layout/hierarchy6"/>
    <dgm:cxn modelId="{8D854ACC-9DAA-424D-9511-77EAFBE4AAF7}" type="presOf" srcId="{0CFEC4C1-B318-4F6A-8C1F-F17A4A5353F1}" destId="{BAC8C50A-D343-42D5-B3A7-A947C4DF058E}" srcOrd="0" destOrd="0" presId="urn:microsoft.com/office/officeart/2005/8/layout/hierarchy6"/>
    <dgm:cxn modelId="{6D93A2E0-D498-4E5A-9F5C-AF0082A204A4}" type="presOf" srcId="{CFBF8942-5430-4AC7-B384-0FC154CE0CE8}" destId="{4E54A854-B7FE-4D61-8FBC-E4EA9D59D42F}" srcOrd="0" destOrd="0" presId="urn:microsoft.com/office/officeart/2005/8/layout/hierarchy6"/>
    <dgm:cxn modelId="{1B52A110-0EED-494C-984B-F33BC6CCD6F4}" type="presOf" srcId="{A4814DFB-34C3-4FFD-94C0-5B1ED0C4C19F}" destId="{5D4A887D-6881-4E19-A068-C1E4955FC0F3}" srcOrd="0" destOrd="0" presId="urn:microsoft.com/office/officeart/2005/8/layout/hierarchy6"/>
    <dgm:cxn modelId="{A43F10FA-AAF2-4B3F-ACC8-95EAE01C0E6A}" type="presOf" srcId="{C4AEB4BA-4E5D-4463-AD4D-2A9D496DEAEF}" destId="{E89F0CFB-84E6-43F8-B584-1D663F6607D8}" srcOrd="0" destOrd="0" presId="urn:microsoft.com/office/officeart/2005/8/layout/hierarchy6"/>
    <dgm:cxn modelId="{2FD3FFB9-5E85-452E-91C0-8CE19B273404}" type="presOf" srcId="{F51EF593-9383-43F6-AE58-28658D2FB15E}" destId="{9CF96B12-7E55-4CB0-A218-70E3102869CC}" srcOrd="0" destOrd="0" presId="urn:microsoft.com/office/officeart/2005/8/layout/hierarchy6"/>
    <dgm:cxn modelId="{72356523-1477-42BB-B0ED-778AFE264FEC}" srcId="{F14303A5-6E11-4D8F-AF13-882C0AA9A7E5}" destId="{6086BA5B-A21D-4E3B-824E-FFA6503F1D31}" srcOrd="1" destOrd="0" parTransId="{0ECC07D3-606B-45C1-83CE-034FEFEB3B14}" sibTransId="{952D64E1-BC3E-422F-B510-CB27E5FDDCBB}"/>
    <dgm:cxn modelId="{6B0A2CB7-D573-4A58-B964-7020E5FE741F}" srcId="{12D7A089-BE4D-4739-9882-7E80EC04008D}" destId="{F14303A5-6E11-4D8F-AF13-882C0AA9A7E5}" srcOrd="3" destOrd="0" parTransId="{A4814DFB-34C3-4FFD-94C0-5B1ED0C4C19F}" sibTransId="{CD177753-9019-407F-B8D5-DEC808B5F0E0}"/>
    <dgm:cxn modelId="{ACC8E984-282C-40B2-876C-99CED43E5046}" type="presOf" srcId="{682E2E86-FDAE-414B-9672-1634BDEEBA1E}" destId="{6E4C7436-1FD1-4149-8E68-B341CC4DAF5E}" srcOrd="0" destOrd="0" presId="urn:microsoft.com/office/officeart/2005/8/layout/hierarchy6"/>
    <dgm:cxn modelId="{BE2382FE-80FE-41EF-9E09-742F77DA658B}" type="presOf" srcId="{C5FF02C0-26A1-477C-951C-CCC1E9F99B16}" destId="{0095E4A7-28D5-424A-B3B5-373A60A95DDA}" srcOrd="0" destOrd="0" presId="urn:microsoft.com/office/officeart/2005/8/layout/hierarchy6"/>
    <dgm:cxn modelId="{7BF1B5FF-E5F3-4765-B5CD-E83732552490}" srcId="{12D7A089-BE4D-4739-9882-7E80EC04008D}" destId="{69C5406F-7A0C-457A-94EA-379030E52AFA}" srcOrd="1" destOrd="0" parTransId="{90E0602C-DA2B-4B40-B731-7372C30BCF03}" sibTransId="{3A32F39B-7D5F-4990-8B18-F7FDFBC76A69}"/>
    <dgm:cxn modelId="{40A773F8-993F-423E-BC8C-EE0E1DF676C6}" srcId="{12D7A089-BE4D-4739-9882-7E80EC04008D}" destId="{A1223FA0-A6D6-4DD4-B546-087536DA9510}" srcOrd="2" destOrd="0" parTransId="{C4AEB4BA-4E5D-4463-AD4D-2A9D496DEAEF}" sibTransId="{6451C889-25CC-433E-9099-40E468A85675}"/>
    <dgm:cxn modelId="{F5394E14-E73B-4B00-9A5F-99F38EC0FDB8}" srcId="{CFBF8942-5430-4AC7-B384-0FC154CE0CE8}" destId="{EB5DE948-75D8-4510-A740-26557B3778B1}" srcOrd="0" destOrd="0" parTransId="{7C4F261D-1AA0-4DF8-8FEA-01732F3C8E71}" sibTransId="{FBBA7BEB-44A3-4A15-8B2A-1F3B5D6C6A6C}"/>
    <dgm:cxn modelId="{203E3B4D-4A3E-4E43-B221-1460320BE2F9}" type="presOf" srcId="{B5C37E9E-873F-462E-ADE0-0A8F5FFAAEA7}" destId="{F99416F4-8D8E-4D43-A9DC-9D71BBA2FCF0}" srcOrd="0" destOrd="0" presId="urn:microsoft.com/office/officeart/2005/8/layout/hierarchy6"/>
    <dgm:cxn modelId="{6B1DDBD3-FC31-44CE-A3B1-0AEA882F482C}" type="presOf" srcId="{D540C328-C859-4563-BCDD-CB85BEC0F281}" destId="{0FF163A5-C63F-441E-8BA1-E048175E436B}" srcOrd="0" destOrd="0" presId="urn:microsoft.com/office/officeart/2005/8/layout/hierarchy6"/>
    <dgm:cxn modelId="{4E769FC0-7B40-42BB-B951-9200FD55DB8F}" type="presOf" srcId="{92FF23D9-DB23-4E31-808E-0D87B2CE6F28}" destId="{5C544CD9-61E3-439B-8B6A-3488717A98F4}" srcOrd="0" destOrd="0" presId="urn:microsoft.com/office/officeart/2005/8/layout/hierarchy6"/>
    <dgm:cxn modelId="{2D65A650-E2C1-43AB-B1C1-A1468CA2F76D}" srcId="{225B902F-4BF1-46E9-B11F-91392FEE433F}" destId="{682E2E86-FDAE-414B-9672-1634BDEEBA1E}" srcOrd="0" destOrd="0" parTransId="{60341EBC-85E8-4700-9854-20F31748C691}" sibTransId="{E5DFB08A-43B2-4C1E-8D6C-DAD8145EBA4F}"/>
    <dgm:cxn modelId="{4F0A0A8E-8FE4-4F1B-B9C3-F4E82CB73F1A}" type="presOf" srcId="{EB5DE948-75D8-4510-A740-26557B3778B1}" destId="{608967C6-6FBD-4F2D-A3D6-2D8F9ABCFAD2}" srcOrd="0" destOrd="0" presId="urn:microsoft.com/office/officeart/2005/8/layout/hierarchy6"/>
    <dgm:cxn modelId="{C7E6A957-41B4-4582-9888-543D78A3C1F7}" type="presOf" srcId="{3E485448-588E-48C7-9DC0-B7181904ADBF}" destId="{26217089-38B0-4637-84A4-8A8AEA295FE9}" srcOrd="0" destOrd="0" presId="urn:microsoft.com/office/officeart/2005/8/layout/hierarchy6"/>
    <dgm:cxn modelId="{1256E54B-714C-4CC4-B182-DECE9660F413}" srcId="{B5C37E9E-873F-462E-ADE0-0A8F5FFAAEA7}" destId="{45F077DA-BA95-4899-AA92-F40DCD6B7C67}" srcOrd="0" destOrd="0" parTransId="{EF89209E-F2E4-4D10-ACB1-645303B7E331}" sibTransId="{F2FB87D9-3232-4CB8-A78F-29855EBE2E58}"/>
    <dgm:cxn modelId="{29F55BD0-1CDC-45B0-B8FC-C360ADFEF4C4}" srcId="{C5FF02C0-26A1-477C-951C-CCC1E9F99B16}" destId="{92FF23D9-DB23-4E31-808E-0D87B2CE6F28}" srcOrd="0" destOrd="0" parTransId="{D540C328-C859-4563-BCDD-CB85BEC0F281}" sibTransId="{31B38763-4747-4DC1-BA12-76BA8E34F272}"/>
    <dgm:cxn modelId="{961011C5-5B28-4218-8D29-A377F912D988}" type="presOf" srcId="{A1223FA0-A6D6-4DD4-B546-087536DA9510}" destId="{B8F3AB77-2255-4423-9F35-8D9E994DCE90}" srcOrd="0" destOrd="0" presId="urn:microsoft.com/office/officeart/2005/8/layout/hierarchy6"/>
    <dgm:cxn modelId="{67683A97-F9C1-43DC-986F-CE37E56C4E28}" type="presOf" srcId="{45F077DA-BA95-4899-AA92-F40DCD6B7C67}" destId="{E5A649BB-C202-4244-B4C4-4196038524A4}" srcOrd="0" destOrd="0" presId="urn:microsoft.com/office/officeart/2005/8/layout/hierarchy6"/>
    <dgm:cxn modelId="{C219A057-D205-4801-99B4-010F23CFA1D4}" type="presOf" srcId="{186429D1-F0AA-476B-9A18-010721EADBAE}" destId="{5D6FBE86-3C09-407E-9C33-8924EB5E92AD}" srcOrd="0" destOrd="0" presId="urn:microsoft.com/office/officeart/2005/8/layout/hierarchy6"/>
    <dgm:cxn modelId="{A422313B-6BFF-4381-A255-6B2B40542039}" srcId="{0F8E569B-56C7-415A-91C7-4694249E6DD4}" destId="{29D3A88D-40AA-411C-B162-E89919319EBC}" srcOrd="1" destOrd="0" parTransId="{DA473DC2-B279-4272-927F-9BB9A8768563}" sibTransId="{2FCCC0D4-B04B-46AC-B044-3C528E63B13B}"/>
    <dgm:cxn modelId="{E913FE4A-F37A-4245-9438-AAC326B0A226}" type="presParOf" srcId="{B83E8664-4FE5-476C-B29D-FB3F8F204215}" destId="{51E8B633-62AB-483C-B43E-CC3EB5AB0FB0}" srcOrd="0" destOrd="0" presId="urn:microsoft.com/office/officeart/2005/8/layout/hierarchy6"/>
    <dgm:cxn modelId="{34EDC499-BEC2-4FEF-A0E9-21C9D3996E7F}" type="presParOf" srcId="{51E8B633-62AB-483C-B43E-CC3EB5AB0FB0}" destId="{B5B7B04B-14BB-4810-9327-214F5319FCA6}" srcOrd="0" destOrd="0" presId="urn:microsoft.com/office/officeart/2005/8/layout/hierarchy6"/>
    <dgm:cxn modelId="{E44B7DF1-6530-4DE0-87A1-04049FD60D40}" type="presParOf" srcId="{B5B7B04B-14BB-4810-9327-214F5319FCA6}" destId="{61FD8E4F-1D25-4D11-8E04-084C049E4E57}" srcOrd="0" destOrd="0" presId="urn:microsoft.com/office/officeart/2005/8/layout/hierarchy6"/>
    <dgm:cxn modelId="{70153A46-9330-4B66-A34F-122684A0F921}" type="presParOf" srcId="{61FD8E4F-1D25-4D11-8E04-084C049E4E57}" destId="{AC294DF1-E648-4995-B361-ACEBE99C67E1}" srcOrd="0" destOrd="0" presId="urn:microsoft.com/office/officeart/2005/8/layout/hierarchy6"/>
    <dgm:cxn modelId="{E3B1F04D-BB56-45A1-B7BA-73FF3E54748D}" type="presParOf" srcId="{61FD8E4F-1D25-4D11-8E04-084C049E4E57}" destId="{612B0550-6D9F-47FE-9E83-B68C960468C5}" srcOrd="1" destOrd="0" presId="urn:microsoft.com/office/officeart/2005/8/layout/hierarchy6"/>
    <dgm:cxn modelId="{560C9F03-06EF-464E-8FC6-B59168DBA14C}" type="presParOf" srcId="{612B0550-6D9F-47FE-9E83-B68C960468C5}" destId="{C64EF480-2160-4646-8088-D1AC612F6A71}" srcOrd="0" destOrd="0" presId="urn:microsoft.com/office/officeart/2005/8/layout/hierarchy6"/>
    <dgm:cxn modelId="{61563076-A639-42D4-B652-6E1487BC4D9C}" type="presParOf" srcId="{612B0550-6D9F-47FE-9E83-B68C960468C5}" destId="{E570FB2E-9369-4090-A776-7588D7F9280C}" srcOrd="1" destOrd="0" presId="urn:microsoft.com/office/officeart/2005/8/layout/hierarchy6"/>
    <dgm:cxn modelId="{69BDBE0D-A101-4FA4-8687-D2D9E053E4A7}" type="presParOf" srcId="{E570FB2E-9369-4090-A776-7588D7F9280C}" destId="{F99416F4-8D8E-4D43-A9DC-9D71BBA2FCF0}" srcOrd="0" destOrd="0" presId="urn:microsoft.com/office/officeart/2005/8/layout/hierarchy6"/>
    <dgm:cxn modelId="{6B9ADF7B-7AE3-4BBF-91AD-83661E356FC4}" type="presParOf" srcId="{E570FB2E-9369-4090-A776-7588D7F9280C}" destId="{F9D7053C-EF3A-46A0-9072-582628BB3A10}" srcOrd="1" destOrd="0" presId="urn:microsoft.com/office/officeart/2005/8/layout/hierarchy6"/>
    <dgm:cxn modelId="{09DA1522-3864-43A9-A210-5EA77F679708}" type="presParOf" srcId="{F9D7053C-EF3A-46A0-9072-582628BB3A10}" destId="{0DDE7C53-DCCD-48AB-866A-16A73E81ACCC}" srcOrd="0" destOrd="0" presId="urn:microsoft.com/office/officeart/2005/8/layout/hierarchy6"/>
    <dgm:cxn modelId="{747D8CC3-B62B-4B66-BF62-37C185A28BBD}" type="presParOf" srcId="{F9D7053C-EF3A-46A0-9072-582628BB3A10}" destId="{EAFD9218-7177-4417-B215-D0718234AFEA}" srcOrd="1" destOrd="0" presId="urn:microsoft.com/office/officeart/2005/8/layout/hierarchy6"/>
    <dgm:cxn modelId="{41CB2B5E-8684-4391-BD01-280BF8255993}" type="presParOf" srcId="{EAFD9218-7177-4417-B215-D0718234AFEA}" destId="{E5A649BB-C202-4244-B4C4-4196038524A4}" srcOrd="0" destOrd="0" presId="urn:microsoft.com/office/officeart/2005/8/layout/hierarchy6"/>
    <dgm:cxn modelId="{CFF71EA6-FCAA-4209-A94C-9621B6815FFB}" type="presParOf" srcId="{EAFD9218-7177-4417-B215-D0718234AFEA}" destId="{CA078A2F-7659-4B86-A1B5-B2AA52AED42F}" srcOrd="1" destOrd="0" presId="urn:microsoft.com/office/officeart/2005/8/layout/hierarchy6"/>
    <dgm:cxn modelId="{D81606FA-DA6A-445C-AAC4-8A4C306F4452}" type="presParOf" srcId="{CA078A2F-7659-4B86-A1B5-B2AA52AED42F}" destId="{CB135D79-0C54-4667-BBC7-A021DACB9764}" srcOrd="0" destOrd="0" presId="urn:microsoft.com/office/officeart/2005/8/layout/hierarchy6"/>
    <dgm:cxn modelId="{66277678-7D27-4552-875A-14436E9C38E6}" type="presParOf" srcId="{CA078A2F-7659-4B86-A1B5-B2AA52AED42F}" destId="{B01E44E1-C916-45EE-BC1A-CA1BDADE262C}" srcOrd="1" destOrd="0" presId="urn:microsoft.com/office/officeart/2005/8/layout/hierarchy6"/>
    <dgm:cxn modelId="{A448A09D-E697-417E-B7FD-AC4E6033610F}" type="presParOf" srcId="{B01E44E1-C916-45EE-BC1A-CA1BDADE262C}" destId="{9CF96B12-7E55-4CB0-A218-70E3102869CC}" srcOrd="0" destOrd="0" presId="urn:microsoft.com/office/officeart/2005/8/layout/hierarchy6"/>
    <dgm:cxn modelId="{B340802C-0869-4725-849F-2CBBAE061C0E}" type="presParOf" srcId="{B01E44E1-C916-45EE-BC1A-CA1BDADE262C}" destId="{28ECA265-02C8-4E01-A6AA-74589F89FA4C}" srcOrd="1" destOrd="0" presId="urn:microsoft.com/office/officeart/2005/8/layout/hierarchy6"/>
    <dgm:cxn modelId="{E373FD74-7BD1-4FF8-A4B0-EB46042EFE2F}" type="presParOf" srcId="{CA078A2F-7659-4B86-A1B5-B2AA52AED42F}" destId="{BAC8C50A-D343-42D5-B3A7-A947C4DF058E}" srcOrd="2" destOrd="0" presId="urn:microsoft.com/office/officeart/2005/8/layout/hierarchy6"/>
    <dgm:cxn modelId="{C5182740-D850-4BE2-A519-3DA7BD2B9175}" type="presParOf" srcId="{CA078A2F-7659-4B86-A1B5-B2AA52AED42F}" destId="{3EF10065-2B8C-4475-A9C7-CDF171089D41}" srcOrd="3" destOrd="0" presId="urn:microsoft.com/office/officeart/2005/8/layout/hierarchy6"/>
    <dgm:cxn modelId="{559E3036-1810-4FA4-9108-ADA44CEB26B1}" type="presParOf" srcId="{3EF10065-2B8C-4475-A9C7-CDF171089D41}" destId="{5D6FBE86-3C09-407E-9C33-8924EB5E92AD}" srcOrd="0" destOrd="0" presId="urn:microsoft.com/office/officeart/2005/8/layout/hierarchy6"/>
    <dgm:cxn modelId="{6CDDA0E1-75BE-4AE1-AB1C-3DF8238AE32C}" type="presParOf" srcId="{3EF10065-2B8C-4475-A9C7-CDF171089D41}" destId="{160BC757-38A4-423F-B371-09C68C9DF7FF}" srcOrd="1" destOrd="0" presId="urn:microsoft.com/office/officeart/2005/8/layout/hierarchy6"/>
    <dgm:cxn modelId="{D9CD47EA-8498-4EF1-A17B-E928A23ED957}" type="presParOf" srcId="{CA078A2F-7659-4B86-A1B5-B2AA52AED42F}" destId="{30600354-EC51-4473-B419-74F9FB91B5CF}" srcOrd="4" destOrd="0" presId="urn:microsoft.com/office/officeart/2005/8/layout/hierarchy6"/>
    <dgm:cxn modelId="{5ECB4328-9BFA-4A83-A348-18D3D22EA92F}" type="presParOf" srcId="{CA078A2F-7659-4B86-A1B5-B2AA52AED42F}" destId="{A6C45941-1E84-4058-8386-BD7EB7951B44}" srcOrd="5" destOrd="0" presId="urn:microsoft.com/office/officeart/2005/8/layout/hierarchy6"/>
    <dgm:cxn modelId="{51C07C9A-8C79-4C52-85E3-8AA015EAF21F}" type="presParOf" srcId="{A6C45941-1E84-4058-8386-BD7EB7951B44}" destId="{0095E4A7-28D5-424A-B3B5-373A60A95DDA}" srcOrd="0" destOrd="0" presId="urn:microsoft.com/office/officeart/2005/8/layout/hierarchy6"/>
    <dgm:cxn modelId="{16F9F1D4-1CED-4D32-B688-BB63D1E2B88D}" type="presParOf" srcId="{A6C45941-1E84-4058-8386-BD7EB7951B44}" destId="{E04C3620-117B-432E-B3B8-5997E5535986}" srcOrd="1" destOrd="0" presId="urn:microsoft.com/office/officeart/2005/8/layout/hierarchy6"/>
    <dgm:cxn modelId="{A0A24BAD-FBED-4941-BA95-C1E2E8DA92CB}" type="presParOf" srcId="{E04C3620-117B-432E-B3B8-5997E5535986}" destId="{0FF163A5-C63F-441E-8BA1-E048175E436B}" srcOrd="0" destOrd="0" presId="urn:microsoft.com/office/officeart/2005/8/layout/hierarchy6"/>
    <dgm:cxn modelId="{4D87D726-370B-4B88-8F4E-C2571741C591}" type="presParOf" srcId="{E04C3620-117B-432E-B3B8-5997E5535986}" destId="{2976E74C-CDF9-420A-B6D6-C4E2AFFD8E3B}" srcOrd="1" destOrd="0" presId="urn:microsoft.com/office/officeart/2005/8/layout/hierarchy6"/>
    <dgm:cxn modelId="{5B696807-6211-407F-ABC0-A73D74095F59}" type="presParOf" srcId="{2976E74C-CDF9-420A-B6D6-C4E2AFFD8E3B}" destId="{5C544CD9-61E3-439B-8B6A-3488717A98F4}" srcOrd="0" destOrd="0" presId="urn:microsoft.com/office/officeart/2005/8/layout/hierarchy6"/>
    <dgm:cxn modelId="{1B6EC7CC-219C-4702-A3D6-05CFE0B08368}" type="presParOf" srcId="{2976E74C-CDF9-420A-B6D6-C4E2AFFD8E3B}" destId="{C6B47197-DFF4-4F63-BB01-482632642EAE}" srcOrd="1" destOrd="0" presId="urn:microsoft.com/office/officeart/2005/8/layout/hierarchy6"/>
    <dgm:cxn modelId="{70716DF3-9F7C-43D9-B849-7D8C9316BC32}" type="presParOf" srcId="{612B0550-6D9F-47FE-9E83-B68C960468C5}" destId="{22189BAB-EBBB-4BA5-B99F-8B6F1565A371}" srcOrd="2" destOrd="0" presId="urn:microsoft.com/office/officeart/2005/8/layout/hierarchy6"/>
    <dgm:cxn modelId="{0F31A667-AB56-4C18-B668-5BC1C8DCD064}" type="presParOf" srcId="{612B0550-6D9F-47FE-9E83-B68C960468C5}" destId="{F208D9D5-FF03-4CFB-9FF4-C84862E9399E}" srcOrd="3" destOrd="0" presId="urn:microsoft.com/office/officeart/2005/8/layout/hierarchy6"/>
    <dgm:cxn modelId="{0599E76E-269C-404F-9308-0D2386E7F258}" type="presParOf" srcId="{F208D9D5-FF03-4CFB-9FF4-C84862E9399E}" destId="{5BAFD3F7-E978-4DC5-8B00-87E75F2F3ABC}" srcOrd="0" destOrd="0" presId="urn:microsoft.com/office/officeart/2005/8/layout/hierarchy6"/>
    <dgm:cxn modelId="{F66EB7CF-6B53-4944-9267-AE4D75ACA80C}" type="presParOf" srcId="{F208D9D5-FF03-4CFB-9FF4-C84862E9399E}" destId="{67B16AC7-D607-4A9F-A392-A45AE4C0A7F9}" srcOrd="1" destOrd="0" presId="urn:microsoft.com/office/officeart/2005/8/layout/hierarchy6"/>
    <dgm:cxn modelId="{B7549BEF-47BF-4BCE-8FA3-EDD9D2F94309}" type="presParOf" srcId="{612B0550-6D9F-47FE-9E83-B68C960468C5}" destId="{E89F0CFB-84E6-43F8-B584-1D663F6607D8}" srcOrd="4" destOrd="0" presId="urn:microsoft.com/office/officeart/2005/8/layout/hierarchy6"/>
    <dgm:cxn modelId="{844CF21A-87D9-4155-8C68-5D650353B3A7}" type="presParOf" srcId="{612B0550-6D9F-47FE-9E83-B68C960468C5}" destId="{F0A6B0DB-C230-46AC-BC6A-3A9A60CEC625}" srcOrd="5" destOrd="0" presId="urn:microsoft.com/office/officeart/2005/8/layout/hierarchy6"/>
    <dgm:cxn modelId="{13E67519-C5B0-44F2-A9F8-F1C9BA62DB73}" type="presParOf" srcId="{F0A6B0DB-C230-46AC-BC6A-3A9A60CEC625}" destId="{B8F3AB77-2255-4423-9F35-8D9E994DCE90}" srcOrd="0" destOrd="0" presId="urn:microsoft.com/office/officeart/2005/8/layout/hierarchy6"/>
    <dgm:cxn modelId="{21D9F2D7-0F8D-4965-8FE6-0FECDF1054A5}" type="presParOf" srcId="{F0A6B0DB-C230-46AC-BC6A-3A9A60CEC625}" destId="{9560B5B2-3605-42AC-B1AE-E93C966F6E8E}" srcOrd="1" destOrd="0" presId="urn:microsoft.com/office/officeart/2005/8/layout/hierarchy6"/>
    <dgm:cxn modelId="{C7ABFA41-5451-4CFF-9E84-9620CA8093AD}" type="presParOf" srcId="{612B0550-6D9F-47FE-9E83-B68C960468C5}" destId="{5D4A887D-6881-4E19-A068-C1E4955FC0F3}" srcOrd="6" destOrd="0" presId="urn:microsoft.com/office/officeart/2005/8/layout/hierarchy6"/>
    <dgm:cxn modelId="{1CB6400B-029D-4203-8C9D-2F868F354F5C}" type="presParOf" srcId="{612B0550-6D9F-47FE-9E83-B68C960468C5}" destId="{280D3B86-EA77-428C-9AA8-AD9791D4A82B}" srcOrd="7" destOrd="0" presId="urn:microsoft.com/office/officeart/2005/8/layout/hierarchy6"/>
    <dgm:cxn modelId="{92FDEE1F-3DC1-4B9A-A9EE-12476B8B6681}" type="presParOf" srcId="{280D3B86-EA77-428C-9AA8-AD9791D4A82B}" destId="{AF2ACC70-8EBF-4759-A124-ECBF0AF33D88}" srcOrd="0" destOrd="0" presId="urn:microsoft.com/office/officeart/2005/8/layout/hierarchy6"/>
    <dgm:cxn modelId="{24A3610B-61A3-42DC-A016-F545B6FB8E4C}" type="presParOf" srcId="{280D3B86-EA77-428C-9AA8-AD9791D4A82B}" destId="{64604A5F-350A-475A-AED0-FA15D48914E5}" srcOrd="1" destOrd="0" presId="urn:microsoft.com/office/officeart/2005/8/layout/hierarchy6"/>
    <dgm:cxn modelId="{3440F094-BA6B-4405-82C5-87CF62D0D3F1}" type="presParOf" srcId="{64604A5F-350A-475A-AED0-FA15D48914E5}" destId="{0407853B-A66C-4F07-ABDB-94BF0A617ED3}" srcOrd="0" destOrd="0" presId="urn:microsoft.com/office/officeart/2005/8/layout/hierarchy6"/>
    <dgm:cxn modelId="{74FD9874-1147-46CB-A74A-4CCB6D3DA4D1}" type="presParOf" srcId="{64604A5F-350A-475A-AED0-FA15D48914E5}" destId="{C6FCB8B1-F420-412C-B127-6504556F9700}" srcOrd="1" destOrd="0" presId="urn:microsoft.com/office/officeart/2005/8/layout/hierarchy6"/>
    <dgm:cxn modelId="{BB826C09-973C-4B36-B390-F908F5DBCCE6}" type="presParOf" srcId="{C6FCB8B1-F420-412C-B127-6504556F9700}" destId="{F56FB538-A404-4D4C-BE8A-22A5EA048EE6}" srcOrd="0" destOrd="0" presId="urn:microsoft.com/office/officeart/2005/8/layout/hierarchy6"/>
    <dgm:cxn modelId="{68871561-CA58-402A-9EBB-4432EBA37B39}" type="presParOf" srcId="{C6FCB8B1-F420-412C-B127-6504556F9700}" destId="{20E41898-0AA5-4A06-90AE-09A78026DE5C}" srcOrd="1" destOrd="0" presId="urn:microsoft.com/office/officeart/2005/8/layout/hierarchy6"/>
    <dgm:cxn modelId="{2F832DF3-8A3C-42C8-8539-6E8C085C62AC}" type="presParOf" srcId="{64604A5F-350A-475A-AED0-FA15D48914E5}" destId="{11D75655-05E9-4B16-9C64-9DEF0432351C}" srcOrd="2" destOrd="0" presId="urn:microsoft.com/office/officeart/2005/8/layout/hierarchy6"/>
    <dgm:cxn modelId="{E4C7A8DE-D833-4B7A-A3B3-D838B8112E11}" type="presParOf" srcId="{64604A5F-350A-475A-AED0-FA15D48914E5}" destId="{386F8BA6-1D9D-4A2C-BCA1-4E29F094E79D}" srcOrd="3" destOrd="0" presId="urn:microsoft.com/office/officeart/2005/8/layout/hierarchy6"/>
    <dgm:cxn modelId="{DA11EF8A-8D04-452C-B7E8-5F839ABE77B9}" type="presParOf" srcId="{386F8BA6-1D9D-4A2C-BCA1-4E29F094E79D}" destId="{5D1875BF-7788-4B95-957F-7B7569A0C35A}" srcOrd="0" destOrd="0" presId="urn:microsoft.com/office/officeart/2005/8/layout/hierarchy6"/>
    <dgm:cxn modelId="{0147DEB1-111A-4CDA-8670-A30973314588}" type="presParOf" srcId="{386F8BA6-1D9D-4A2C-BCA1-4E29F094E79D}" destId="{794D6994-8A15-46D2-AA2D-6E532E705F49}" srcOrd="1" destOrd="0" presId="urn:microsoft.com/office/officeart/2005/8/layout/hierarchy6"/>
    <dgm:cxn modelId="{B07D983C-906A-4C21-BBCF-2E0954A27F75}" type="presParOf" srcId="{64604A5F-350A-475A-AED0-FA15D48914E5}" destId="{CDDB6F1D-6963-4D90-9328-1D84DCED1460}" srcOrd="4" destOrd="0" presId="urn:microsoft.com/office/officeart/2005/8/layout/hierarchy6"/>
    <dgm:cxn modelId="{30873C29-8373-4F6A-BE1B-E75E9C0F7ECE}" type="presParOf" srcId="{64604A5F-350A-475A-AED0-FA15D48914E5}" destId="{721E1EFA-0603-436E-863C-775554008045}" srcOrd="5" destOrd="0" presId="urn:microsoft.com/office/officeart/2005/8/layout/hierarchy6"/>
    <dgm:cxn modelId="{AF6D2061-F5A2-40FC-8567-86F3D357D6B3}" type="presParOf" srcId="{721E1EFA-0603-436E-863C-775554008045}" destId="{4E54A854-B7FE-4D61-8FBC-E4EA9D59D42F}" srcOrd="0" destOrd="0" presId="urn:microsoft.com/office/officeart/2005/8/layout/hierarchy6"/>
    <dgm:cxn modelId="{5CE12589-1A1C-4556-A505-004375ABF418}" type="presParOf" srcId="{721E1EFA-0603-436E-863C-775554008045}" destId="{8DC8FC28-6AA8-4BF2-8E43-05073E39F012}" srcOrd="1" destOrd="0" presId="urn:microsoft.com/office/officeart/2005/8/layout/hierarchy6"/>
    <dgm:cxn modelId="{7532CB74-0DA6-45E2-96A4-1ED7E18A7B57}" type="presParOf" srcId="{8DC8FC28-6AA8-4BF2-8E43-05073E39F012}" destId="{3523D8C2-B428-4B0B-98DB-FEBE1BAF01F3}" srcOrd="0" destOrd="0" presId="urn:microsoft.com/office/officeart/2005/8/layout/hierarchy6"/>
    <dgm:cxn modelId="{2AE6B939-9EF4-426D-83F2-DEAC17359520}" type="presParOf" srcId="{8DC8FC28-6AA8-4BF2-8E43-05073E39F012}" destId="{7D44A96B-9B83-4B82-8771-A764E17243FC}" srcOrd="1" destOrd="0" presId="urn:microsoft.com/office/officeart/2005/8/layout/hierarchy6"/>
    <dgm:cxn modelId="{40D7940D-2240-47E6-9F76-0AEBC39B5234}" type="presParOf" srcId="{7D44A96B-9B83-4B82-8771-A764E17243FC}" destId="{608967C6-6FBD-4F2D-A3D6-2D8F9ABCFAD2}" srcOrd="0" destOrd="0" presId="urn:microsoft.com/office/officeart/2005/8/layout/hierarchy6"/>
    <dgm:cxn modelId="{9A2CF7BC-58BF-4AAA-8316-FE3337403549}" type="presParOf" srcId="{7D44A96B-9B83-4B82-8771-A764E17243FC}" destId="{4D98B774-22DD-4D7F-BA0F-0D024DC06067}" srcOrd="1" destOrd="0" presId="urn:microsoft.com/office/officeart/2005/8/layout/hierarchy6"/>
    <dgm:cxn modelId="{14000F58-AE38-4878-A466-107C8D32DAD7}" type="presParOf" srcId="{612B0550-6D9F-47FE-9E83-B68C960468C5}" destId="{EF51E564-AFB9-44BD-AE94-EE96A4EBD4F4}" srcOrd="8" destOrd="0" presId="urn:microsoft.com/office/officeart/2005/8/layout/hierarchy6"/>
    <dgm:cxn modelId="{60161B37-4C25-4D90-9211-3B749AF583DE}" type="presParOf" srcId="{612B0550-6D9F-47FE-9E83-B68C960468C5}" destId="{E06C8DD3-68E8-4B93-A4DB-800FB63B3C81}" srcOrd="9" destOrd="0" presId="urn:microsoft.com/office/officeart/2005/8/layout/hierarchy6"/>
    <dgm:cxn modelId="{600AC0CD-71B4-4987-8891-A75723760658}" type="presParOf" srcId="{E06C8DD3-68E8-4B93-A4DB-800FB63B3C81}" destId="{C12BCF63-102D-4A6F-B531-FBCD7A0EA75C}" srcOrd="0" destOrd="0" presId="urn:microsoft.com/office/officeart/2005/8/layout/hierarchy6"/>
    <dgm:cxn modelId="{E1200505-03BC-442A-B715-7C32AAB124CA}" type="presParOf" srcId="{E06C8DD3-68E8-4B93-A4DB-800FB63B3C81}" destId="{AB35964D-CF23-4F44-BD96-65A7BCDB047B}" srcOrd="1" destOrd="0" presId="urn:microsoft.com/office/officeart/2005/8/layout/hierarchy6"/>
    <dgm:cxn modelId="{2B656291-AD12-4BCD-A64F-7CB275A77093}" type="presParOf" srcId="{AB35964D-CF23-4F44-BD96-65A7BCDB047B}" destId="{A1C4974E-65DB-4FBA-886C-F8B4C9271EE4}" srcOrd="0" destOrd="0" presId="urn:microsoft.com/office/officeart/2005/8/layout/hierarchy6"/>
    <dgm:cxn modelId="{5B9618CE-523F-461A-B35B-7C6E97A5BA84}" type="presParOf" srcId="{AB35964D-CF23-4F44-BD96-65A7BCDB047B}" destId="{6A7BA242-FDF2-4A14-AF96-D7F8A2A1204D}" srcOrd="1" destOrd="0" presId="urn:microsoft.com/office/officeart/2005/8/layout/hierarchy6"/>
    <dgm:cxn modelId="{AC0DE9D7-D70C-4BE6-B060-87ADCA96BE66}" type="presParOf" srcId="{6A7BA242-FDF2-4A14-AF96-D7F8A2A1204D}" destId="{132BF269-9760-4E33-8F74-CDE6AAD6005E}" srcOrd="0" destOrd="0" presId="urn:microsoft.com/office/officeart/2005/8/layout/hierarchy6"/>
    <dgm:cxn modelId="{C6F7DD9B-A67E-4FCE-BBD6-97261CFEA6C2}" type="presParOf" srcId="{6A7BA242-FDF2-4A14-AF96-D7F8A2A1204D}" destId="{AA5BCE62-4717-43C8-AE41-CD5B71FF7F13}" srcOrd="1" destOrd="0" presId="urn:microsoft.com/office/officeart/2005/8/layout/hierarchy6"/>
    <dgm:cxn modelId="{2B9E62F3-577D-40C2-81E3-75850C2DF0B7}" type="presParOf" srcId="{AB35964D-CF23-4F44-BD96-65A7BCDB047B}" destId="{2FDA88F5-9CBD-4BE9-AC6D-371FF7FCA037}" srcOrd="2" destOrd="0" presId="urn:microsoft.com/office/officeart/2005/8/layout/hierarchy6"/>
    <dgm:cxn modelId="{4DBD517A-5A65-4EC4-91B2-DAF01B49E30F}" type="presParOf" srcId="{AB35964D-CF23-4F44-BD96-65A7BCDB047B}" destId="{7B61A47E-9AAC-4F3E-BC75-A332E2581489}" srcOrd="3" destOrd="0" presId="urn:microsoft.com/office/officeart/2005/8/layout/hierarchy6"/>
    <dgm:cxn modelId="{3006728D-052B-4E8E-92E3-59471006263F}" type="presParOf" srcId="{7B61A47E-9AAC-4F3E-BC75-A332E2581489}" destId="{996CE3FE-EDD2-4588-94B5-D86EA2B43879}" srcOrd="0" destOrd="0" presId="urn:microsoft.com/office/officeart/2005/8/layout/hierarchy6"/>
    <dgm:cxn modelId="{79188ACE-46CF-4EAA-8A54-552B76681079}" type="presParOf" srcId="{7B61A47E-9AAC-4F3E-BC75-A332E2581489}" destId="{17FE4155-BE1C-4497-AAFE-3AEAD1B052F3}" srcOrd="1" destOrd="0" presId="urn:microsoft.com/office/officeart/2005/8/layout/hierarchy6"/>
    <dgm:cxn modelId="{64EEC6F2-962E-4A31-A8FB-3DBB8A69DF31}" type="presParOf" srcId="{612B0550-6D9F-47FE-9E83-B68C960468C5}" destId="{26217089-38B0-4637-84A4-8A8AEA295FE9}" srcOrd="10" destOrd="0" presId="urn:microsoft.com/office/officeart/2005/8/layout/hierarchy6"/>
    <dgm:cxn modelId="{53137B05-D464-4E8A-AF97-F2A66AF5BBFF}" type="presParOf" srcId="{612B0550-6D9F-47FE-9E83-B68C960468C5}" destId="{71195D89-65FE-413A-9DB1-675018755A81}" srcOrd="11" destOrd="0" presId="urn:microsoft.com/office/officeart/2005/8/layout/hierarchy6"/>
    <dgm:cxn modelId="{86D989BB-BFA1-4917-A136-13E026D540EE}" type="presParOf" srcId="{71195D89-65FE-413A-9DB1-675018755A81}" destId="{3A37F3FE-3540-4608-9609-BCCDD095705F}" srcOrd="0" destOrd="0" presId="urn:microsoft.com/office/officeart/2005/8/layout/hierarchy6"/>
    <dgm:cxn modelId="{A7B75605-0828-40A6-A282-2455A05F840D}" type="presParOf" srcId="{71195D89-65FE-413A-9DB1-675018755A81}" destId="{FA7E4E9F-533E-430C-B355-397D399A9F9A}" srcOrd="1" destOrd="0" presId="urn:microsoft.com/office/officeart/2005/8/layout/hierarchy6"/>
    <dgm:cxn modelId="{CE21A493-903C-4ED3-A1A3-FC341C13B79D}" type="presParOf" srcId="{FA7E4E9F-533E-430C-B355-397D399A9F9A}" destId="{043D14EC-E20B-4A51-AD2C-8E4C5F3CB88C}" srcOrd="0" destOrd="0" presId="urn:microsoft.com/office/officeart/2005/8/layout/hierarchy6"/>
    <dgm:cxn modelId="{2D6FEEFB-023F-4F4E-B255-33D4D4C5DF41}" type="presParOf" srcId="{FA7E4E9F-533E-430C-B355-397D399A9F9A}" destId="{FD022052-D7DB-4139-8CFB-209575D96BF8}" srcOrd="1" destOrd="0" presId="urn:microsoft.com/office/officeart/2005/8/layout/hierarchy6"/>
    <dgm:cxn modelId="{51AC182A-B6D4-4F08-98AC-CDEBE36CA89E}" type="presParOf" srcId="{FD022052-D7DB-4139-8CFB-209575D96BF8}" destId="{6E4C7436-1FD1-4149-8E68-B341CC4DAF5E}" srcOrd="0" destOrd="0" presId="urn:microsoft.com/office/officeart/2005/8/layout/hierarchy6"/>
    <dgm:cxn modelId="{3CA4EC22-1B90-4FF0-ABC6-6DA5D1AE8E34}" type="presParOf" srcId="{FD022052-D7DB-4139-8CFB-209575D96BF8}" destId="{BEB6E256-FD16-493F-B788-41C451096B4E}" srcOrd="1" destOrd="0" presId="urn:microsoft.com/office/officeart/2005/8/layout/hierarchy6"/>
    <dgm:cxn modelId="{3A40C663-0810-457C-8D16-EAC024CD8340}" type="presParOf" srcId="{B83E8664-4FE5-476C-B29D-FB3F8F204215}" destId="{2C5C1C8D-11C6-44BD-970A-93146CBD2B1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0B799-F0A8-409C-90EF-CC859AEC27B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12D7A089-BE4D-4739-9882-7E80EC04008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/>
            <a:t>Modeling Category</a:t>
          </a:r>
        </a:p>
      </dgm:t>
    </dgm:pt>
    <dgm:pt modelId="{9047F4BC-43F7-499F-B9CF-8DE91378145C}" type="parTrans" cxnId="{2F117C74-D630-4C26-A8B8-CADF52AD9B67}">
      <dgm:prSet/>
      <dgm:spPr/>
      <dgm:t>
        <a:bodyPr/>
        <a:lstStyle/>
        <a:p>
          <a:endParaRPr lang="en-ZA" sz="3200"/>
        </a:p>
      </dgm:t>
    </dgm:pt>
    <dgm:pt modelId="{183E95FE-1590-4CEF-A8DA-13CB0E6179BB}" type="sibTrans" cxnId="{2F117C74-D630-4C26-A8B8-CADF52AD9B67}">
      <dgm:prSet/>
      <dgm:spPr/>
      <dgm:t>
        <a:bodyPr/>
        <a:lstStyle/>
        <a:p>
          <a:endParaRPr lang="en-ZA" sz="3200"/>
        </a:p>
      </dgm:t>
    </dgm:pt>
    <dgm:pt modelId="{BCE6E830-496D-42ED-9FB5-986F0C52E4AA}">
      <dgm:prSet phldrT="[Text]" custT="1"/>
      <dgm:spPr/>
      <dgm:t>
        <a:bodyPr/>
        <a:lstStyle/>
        <a:p>
          <a:r>
            <a:rPr lang="en-US" sz="900" dirty="0" smtClean="0"/>
            <a:t>Programming Language</a:t>
          </a:r>
        </a:p>
      </dgm:t>
    </dgm:pt>
    <dgm:pt modelId="{B022D9E7-5F8F-4931-B1A0-6F3EFEBCB9A1}" type="parTrans" cxnId="{B9B480C7-0CB1-40F2-A59E-54B94EBE4200}">
      <dgm:prSet/>
      <dgm:spPr/>
      <dgm:t>
        <a:bodyPr/>
        <a:lstStyle/>
        <a:p>
          <a:endParaRPr lang="en-ZA" sz="3200"/>
        </a:p>
      </dgm:t>
    </dgm:pt>
    <dgm:pt modelId="{8082286A-92C2-4F67-B5D0-26C71C8D2371}" type="sibTrans" cxnId="{B9B480C7-0CB1-40F2-A59E-54B94EBE4200}">
      <dgm:prSet/>
      <dgm:spPr/>
      <dgm:t>
        <a:bodyPr/>
        <a:lstStyle/>
        <a:p>
          <a:endParaRPr lang="en-ZA" sz="3200"/>
        </a:p>
      </dgm:t>
    </dgm:pt>
    <dgm:pt modelId="{C46378D9-90FE-4B68-9023-33E0D473BE1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/>
            <a:t>Model Building Toolkit</a:t>
          </a:r>
        </a:p>
      </dgm:t>
    </dgm:pt>
    <dgm:pt modelId="{B5E99D31-1016-4AD0-95CA-E7BB665975D5}" type="parTrans" cxnId="{E7A9A7A1-F004-4FA9-BBE0-BF9D4280D499}">
      <dgm:prSet/>
      <dgm:spPr/>
      <dgm:t>
        <a:bodyPr/>
        <a:lstStyle/>
        <a:p>
          <a:endParaRPr lang="en-ZA" sz="3200"/>
        </a:p>
      </dgm:t>
    </dgm:pt>
    <dgm:pt modelId="{B8208555-BE9C-4A3F-985E-F55E5E549702}" type="sibTrans" cxnId="{E7A9A7A1-F004-4FA9-BBE0-BF9D4280D499}">
      <dgm:prSet/>
      <dgm:spPr/>
      <dgm:t>
        <a:bodyPr/>
        <a:lstStyle/>
        <a:p>
          <a:endParaRPr lang="en-ZA" sz="3200"/>
        </a:p>
      </dgm:t>
    </dgm:pt>
    <dgm:pt modelId="{3F3FA29E-DE5A-4830-9FA5-06E5A31EACA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/>
            <a:t>Model Building IDE</a:t>
          </a:r>
        </a:p>
      </dgm:t>
    </dgm:pt>
    <dgm:pt modelId="{4B68A75E-0FFB-4D15-A3B4-0A5D8F799DE7}" type="parTrans" cxnId="{486231E2-5272-4E99-A01C-DD81E27DCBBA}">
      <dgm:prSet/>
      <dgm:spPr/>
      <dgm:t>
        <a:bodyPr/>
        <a:lstStyle/>
        <a:p>
          <a:endParaRPr lang="en-ZA" sz="3200"/>
        </a:p>
      </dgm:t>
    </dgm:pt>
    <dgm:pt modelId="{D1B2CBD3-18DD-41ED-AF6D-60EDA4E1E8A2}" type="sibTrans" cxnId="{486231E2-5272-4E99-A01C-DD81E27DCBBA}">
      <dgm:prSet/>
      <dgm:spPr/>
      <dgm:t>
        <a:bodyPr/>
        <a:lstStyle/>
        <a:p>
          <a:endParaRPr lang="en-ZA" sz="3200"/>
        </a:p>
      </dgm:t>
    </dgm:pt>
    <dgm:pt modelId="{B83E8664-4FE5-476C-B29D-FB3F8F204215}" type="pres">
      <dgm:prSet presAssocID="{7510B799-F0A8-409C-90EF-CC859AEC27B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51E8B633-62AB-483C-B43E-CC3EB5AB0FB0}" type="pres">
      <dgm:prSet presAssocID="{7510B799-F0A8-409C-90EF-CC859AEC27B4}" presName="hierFlow" presStyleCnt="0"/>
      <dgm:spPr/>
    </dgm:pt>
    <dgm:pt modelId="{B5B7B04B-14BB-4810-9327-214F5319FCA6}" type="pres">
      <dgm:prSet presAssocID="{7510B799-F0A8-409C-90EF-CC859AEC27B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FD8E4F-1D25-4D11-8E04-084C049E4E57}" type="pres">
      <dgm:prSet presAssocID="{12D7A089-BE4D-4739-9882-7E80EC04008D}" presName="Name14" presStyleCnt="0"/>
      <dgm:spPr/>
    </dgm:pt>
    <dgm:pt modelId="{AC294DF1-E648-4995-B361-ACEBE99C67E1}" type="pres">
      <dgm:prSet presAssocID="{12D7A089-BE4D-4739-9882-7E80EC04008D}" presName="level1Shape" presStyleLbl="node0" presStyleIdx="0" presStyleCnt="1" custScaleX="138738" custScaleY="98563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12B0550-6D9F-47FE-9E83-B68C960468C5}" type="pres">
      <dgm:prSet presAssocID="{12D7A089-BE4D-4739-9882-7E80EC04008D}" presName="hierChild2" presStyleCnt="0"/>
      <dgm:spPr/>
    </dgm:pt>
    <dgm:pt modelId="{8F5B3D53-65D6-4870-A1A3-2FD32C6E33E8}" type="pres">
      <dgm:prSet presAssocID="{B022D9E7-5F8F-4931-B1A0-6F3EFEBCB9A1}" presName="Name19" presStyleLbl="parChTrans1D2" presStyleIdx="0" presStyleCnt="1"/>
      <dgm:spPr/>
      <dgm:t>
        <a:bodyPr/>
        <a:lstStyle/>
        <a:p>
          <a:endParaRPr lang="en-ZA"/>
        </a:p>
      </dgm:t>
    </dgm:pt>
    <dgm:pt modelId="{B9CD4216-3A8F-40B3-BA6E-CA49CA6F8632}" type="pres">
      <dgm:prSet presAssocID="{BCE6E830-496D-42ED-9FB5-986F0C52E4AA}" presName="Name21" presStyleCnt="0"/>
      <dgm:spPr/>
    </dgm:pt>
    <dgm:pt modelId="{ADEC498D-0499-481F-8611-8205E4930B1D}" type="pres">
      <dgm:prSet presAssocID="{BCE6E830-496D-42ED-9FB5-986F0C52E4AA}" presName="level2Shape" presStyleLbl="node2" presStyleIdx="0" presStyleCnt="1" custScaleX="151924"/>
      <dgm:spPr/>
      <dgm:t>
        <a:bodyPr/>
        <a:lstStyle/>
        <a:p>
          <a:endParaRPr lang="en-ZA"/>
        </a:p>
      </dgm:t>
    </dgm:pt>
    <dgm:pt modelId="{D4173D18-C193-4723-B8BE-D80A5C70E250}" type="pres">
      <dgm:prSet presAssocID="{BCE6E830-496D-42ED-9FB5-986F0C52E4AA}" presName="hierChild3" presStyleCnt="0"/>
      <dgm:spPr/>
    </dgm:pt>
    <dgm:pt modelId="{49D8F88C-DA4F-438F-8A41-DD78E94C3F87}" type="pres">
      <dgm:prSet presAssocID="{B5E99D31-1016-4AD0-95CA-E7BB665975D5}" presName="Name19" presStyleLbl="parChTrans1D3" presStyleIdx="0" presStyleCnt="2"/>
      <dgm:spPr/>
      <dgm:t>
        <a:bodyPr/>
        <a:lstStyle/>
        <a:p>
          <a:endParaRPr lang="en-ZA"/>
        </a:p>
      </dgm:t>
    </dgm:pt>
    <dgm:pt modelId="{5F0C13C7-9220-4D6B-B83E-67E3A91CFF26}" type="pres">
      <dgm:prSet presAssocID="{C46378D9-90FE-4B68-9023-33E0D473BE18}" presName="Name21" presStyleCnt="0"/>
      <dgm:spPr/>
    </dgm:pt>
    <dgm:pt modelId="{3CE7C115-AA27-4239-8138-E0D7DA195965}" type="pres">
      <dgm:prSet presAssocID="{C46378D9-90FE-4B68-9023-33E0D473BE18}" presName="level2Shape" presStyleLbl="node3" presStyleIdx="0" presStyleCnt="2" custScaleX="179642" custScaleY="189229"/>
      <dgm:spPr>
        <a:prstGeom prst="flowChartDecision">
          <a:avLst/>
        </a:prstGeom>
      </dgm:spPr>
      <dgm:t>
        <a:bodyPr/>
        <a:lstStyle/>
        <a:p>
          <a:endParaRPr lang="en-ZA"/>
        </a:p>
      </dgm:t>
    </dgm:pt>
    <dgm:pt modelId="{2D5734F8-4452-43FE-AA71-431953FA2C1A}" type="pres">
      <dgm:prSet presAssocID="{C46378D9-90FE-4B68-9023-33E0D473BE18}" presName="hierChild3" presStyleCnt="0"/>
      <dgm:spPr/>
    </dgm:pt>
    <dgm:pt modelId="{B5061B1A-2080-41B1-B32F-A3199D1924D7}" type="pres">
      <dgm:prSet presAssocID="{4B68A75E-0FFB-4D15-A3B4-0A5D8F799DE7}" presName="Name19" presStyleLbl="parChTrans1D3" presStyleIdx="1" presStyleCnt="2"/>
      <dgm:spPr/>
      <dgm:t>
        <a:bodyPr/>
        <a:lstStyle/>
        <a:p>
          <a:endParaRPr lang="en-ZA"/>
        </a:p>
      </dgm:t>
    </dgm:pt>
    <dgm:pt modelId="{85414AE1-533F-4E48-9D16-62F4A658BEC1}" type="pres">
      <dgm:prSet presAssocID="{3F3FA29E-DE5A-4830-9FA5-06E5A31EACA4}" presName="Name21" presStyleCnt="0"/>
      <dgm:spPr/>
    </dgm:pt>
    <dgm:pt modelId="{9C5A3B64-71AD-4A91-8BAC-222AB6D3C303}" type="pres">
      <dgm:prSet presAssocID="{3F3FA29E-DE5A-4830-9FA5-06E5A31EACA4}" presName="level2Shape" presStyleLbl="node3" presStyleIdx="1" presStyleCnt="2" custScaleX="137203" custScaleY="140168"/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07F14170-5753-4E8D-A312-051754E4EDBD}" type="pres">
      <dgm:prSet presAssocID="{3F3FA29E-DE5A-4830-9FA5-06E5A31EACA4}" presName="hierChild3" presStyleCnt="0"/>
      <dgm:spPr/>
    </dgm:pt>
    <dgm:pt modelId="{2C5C1C8D-11C6-44BD-970A-93146CBD2B1F}" type="pres">
      <dgm:prSet presAssocID="{7510B799-F0A8-409C-90EF-CC859AEC27B4}" presName="bgShapesFlow" presStyleCnt="0"/>
      <dgm:spPr/>
    </dgm:pt>
  </dgm:ptLst>
  <dgm:cxnLst>
    <dgm:cxn modelId="{63968D83-D426-4AB2-8B5D-EC96C8DDE809}" type="presOf" srcId="{4B68A75E-0FFB-4D15-A3B4-0A5D8F799DE7}" destId="{B5061B1A-2080-41B1-B32F-A3199D1924D7}" srcOrd="0" destOrd="0" presId="urn:microsoft.com/office/officeart/2005/8/layout/hierarchy6"/>
    <dgm:cxn modelId="{48EF7FD4-A442-4C71-A182-67EC4B9EC4D3}" type="presOf" srcId="{B5E99D31-1016-4AD0-95CA-E7BB665975D5}" destId="{49D8F88C-DA4F-438F-8A41-DD78E94C3F87}" srcOrd="0" destOrd="0" presId="urn:microsoft.com/office/officeart/2005/8/layout/hierarchy6"/>
    <dgm:cxn modelId="{486231E2-5272-4E99-A01C-DD81E27DCBBA}" srcId="{BCE6E830-496D-42ED-9FB5-986F0C52E4AA}" destId="{3F3FA29E-DE5A-4830-9FA5-06E5A31EACA4}" srcOrd="1" destOrd="0" parTransId="{4B68A75E-0FFB-4D15-A3B4-0A5D8F799DE7}" sibTransId="{D1B2CBD3-18DD-41ED-AF6D-60EDA4E1E8A2}"/>
    <dgm:cxn modelId="{418C0726-0649-4C8B-A6BD-3B86B5A8784E}" type="presOf" srcId="{B022D9E7-5F8F-4931-B1A0-6F3EFEBCB9A1}" destId="{8F5B3D53-65D6-4870-A1A3-2FD32C6E33E8}" srcOrd="0" destOrd="0" presId="urn:microsoft.com/office/officeart/2005/8/layout/hierarchy6"/>
    <dgm:cxn modelId="{7CE0A3B3-CC54-431C-B60C-7F058BA4D10C}" type="presOf" srcId="{BCE6E830-496D-42ED-9FB5-986F0C52E4AA}" destId="{ADEC498D-0499-481F-8611-8205E4930B1D}" srcOrd="0" destOrd="0" presId="urn:microsoft.com/office/officeart/2005/8/layout/hierarchy6"/>
    <dgm:cxn modelId="{B9B480C7-0CB1-40F2-A59E-54B94EBE4200}" srcId="{12D7A089-BE4D-4739-9882-7E80EC04008D}" destId="{BCE6E830-496D-42ED-9FB5-986F0C52E4AA}" srcOrd="0" destOrd="0" parTransId="{B022D9E7-5F8F-4931-B1A0-6F3EFEBCB9A1}" sibTransId="{8082286A-92C2-4F67-B5D0-26C71C8D2371}"/>
    <dgm:cxn modelId="{0190AD8A-880B-434E-AAE8-8390A47FEF1C}" type="presOf" srcId="{3F3FA29E-DE5A-4830-9FA5-06E5A31EACA4}" destId="{9C5A3B64-71AD-4A91-8BAC-222AB6D3C303}" srcOrd="0" destOrd="0" presId="urn:microsoft.com/office/officeart/2005/8/layout/hierarchy6"/>
    <dgm:cxn modelId="{B9FA1169-C7BE-421D-91D0-EF23EB3F46B7}" type="presOf" srcId="{C46378D9-90FE-4B68-9023-33E0D473BE18}" destId="{3CE7C115-AA27-4239-8138-E0D7DA195965}" srcOrd="0" destOrd="0" presId="urn:microsoft.com/office/officeart/2005/8/layout/hierarchy6"/>
    <dgm:cxn modelId="{E7A9A7A1-F004-4FA9-BBE0-BF9D4280D499}" srcId="{BCE6E830-496D-42ED-9FB5-986F0C52E4AA}" destId="{C46378D9-90FE-4B68-9023-33E0D473BE18}" srcOrd="0" destOrd="0" parTransId="{B5E99D31-1016-4AD0-95CA-E7BB665975D5}" sibTransId="{B8208555-BE9C-4A3F-985E-F55E5E549702}"/>
    <dgm:cxn modelId="{2F117C74-D630-4C26-A8B8-CADF52AD9B67}" srcId="{7510B799-F0A8-409C-90EF-CC859AEC27B4}" destId="{12D7A089-BE4D-4739-9882-7E80EC04008D}" srcOrd="0" destOrd="0" parTransId="{9047F4BC-43F7-499F-B9CF-8DE91378145C}" sibTransId="{183E95FE-1590-4CEF-A8DA-13CB0E6179BB}"/>
    <dgm:cxn modelId="{458A6D82-A17C-42C8-AD26-07FD6DBEBDB3}" type="presOf" srcId="{7510B799-F0A8-409C-90EF-CC859AEC27B4}" destId="{B83E8664-4FE5-476C-B29D-FB3F8F204215}" srcOrd="0" destOrd="0" presId="urn:microsoft.com/office/officeart/2005/8/layout/hierarchy6"/>
    <dgm:cxn modelId="{23C52760-B911-46FB-8179-2B12DED6CD8E}" type="presOf" srcId="{12D7A089-BE4D-4739-9882-7E80EC04008D}" destId="{AC294DF1-E648-4995-B361-ACEBE99C67E1}" srcOrd="0" destOrd="0" presId="urn:microsoft.com/office/officeart/2005/8/layout/hierarchy6"/>
    <dgm:cxn modelId="{8C445E19-4209-46A8-8143-7E2AC05C585C}" type="presParOf" srcId="{B83E8664-4FE5-476C-B29D-FB3F8F204215}" destId="{51E8B633-62AB-483C-B43E-CC3EB5AB0FB0}" srcOrd="0" destOrd="0" presId="urn:microsoft.com/office/officeart/2005/8/layout/hierarchy6"/>
    <dgm:cxn modelId="{887441A0-5C2A-44EA-BFCF-15131C934EDA}" type="presParOf" srcId="{51E8B633-62AB-483C-B43E-CC3EB5AB0FB0}" destId="{B5B7B04B-14BB-4810-9327-214F5319FCA6}" srcOrd="0" destOrd="0" presId="urn:microsoft.com/office/officeart/2005/8/layout/hierarchy6"/>
    <dgm:cxn modelId="{021C5229-5B2F-4D4E-9CC9-A3CB22B5A0D1}" type="presParOf" srcId="{B5B7B04B-14BB-4810-9327-214F5319FCA6}" destId="{61FD8E4F-1D25-4D11-8E04-084C049E4E57}" srcOrd="0" destOrd="0" presId="urn:microsoft.com/office/officeart/2005/8/layout/hierarchy6"/>
    <dgm:cxn modelId="{C48728F9-0F42-4126-9F0E-EF0039E521B4}" type="presParOf" srcId="{61FD8E4F-1D25-4D11-8E04-084C049E4E57}" destId="{AC294DF1-E648-4995-B361-ACEBE99C67E1}" srcOrd="0" destOrd="0" presId="urn:microsoft.com/office/officeart/2005/8/layout/hierarchy6"/>
    <dgm:cxn modelId="{6B503042-4455-4EED-8E29-611CCB575C96}" type="presParOf" srcId="{61FD8E4F-1D25-4D11-8E04-084C049E4E57}" destId="{612B0550-6D9F-47FE-9E83-B68C960468C5}" srcOrd="1" destOrd="0" presId="urn:microsoft.com/office/officeart/2005/8/layout/hierarchy6"/>
    <dgm:cxn modelId="{580EDC7A-B388-471A-A310-EB601B53CE20}" type="presParOf" srcId="{612B0550-6D9F-47FE-9E83-B68C960468C5}" destId="{8F5B3D53-65D6-4870-A1A3-2FD32C6E33E8}" srcOrd="0" destOrd="0" presId="urn:microsoft.com/office/officeart/2005/8/layout/hierarchy6"/>
    <dgm:cxn modelId="{D5AC74E7-61F3-41BB-8592-022AF072C345}" type="presParOf" srcId="{612B0550-6D9F-47FE-9E83-B68C960468C5}" destId="{B9CD4216-3A8F-40B3-BA6E-CA49CA6F8632}" srcOrd="1" destOrd="0" presId="urn:microsoft.com/office/officeart/2005/8/layout/hierarchy6"/>
    <dgm:cxn modelId="{0F1E6F27-E089-42CB-B622-6A920CBD621F}" type="presParOf" srcId="{B9CD4216-3A8F-40B3-BA6E-CA49CA6F8632}" destId="{ADEC498D-0499-481F-8611-8205E4930B1D}" srcOrd="0" destOrd="0" presId="urn:microsoft.com/office/officeart/2005/8/layout/hierarchy6"/>
    <dgm:cxn modelId="{F46989E5-91EC-43B0-99D6-591BC9E8868A}" type="presParOf" srcId="{B9CD4216-3A8F-40B3-BA6E-CA49CA6F8632}" destId="{D4173D18-C193-4723-B8BE-D80A5C70E250}" srcOrd="1" destOrd="0" presId="urn:microsoft.com/office/officeart/2005/8/layout/hierarchy6"/>
    <dgm:cxn modelId="{6265D7CF-F87F-4DF2-942E-537E16554035}" type="presParOf" srcId="{D4173D18-C193-4723-B8BE-D80A5C70E250}" destId="{49D8F88C-DA4F-438F-8A41-DD78E94C3F87}" srcOrd="0" destOrd="0" presId="urn:microsoft.com/office/officeart/2005/8/layout/hierarchy6"/>
    <dgm:cxn modelId="{7A42A19C-7F88-4C52-8DB9-316FBE1BFFB7}" type="presParOf" srcId="{D4173D18-C193-4723-B8BE-D80A5C70E250}" destId="{5F0C13C7-9220-4D6B-B83E-67E3A91CFF26}" srcOrd="1" destOrd="0" presId="urn:microsoft.com/office/officeart/2005/8/layout/hierarchy6"/>
    <dgm:cxn modelId="{180CDCCA-E999-4F48-AD0B-763C5AED3FB1}" type="presParOf" srcId="{5F0C13C7-9220-4D6B-B83E-67E3A91CFF26}" destId="{3CE7C115-AA27-4239-8138-E0D7DA195965}" srcOrd="0" destOrd="0" presId="urn:microsoft.com/office/officeart/2005/8/layout/hierarchy6"/>
    <dgm:cxn modelId="{55D3BDD9-01F2-43BA-94B5-A39992F67E92}" type="presParOf" srcId="{5F0C13C7-9220-4D6B-B83E-67E3A91CFF26}" destId="{2D5734F8-4452-43FE-AA71-431953FA2C1A}" srcOrd="1" destOrd="0" presId="urn:microsoft.com/office/officeart/2005/8/layout/hierarchy6"/>
    <dgm:cxn modelId="{BA47CACD-2E53-434E-9EF8-32A122B53ED9}" type="presParOf" srcId="{D4173D18-C193-4723-B8BE-D80A5C70E250}" destId="{B5061B1A-2080-41B1-B32F-A3199D1924D7}" srcOrd="2" destOrd="0" presId="urn:microsoft.com/office/officeart/2005/8/layout/hierarchy6"/>
    <dgm:cxn modelId="{B29A7782-B26D-4D66-95D7-9BB1D7FBE0A3}" type="presParOf" srcId="{D4173D18-C193-4723-B8BE-D80A5C70E250}" destId="{85414AE1-533F-4E48-9D16-62F4A658BEC1}" srcOrd="3" destOrd="0" presId="urn:microsoft.com/office/officeart/2005/8/layout/hierarchy6"/>
    <dgm:cxn modelId="{819C9535-D580-43DB-BA6F-EFDDFCF19514}" type="presParOf" srcId="{85414AE1-533F-4E48-9D16-62F4A658BEC1}" destId="{9C5A3B64-71AD-4A91-8BAC-222AB6D3C303}" srcOrd="0" destOrd="0" presId="urn:microsoft.com/office/officeart/2005/8/layout/hierarchy6"/>
    <dgm:cxn modelId="{907AE977-8832-4751-B725-BAEF682F9DF4}" type="presParOf" srcId="{85414AE1-533F-4E48-9D16-62F4A658BEC1}" destId="{07F14170-5753-4E8D-A312-051754E4EDBD}" srcOrd="1" destOrd="0" presId="urn:microsoft.com/office/officeart/2005/8/layout/hierarchy6"/>
    <dgm:cxn modelId="{81172D3B-6D1E-42A1-AA47-48EE85F37110}" type="presParOf" srcId="{B83E8664-4FE5-476C-B29D-FB3F8F204215}" destId="{2C5C1C8D-11C6-44BD-970A-93146CBD2B1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3614-CA07-4A24-B7EE-03485ACE4335}">
      <dsp:nvSpPr>
        <dsp:cNvPr id="0" name=""/>
        <dsp:cNvSpPr/>
      </dsp:nvSpPr>
      <dsp:spPr>
        <a:xfrm>
          <a:off x="2767756" y="3571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Modeling</a:t>
          </a:r>
        </a:p>
      </dsp:txBody>
      <dsp:txXfrm>
        <a:off x="2799025" y="34840"/>
        <a:ext cx="1538852" cy="1005055"/>
      </dsp:txXfrm>
    </dsp:sp>
    <dsp:sp modelId="{CB0EDC4C-F5E2-47BF-98B3-6D122D60360A}">
      <dsp:nvSpPr>
        <dsp:cNvPr id="0" name=""/>
        <dsp:cNvSpPr/>
      </dsp:nvSpPr>
      <dsp:spPr>
        <a:xfrm>
          <a:off x="2527548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CF14F-08F8-40BD-9AD2-A31D0DDD617F}">
      <dsp:nvSpPr>
        <dsp:cNvPr id="0" name=""/>
        <dsp:cNvSpPr/>
      </dsp:nvSpPr>
      <dsp:spPr>
        <a:xfrm>
          <a:off x="1726852" y="1498203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Simulation</a:t>
          </a:r>
          <a:endParaRPr lang="en-ZA" sz="2400" kern="1200" dirty="0"/>
        </a:p>
      </dsp:txBody>
      <dsp:txXfrm>
        <a:off x="1758121" y="1529472"/>
        <a:ext cx="1538852" cy="1005055"/>
      </dsp:txXfrm>
    </dsp:sp>
    <dsp:sp modelId="{1D72E835-BF8C-4DAD-BA86-7054D7C10DD2}">
      <dsp:nvSpPr>
        <dsp:cNvPr id="0" name=""/>
        <dsp:cNvSpPr/>
      </dsp:nvSpPr>
      <dsp:spPr>
        <a:xfrm>
          <a:off x="1486644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25917-6A42-409B-8933-AE7E2F18EF05}">
      <dsp:nvSpPr>
        <dsp:cNvPr id="0" name=""/>
        <dsp:cNvSpPr/>
      </dsp:nvSpPr>
      <dsp:spPr>
        <a:xfrm>
          <a:off x="685948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Discrete Event</a:t>
          </a:r>
          <a:endParaRPr lang="en-ZA" sz="2400" kern="1200" dirty="0"/>
        </a:p>
      </dsp:txBody>
      <dsp:txXfrm>
        <a:off x="717217" y="3024103"/>
        <a:ext cx="1538852" cy="1005055"/>
      </dsp:txXfrm>
    </dsp:sp>
    <dsp:sp modelId="{7A9A1B74-171D-43E0-97D2-13F899F868E1}">
      <dsp:nvSpPr>
        <dsp:cNvPr id="0" name=""/>
        <dsp:cNvSpPr/>
      </dsp:nvSpPr>
      <dsp:spPr>
        <a:xfrm>
          <a:off x="2527548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233B7-5E56-4A08-BD56-7A4DCFB71797}">
      <dsp:nvSpPr>
        <dsp:cNvPr id="0" name=""/>
        <dsp:cNvSpPr/>
      </dsp:nvSpPr>
      <dsp:spPr>
        <a:xfrm>
          <a:off x="2767756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Multi-Agent</a:t>
          </a:r>
          <a:endParaRPr lang="en-ZA" sz="2400" kern="1200" dirty="0"/>
        </a:p>
      </dsp:txBody>
      <dsp:txXfrm>
        <a:off x="2799025" y="3024103"/>
        <a:ext cx="1538852" cy="1005055"/>
      </dsp:txXfrm>
    </dsp:sp>
    <dsp:sp modelId="{5A3BA639-2947-449E-A305-C5F5C590724D}">
      <dsp:nvSpPr>
        <dsp:cNvPr id="0" name=""/>
        <dsp:cNvSpPr/>
      </dsp:nvSpPr>
      <dsp:spPr>
        <a:xfrm>
          <a:off x="3568451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1337E-CCFB-4444-89C9-7925A26C2672}">
      <dsp:nvSpPr>
        <dsp:cNvPr id="0" name=""/>
        <dsp:cNvSpPr/>
      </dsp:nvSpPr>
      <dsp:spPr>
        <a:xfrm>
          <a:off x="3808660" y="1498203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ODE</a:t>
          </a:r>
          <a:endParaRPr lang="en-ZA" sz="2400" kern="1200" dirty="0"/>
        </a:p>
      </dsp:txBody>
      <dsp:txXfrm>
        <a:off x="3839929" y="1529472"/>
        <a:ext cx="1538852" cy="1005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94DF1-E648-4995-B361-ACEBE99C67E1}">
      <dsp:nvSpPr>
        <dsp:cNvPr id="0" name=""/>
        <dsp:cNvSpPr/>
      </dsp:nvSpPr>
      <dsp:spPr>
        <a:xfrm>
          <a:off x="4317189" y="1440161"/>
          <a:ext cx="1311305" cy="344724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Multi-Agent</a:t>
          </a:r>
        </a:p>
      </dsp:txBody>
      <dsp:txXfrm>
        <a:off x="4327286" y="1450258"/>
        <a:ext cx="1291111" cy="324530"/>
      </dsp:txXfrm>
    </dsp:sp>
    <dsp:sp modelId="{C64EF480-2160-4646-8088-D1AC612F6A71}">
      <dsp:nvSpPr>
        <dsp:cNvPr id="0" name=""/>
        <dsp:cNvSpPr/>
      </dsp:nvSpPr>
      <dsp:spPr>
        <a:xfrm>
          <a:off x="1421527" y="1784885"/>
          <a:ext cx="3551314" cy="370624"/>
        </a:xfrm>
        <a:custGeom>
          <a:avLst/>
          <a:gdLst/>
          <a:ahLst/>
          <a:cxnLst/>
          <a:rect l="0" t="0" r="0" b="0"/>
          <a:pathLst>
            <a:path>
              <a:moveTo>
                <a:pt x="3551314" y="0"/>
              </a:moveTo>
              <a:lnTo>
                <a:pt x="3551314" y="185312"/>
              </a:lnTo>
              <a:lnTo>
                <a:pt x="0" y="185312"/>
              </a:lnTo>
              <a:lnTo>
                <a:pt x="0" y="3706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416F4-8D8E-4D43-A9DC-9D71BBA2FCF0}">
      <dsp:nvSpPr>
        <dsp:cNvPr id="0" name=""/>
        <dsp:cNvSpPr/>
      </dsp:nvSpPr>
      <dsp:spPr>
        <a:xfrm>
          <a:off x="1067518" y="2155509"/>
          <a:ext cx="708019" cy="335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Scheme</a:t>
          </a:r>
          <a:endParaRPr lang="en-ZA" sz="1200" kern="1200" dirty="0"/>
        </a:p>
      </dsp:txBody>
      <dsp:txXfrm>
        <a:off x="1077341" y="2165332"/>
        <a:ext cx="688373" cy="315729"/>
      </dsp:txXfrm>
    </dsp:sp>
    <dsp:sp modelId="{0DDE7C53-DCCD-48AB-866A-16A73E81ACCC}">
      <dsp:nvSpPr>
        <dsp:cNvPr id="0" name=""/>
        <dsp:cNvSpPr/>
      </dsp:nvSpPr>
      <dsp:spPr>
        <a:xfrm>
          <a:off x="1375807" y="2490885"/>
          <a:ext cx="91440" cy="118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649BB-C202-4244-B4C4-4196038524A4}">
      <dsp:nvSpPr>
        <dsp:cNvPr id="0" name=""/>
        <dsp:cNvSpPr/>
      </dsp:nvSpPr>
      <dsp:spPr>
        <a:xfrm>
          <a:off x="1056700" y="2608892"/>
          <a:ext cx="729654" cy="384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Logo</a:t>
          </a:r>
          <a:endParaRPr lang="en-ZA" sz="1200" kern="1200" dirty="0"/>
        </a:p>
      </dsp:txBody>
      <dsp:txXfrm>
        <a:off x="1067950" y="2620142"/>
        <a:ext cx="707154" cy="361603"/>
      </dsp:txXfrm>
    </dsp:sp>
    <dsp:sp modelId="{CB135D79-0C54-4667-BBC7-A021DACB9764}">
      <dsp:nvSpPr>
        <dsp:cNvPr id="0" name=""/>
        <dsp:cNvSpPr/>
      </dsp:nvSpPr>
      <dsp:spPr>
        <a:xfrm>
          <a:off x="613612" y="2992995"/>
          <a:ext cx="807914" cy="152001"/>
        </a:xfrm>
        <a:custGeom>
          <a:avLst/>
          <a:gdLst/>
          <a:ahLst/>
          <a:cxnLst/>
          <a:rect l="0" t="0" r="0" b="0"/>
          <a:pathLst>
            <a:path>
              <a:moveTo>
                <a:pt x="807914" y="0"/>
              </a:moveTo>
              <a:lnTo>
                <a:pt x="807914" y="76000"/>
              </a:lnTo>
              <a:lnTo>
                <a:pt x="0" y="76000"/>
              </a:lnTo>
              <a:lnTo>
                <a:pt x="0" y="1520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96B12-7E55-4CB0-A218-70E3102869CC}">
      <dsp:nvSpPr>
        <dsp:cNvPr id="0" name=""/>
        <dsp:cNvSpPr/>
      </dsp:nvSpPr>
      <dsp:spPr>
        <a:xfrm>
          <a:off x="205427" y="3144997"/>
          <a:ext cx="816371" cy="383811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NetLogo</a:t>
          </a:r>
          <a:endParaRPr lang="en-ZA" sz="1000" kern="1200" dirty="0"/>
        </a:p>
      </dsp:txBody>
      <dsp:txXfrm>
        <a:off x="324982" y="3201205"/>
        <a:ext cx="577261" cy="271395"/>
      </dsp:txXfrm>
    </dsp:sp>
    <dsp:sp modelId="{BAC8C50A-D343-42D5-B3A7-A947C4DF058E}">
      <dsp:nvSpPr>
        <dsp:cNvPr id="0" name=""/>
        <dsp:cNvSpPr/>
      </dsp:nvSpPr>
      <dsp:spPr>
        <a:xfrm>
          <a:off x="1290655" y="2992995"/>
          <a:ext cx="130872" cy="559449"/>
        </a:xfrm>
        <a:custGeom>
          <a:avLst/>
          <a:gdLst/>
          <a:ahLst/>
          <a:cxnLst/>
          <a:rect l="0" t="0" r="0" b="0"/>
          <a:pathLst>
            <a:path>
              <a:moveTo>
                <a:pt x="130872" y="0"/>
              </a:moveTo>
              <a:lnTo>
                <a:pt x="130872" y="279724"/>
              </a:lnTo>
              <a:lnTo>
                <a:pt x="0" y="279724"/>
              </a:lnTo>
              <a:lnTo>
                <a:pt x="0" y="559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FBE86-3C09-407E-9C33-8924EB5E92AD}">
      <dsp:nvSpPr>
        <dsp:cNvPr id="0" name=""/>
        <dsp:cNvSpPr/>
      </dsp:nvSpPr>
      <dsp:spPr>
        <a:xfrm>
          <a:off x="883332" y="3552445"/>
          <a:ext cx="814645" cy="350639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StarLogo</a:t>
          </a:r>
          <a:endParaRPr lang="en-ZA" sz="1000" kern="1200" dirty="0"/>
        </a:p>
      </dsp:txBody>
      <dsp:txXfrm>
        <a:off x="1002634" y="3603795"/>
        <a:ext cx="576041" cy="247939"/>
      </dsp:txXfrm>
    </dsp:sp>
    <dsp:sp modelId="{30600354-EC51-4473-B419-74F9FB91B5CF}">
      <dsp:nvSpPr>
        <dsp:cNvPr id="0" name=""/>
        <dsp:cNvSpPr/>
      </dsp:nvSpPr>
      <dsp:spPr>
        <a:xfrm>
          <a:off x="1421527" y="2992995"/>
          <a:ext cx="966018" cy="11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3"/>
              </a:lnTo>
              <a:lnTo>
                <a:pt x="966018" y="59003"/>
              </a:lnTo>
              <a:lnTo>
                <a:pt x="966018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5E4A7-28D5-424A-B3B5-373A60A95DDA}">
      <dsp:nvSpPr>
        <dsp:cNvPr id="0" name=""/>
        <dsp:cNvSpPr/>
      </dsp:nvSpPr>
      <dsp:spPr>
        <a:xfrm>
          <a:off x="1937078" y="3111002"/>
          <a:ext cx="900933" cy="22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ReLogo</a:t>
          </a:r>
          <a:r>
            <a:rPr lang="en-US" sz="1200" kern="1200" dirty="0" smtClean="0"/>
            <a:t>***</a:t>
          </a:r>
        </a:p>
      </dsp:txBody>
      <dsp:txXfrm>
        <a:off x="1943577" y="3117501"/>
        <a:ext cx="887935" cy="208908"/>
      </dsp:txXfrm>
    </dsp:sp>
    <dsp:sp modelId="{0FF163A5-C63F-441E-8BA1-E048175E436B}">
      <dsp:nvSpPr>
        <dsp:cNvPr id="0" name=""/>
        <dsp:cNvSpPr/>
      </dsp:nvSpPr>
      <dsp:spPr>
        <a:xfrm>
          <a:off x="2341825" y="3332908"/>
          <a:ext cx="91440" cy="118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44CD9-61E3-439B-8B6A-3488717A98F4}">
      <dsp:nvSpPr>
        <dsp:cNvPr id="0" name=""/>
        <dsp:cNvSpPr/>
      </dsp:nvSpPr>
      <dsp:spPr>
        <a:xfrm>
          <a:off x="1901575" y="3450915"/>
          <a:ext cx="971941" cy="40092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Repast </a:t>
          </a:r>
          <a:r>
            <a:rPr lang="en-US" sz="1000" kern="1200" dirty="0" err="1" smtClean="0"/>
            <a:t>Simphony</a:t>
          </a:r>
          <a:r>
            <a:rPr lang="en-US" sz="1000" kern="1200" dirty="0" smtClean="0"/>
            <a:t>*</a:t>
          </a:r>
        </a:p>
      </dsp:txBody>
      <dsp:txXfrm>
        <a:off x="2043912" y="3509629"/>
        <a:ext cx="687267" cy="283494"/>
      </dsp:txXfrm>
    </dsp:sp>
    <dsp:sp modelId="{22189BAB-EBBB-4BA5-B99F-8B6F1565A371}">
      <dsp:nvSpPr>
        <dsp:cNvPr id="0" name=""/>
        <dsp:cNvSpPr/>
      </dsp:nvSpPr>
      <dsp:spPr>
        <a:xfrm>
          <a:off x="2358936" y="1784885"/>
          <a:ext cx="2613905" cy="370624"/>
        </a:xfrm>
        <a:custGeom>
          <a:avLst/>
          <a:gdLst/>
          <a:ahLst/>
          <a:cxnLst/>
          <a:rect l="0" t="0" r="0" b="0"/>
          <a:pathLst>
            <a:path>
              <a:moveTo>
                <a:pt x="2613905" y="0"/>
              </a:moveTo>
              <a:lnTo>
                <a:pt x="2613905" y="185312"/>
              </a:lnTo>
              <a:lnTo>
                <a:pt x="0" y="185312"/>
              </a:lnTo>
              <a:lnTo>
                <a:pt x="0" y="3706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FD3F7-E978-4DC5-8B00-87E75F2F3ABC}">
      <dsp:nvSpPr>
        <dsp:cNvPr id="0" name=""/>
        <dsp:cNvSpPr/>
      </dsp:nvSpPr>
      <dsp:spPr>
        <a:xfrm>
          <a:off x="1908294" y="2155509"/>
          <a:ext cx="901283" cy="310263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AnyLogic</a:t>
          </a:r>
          <a:endParaRPr lang="en-US" sz="1000" kern="1200" dirty="0" smtClean="0"/>
        </a:p>
      </dsp:txBody>
      <dsp:txXfrm>
        <a:off x="2040284" y="2200946"/>
        <a:ext cx="637303" cy="219389"/>
      </dsp:txXfrm>
    </dsp:sp>
    <dsp:sp modelId="{E89F0CFB-84E6-43F8-B584-1D663F6607D8}">
      <dsp:nvSpPr>
        <dsp:cNvPr id="0" name=""/>
        <dsp:cNvSpPr/>
      </dsp:nvSpPr>
      <dsp:spPr>
        <a:xfrm>
          <a:off x="3261456" y="1784885"/>
          <a:ext cx="1711385" cy="370624"/>
        </a:xfrm>
        <a:custGeom>
          <a:avLst/>
          <a:gdLst/>
          <a:ahLst/>
          <a:cxnLst/>
          <a:rect l="0" t="0" r="0" b="0"/>
          <a:pathLst>
            <a:path>
              <a:moveTo>
                <a:pt x="1711385" y="0"/>
              </a:moveTo>
              <a:lnTo>
                <a:pt x="1711385" y="185312"/>
              </a:lnTo>
              <a:lnTo>
                <a:pt x="0" y="185312"/>
              </a:lnTo>
              <a:lnTo>
                <a:pt x="0" y="3706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3AB77-2255-4423-9F35-8D9E994DCE90}">
      <dsp:nvSpPr>
        <dsp:cNvPr id="0" name=""/>
        <dsp:cNvSpPr/>
      </dsp:nvSpPr>
      <dsp:spPr>
        <a:xfrm>
          <a:off x="2942335" y="2155509"/>
          <a:ext cx="638241" cy="416136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Swarm</a:t>
          </a:r>
          <a:br>
            <a:rPr lang="en-US" sz="1000" kern="1200" dirty="0" smtClean="0"/>
          </a:br>
          <a:r>
            <a:rPr lang="en-US" sz="1000" kern="1200" dirty="0" smtClean="0"/>
            <a:t>?</a:t>
          </a:r>
        </a:p>
      </dsp:txBody>
      <dsp:txXfrm>
        <a:off x="3035803" y="2216451"/>
        <a:ext cx="451305" cy="294252"/>
      </dsp:txXfrm>
    </dsp:sp>
    <dsp:sp modelId="{5D4A887D-6881-4E19-A068-C1E4955FC0F3}">
      <dsp:nvSpPr>
        <dsp:cNvPr id="0" name=""/>
        <dsp:cNvSpPr/>
      </dsp:nvSpPr>
      <dsp:spPr>
        <a:xfrm>
          <a:off x="4388280" y="1784885"/>
          <a:ext cx="584560" cy="370624"/>
        </a:xfrm>
        <a:custGeom>
          <a:avLst/>
          <a:gdLst/>
          <a:ahLst/>
          <a:cxnLst/>
          <a:rect l="0" t="0" r="0" b="0"/>
          <a:pathLst>
            <a:path>
              <a:moveTo>
                <a:pt x="584560" y="0"/>
              </a:moveTo>
              <a:lnTo>
                <a:pt x="584560" y="185312"/>
              </a:lnTo>
              <a:lnTo>
                <a:pt x="0" y="185312"/>
              </a:lnTo>
              <a:lnTo>
                <a:pt x="0" y="3706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ACC70-8EBF-4759-A124-ECBF0AF33D88}">
      <dsp:nvSpPr>
        <dsp:cNvPr id="0" name=""/>
        <dsp:cNvSpPr/>
      </dsp:nvSpPr>
      <dsp:spPr>
        <a:xfrm>
          <a:off x="4034271" y="2155509"/>
          <a:ext cx="708019" cy="335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Java</a:t>
          </a:r>
        </a:p>
      </dsp:txBody>
      <dsp:txXfrm>
        <a:off x="4044094" y="2165332"/>
        <a:ext cx="688373" cy="315729"/>
      </dsp:txXfrm>
    </dsp:sp>
    <dsp:sp modelId="{0407853B-A66C-4F07-ABDB-94BF0A617ED3}">
      <dsp:nvSpPr>
        <dsp:cNvPr id="0" name=""/>
        <dsp:cNvSpPr/>
      </dsp:nvSpPr>
      <dsp:spPr>
        <a:xfrm>
          <a:off x="3487328" y="2490885"/>
          <a:ext cx="900952" cy="118006"/>
        </a:xfrm>
        <a:custGeom>
          <a:avLst/>
          <a:gdLst/>
          <a:ahLst/>
          <a:cxnLst/>
          <a:rect l="0" t="0" r="0" b="0"/>
          <a:pathLst>
            <a:path>
              <a:moveTo>
                <a:pt x="900952" y="0"/>
              </a:moveTo>
              <a:lnTo>
                <a:pt x="900952" y="59003"/>
              </a:lnTo>
              <a:lnTo>
                <a:pt x="0" y="59003"/>
              </a:lnTo>
              <a:lnTo>
                <a:pt x="0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FB538-A404-4D4C-BE8A-22A5EA048EE6}">
      <dsp:nvSpPr>
        <dsp:cNvPr id="0" name=""/>
        <dsp:cNvSpPr/>
      </dsp:nvSpPr>
      <dsp:spPr>
        <a:xfrm>
          <a:off x="2970770" y="2608892"/>
          <a:ext cx="1033116" cy="516831"/>
        </a:xfrm>
        <a:prstGeom prst="flowChartDecision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MASON</a:t>
          </a:r>
        </a:p>
      </dsp:txBody>
      <dsp:txXfrm>
        <a:off x="3229049" y="2738100"/>
        <a:ext cx="516558" cy="258415"/>
      </dsp:txXfrm>
    </dsp:sp>
    <dsp:sp modelId="{11D75655-05E9-4B16-9C64-9DEF0432351C}">
      <dsp:nvSpPr>
        <dsp:cNvPr id="0" name=""/>
        <dsp:cNvSpPr/>
      </dsp:nvSpPr>
      <dsp:spPr>
        <a:xfrm>
          <a:off x="4388280" y="2490885"/>
          <a:ext cx="165709" cy="11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3"/>
              </a:lnTo>
              <a:lnTo>
                <a:pt x="165709" y="59003"/>
              </a:lnTo>
              <a:lnTo>
                <a:pt x="165709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875BF-7788-4B95-957F-7B7569A0C35A}">
      <dsp:nvSpPr>
        <dsp:cNvPr id="0" name=""/>
        <dsp:cNvSpPr/>
      </dsp:nvSpPr>
      <dsp:spPr>
        <a:xfrm>
          <a:off x="4136644" y="2608892"/>
          <a:ext cx="834692" cy="500529"/>
        </a:xfrm>
        <a:prstGeom prst="flowChartDecision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James II</a:t>
          </a:r>
        </a:p>
      </dsp:txBody>
      <dsp:txXfrm>
        <a:off x="4345317" y="2734024"/>
        <a:ext cx="417346" cy="250265"/>
      </dsp:txXfrm>
    </dsp:sp>
    <dsp:sp modelId="{CDDB6F1D-6963-4D90-9328-1D84DCED1460}">
      <dsp:nvSpPr>
        <dsp:cNvPr id="0" name=""/>
        <dsp:cNvSpPr/>
      </dsp:nvSpPr>
      <dsp:spPr>
        <a:xfrm>
          <a:off x="4388280" y="2490885"/>
          <a:ext cx="1098383" cy="11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3"/>
              </a:lnTo>
              <a:lnTo>
                <a:pt x="1098383" y="59003"/>
              </a:lnTo>
              <a:lnTo>
                <a:pt x="1098383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4A854-B7FE-4D61-8FBC-E4EA9D59D42F}">
      <dsp:nvSpPr>
        <dsp:cNvPr id="0" name=""/>
        <dsp:cNvSpPr/>
      </dsp:nvSpPr>
      <dsp:spPr>
        <a:xfrm>
          <a:off x="5167536" y="2608892"/>
          <a:ext cx="638254" cy="26924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Repast</a:t>
          </a:r>
        </a:p>
      </dsp:txBody>
      <dsp:txXfrm>
        <a:off x="5261006" y="2648322"/>
        <a:ext cx="451314" cy="190387"/>
      </dsp:txXfrm>
    </dsp:sp>
    <dsp:sp modelId="{3523D8C2-B428-4B0B-98DB-FEBE1BAF01F3}">
      <dsp:nvSpPr>
        <dsp:cNvPr id="0" name=""/>
        <dsp:cNvSpPr/>
      </dsp:nvSpPr>
      <dsp:spPr>
        <a:xfrm>
          <a:off x="5440944" y="2878139"/>
          <a:ext cx="91440" cy="118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967C6-6FBD-4F2D-A3D6-2D8F9ABCFAD2}">
      <dsp:nvSpPr>
        <dsp:cNvPr id="0" name=""/>
        <dsp:cNvSpPr/>
      </dsp:nvSpPr>
      <dsp:spPr>
        <a:xfrm>
          <a:off x="5104093" y="2996146"/>
          <a:ext cx="765140" cy="322326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Repast J</a:t>
          </a:r>
        </a:p>
      </dsp:txBody>
      <dsp:txXfrm>
        <a:off x="5216145" y="3043350"/>
        <a:ext cx="541036" cy="227918"/>
      </dsp:txXfrm>
    </dsp:sp>
    <dsp:sp modelId="{EF51E564-AFB9-44BD-AE94-EE96A4EBD4F4}">
      <dsp:nvSpPr>
        <dsp:cNvPr id="0" name=""/>
        <dsp:cNvSpPr/>
      </dsp:nvSpPr>
      <dsp:spPr>
        <a:xfrm>
          <a:off x="4972841" y="1784885"/>
          <a:ext cx="2059208" cy="370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12"/>
              </a:lnTo>
              <a:lnTo>
                <a:pt x="2059208" y="185312"/>
              </a:lnTo>
              <a:lnTo>
                <a:pt x="2059208" y="3706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BCF63-102D-4A6F-B531-FBCD7A0EA75C}">
      <dsp:nvSpPr>
        <dsp:cNvPr id="0" name=""/>
        <dsp:cNvSpPr/>
      </dsp:nvSpPr>
      <dsp:spPr>
        <a:xfrm>
          <a:off x="6678040" y="2155509"/>
          <a:ext cx="708019" cy="335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</a:t>
          </a:r>
        </a:p>
      </dsp:txBody>
      <dsp:txXfrm>
        <a:off x="6687863" y="2165332"/>
        <a:ext cx="688373" cy="315729"/>
      </dsp:txXfrm>
    </dsp:sp>
    <dsp:sp modelId="{A1C4974E-65DB-4FBA-886C-F8B4C9271EE4}">
      <dsp:nvSpPr>
        <dsp:cNvPr id="0" name=""/>
        <dsp:cNvSpPr/>
      </dsp:nvSpPr>
      <dsp:spPr>
        <a:xfrm>
          <a:off x="6454852" y="2490885"/>
          <a:ext cx="577197" cy="118006"/>
        </a:xfrm>
        <a:custGeom>
          <a:avLst/>
          <a:gdLst/>
          <a:ahLst/>
          <a:cxnLst/>
          <a:rect l="0" t="0" r="0" b="0"/>
          <a:pathLst>
            <a:path>
              <a:moveTo>
                <a:pt x="577197" y="0"/>
              </a:moveTo>
              <a:lnTo>
                <a:pt x="577197" y="59003"/>
              </a:lnTo>
              <a:lnTo>
                <a:pt x="0" y="59003"/>
              </a:lnTo>
              <a:lnTo>
                <a:pt x="0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BF269-9760-4E33-8F74-CDE6AAD6005E}">
      <dsp:nvSpPr>
        <dsp:cNvPr id="0" name=""/>
        <dsp:cNvSpPr/>
      </dsp:nvSpPr>
      <dsp:spPr>
        <a:xfrm>
          <a:off x="6001991" y="2608892"/>
          <a:ext cx="905721" cy="446788"/>
        </a:xfrm>
        <a:prstGeom prst="flowChartDecision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pyabm</a:t>
          </a:r>
          <a:endParaRPr lang="en-US" sz="1000" kern="1200" dirty="0" smtClean="0"/>
        </a:p>
      </dsp:txBody>
      <dsp:txXfrm>
        <a:off x="6228421" y="2720589"/>
        <a:ext cx="452861" cy="223394"/>
      </dsp:txXfrm>
    </dsp:sp>
    <dsp:sp modelId="{2FDA88F5-9CBD-4BE9-AC6D-371FF7FCA037}">
      <dsp:nvSpPr>
        <dsp:cNvPr id="0" name=""/>
        <dsp:cNvSpPr/>
      </dsp:nvSpPr>
      <dsp:spPr>
        <a:xfrm>
          <a:off x="7032050" y="2490885"/>
          <a:ext cx="519239" cy="11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3"/>
              </a:lnTo>
              <a:lnTo>
                <a:pt x="519239" y="59003"/>
              </a:lnTo>
              <a:lnTo>
                <a:pt x="519239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CE3FE-EDD2-4588-94B5-D86EA2B43879}">
      <dsp:nvSpPr>
        <dsp:cNvPr id="0" name=""/>
        <dsp:cNvSpPr/>
      </dsp:nvSpPr>
      <dsp:spPr>
        <a:xfrm>
          <a:off x="7040471" y="2608892"/>
          <a:ext cx="1021637" cy="25260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Repast </a:t>
          </a:r>
          <a:r>
            <a:rPr lang="en-US" sz="1000" kern="1200" dirty="0" err="1" smtClean="0"/>
            <a:t>Py</a:t>
          </a:r>
          <a:r>
            <a:rPr lang="en-US" sz="1000" kern="1200" dirty="0" smtClean="0"/>
            <a:t>**</a:t>
          </a:r>
        </a:p>
      </dsp:txBody>
      <dsp:txXfrm>
        <a:off x="7190086" y="2645885"/>
        <a:ext cx="722407" cy="178616"/>
      </dsp:txXfrm>
    </dsp:sp>
    <dsp:sp modelId="{26217089-38B0-4637-84A4-8A8AEA295FE9}">
      <dsp:nvSpPr>
        <dsp:cNvPr id="0" name=""/>
        <dsp:cNvSpPr/>
      </dsp:nvSpPr>
      <dsp:spPr>
        <a:xfrm>
          <a:off x="4972841" y="1784885"/>
          <a:ext cx="3586565" cy="370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12"/>
              </a:lnTo>
              <a:lnTo>
                <a:pt x="3586565" y="185312"/>
              </a:lnTo>
              <a:lnTo>
                <a:pt x="3586565" y="3706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7F3FE-3540-4608-9609-BCCDD095705F}">
      <dsp:nvSpPr>
        <dsp:cNvPr id="0" name=""/>
        <dsp:cNvSpPr/>
      </dsp:nvSpPr>
      <dsp:spPr>
        <a:xfrm>
          <a:off x="8205398" y="2155509"/>
          <a:ext cx="708019" cy="335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Matlab</a:t>
          </a:r>
        </a:p>
      </dsp:txBody>
      <dsp:txXfrm>
        <a:off x="8215221" y="2165332"/>
        <a:ext cx="688373" cy="315729"/>
      </dsp:txXfrm>
    </dsp:sp>
    <dsp:sp modelId="{043D14EC-E20B-4A51-AD2C-8E4C5F3CB88C}">
      <dsp:nvSpPr>
        <dsp:cNvPr id="0" name=""/>
        <dsp:cNvSpPr/>
      </dsp:nvSpPr>
      <dsp:spPr>
        <a:xfrm>
          <a:off x="8513687" y="2490885"/>
          <a:ext cx="91440" cy="118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7436-1FD1-4149-8E68-B341CC4DAF5E}">
      <dsp:nvSpPr>
        <dsp:cNvPr id="0" name=""/>
        <dsp:cNvSpPr/>
      </dsp:nvSpPr>
      <dsp:spPr>
        <a:xfrm>
          <a:off x="8194866" y="2608892"/>
          <a:ext cx="729083" cy="29501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Simulink</a:t>
          </a:r>
        </a:p>
      </dsp:txBody>
      <dsp:txXfrm>
        <a:off x="8301638" y="2652096"/>
        <a:ext cx="515539" cy="208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94DF1-E648-4995-B361-ACEBE99C67E1}">
      <dsp:nvSpPr>
        <dsp:cNvPr id="0" name=""/>
        <dsp:cNvSpPr/>
      </dsp:nvSpPr>
      <dsp:spPr>
        <a:xfrm>
          <a:off x="792087" y="929"/>
          <a:ext cx="864097" cy="40925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Modeling Category</a:t>
          </a:r>
        </a:p>
      </dsp:txBody>
      <dsp:txXfrm>
        <a:off x="804074" y="12916"/>
        <a:ext cx="840123" cy="385277"/>
      </dsp:txXfrm>
    </dsp:sp>
    <dsp:sp modelId="{8F5B3D53-65D6-4870-A1A3-2FD32C6E33E8}">
      <dsp:nvSpPr>
        <dsp:cNvPr id="0" name=""/>
        <dsp:cNvSpPr/>
      </dsp:nvSpPr>
      <dsp:spPr>
        <a:xfrm>
          <a:off x="1178415" y="410181"/>
          <a:ext cx="91440" cy="166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0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C498D-0499-481F-8611-8205E4930B1D}">
      <dsp:nvSpPr>
        <dsp:cNvPr id="0" name=""/>
        <dsp:cNvSpPr/>
      </dsp:nvSpPr>
      <dsp:spPr>
        <a:xfrm>
          <a:off x="751024" y="576268"/>
          <a:ext cx="946223" cy="415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Programming Language</a:t>
          </a:r>
        </a:p>
      </dsp:txBody>
      <dsp:txXfrm>
        <a:off x="763185" y="588429"/>
        <a:ext cx="921901" cy="390896"/>
      </dsp:txXfrm>
    </dsp:sp>
    <dsp:sp modelId="{49D8F88C-DA4F-438F-8A41-DD78E94C3F87}">
      <dsp:nvSpPr>
        <dsp:cNvPr id="0" name=""/>
        <dsp:cNvSpPr/>
      </dsp:nvSpPr>
      <dsp:spPr>
        <a:xfrm>
          <a:off x="703443" y="991486"/>
          <a:ext cx="520692" cy="166087"/>
        </a:xfrm>
        <a:custGeom>
          <a:avLst/>
          <a:gdLst/>
          <a:ahLst/>
          <a:cxnLst/>
          <a:rect l="0" t="0" r="0" b="0"/>
          <a:pathLst>
            <a:path>
              <a:moveTo>
                <a:pt x="520692" y="0"/>
              </a:moveTo>
              <a:lnTo>
                <a:pt x="520692" y="83043"/>
              </a:lnTo>
              <a:lnTo>
                <a:pt x="0" y="83043"/>
              </a:lnTo>
              <a:lnTo>
                <a:pt x="0" y="1660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7C115-AA27-4239-8138-E0D7DA195965}">
      <dsp:nvSpPr>
        <dsp:cNvPr id="0" name=""/>
        <dsp:cNvSpPr/>
      </dsp:nvSpPr>
      <dsp:spPr>
        <a:xfrm>
          <a:off x="144013" y="1157573"/>
          <a:ext cx="1118858" cy="785712"/>
        </a:xfrm>
        <a:prstGeom prst="flowChartDecision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Model Building Toolkit</a:t>
          </a:r>
        </a:p>
      </dsp:txBody>
      <dsp:txXfrm>
        <a:off x="423728" y="1354001"/>
        <a:ext cx="559429" cy="392856"/>
      </dsp:txXfrm>
    </dsp:sp>
    <dsp:sp modelId="{B5061B1A-2080-41B1-B32F-A3199D1924D7}">
      <dsp:nvSpPr>
        <dsp:cNvPr id="0" name=""/>
        <dsp:cNvSpPr/>
      </dsp:nvSpPr>
      <dsp:spPr>
        <a:xfrm>
          <a:off x="1224136" y="991486"/>
          <a:ext cx="652853" cy="166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3"/>
              </a:lnTo>
              <a:lnTo>
                <a:pt x="652853" y="83043"/>
              </a:lnTo>
              <a:lnTo>
                <a:pt x="652853" y="1660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A3B64-71AD-4A91-8BAC-222AB6D3C303}">
      <dsp:nvSpPr>
        <dsp:cNvPr id="0" name=""/>
        <dsp:cNvSpPr/>
      </dsp:nvSpPr>
      <dsp:spPr>
        <a:xfrm>
          <a:off x="1449720" y="1157573"/>
          <a:ext cx="854537" cy="58200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Model Building IDE</a:t>
          </a:r>
        </a:p>
      </dsp:txBody>
      <dsp:txXfrm>
        <a:off x="1574864" y="1242805"/>
        <a:ext cx="604249" cy="411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3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843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451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62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333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006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294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738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065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57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77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887B-E924-4268-9541-2492F6BBF9A1}" type="datetimeFigureOut">
              <a:rPr lang="en-ZA" smtClean="0"/>
              <a:t>2013/03/13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382-B560-444E-BC03-9367511F9D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60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64875818"/>
              </p:ext>
            </p:extLst>
          </p:nvPr>
        </p:nvGraphicFramePr>
        <p:xfrm>
          <a:off x="1524000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37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54796701"/>
              </p:ext>
            </p:extLst>
          </p:nvPr>
        </p:nvGraphicFramePr>
        <p:xfrm>
          <a:off x="-36512" y="1124744"/>
          <a:ext cx="892899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3" y="5912405"/>
            <a:ext cx="7650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*Repast </a:t>
            </a:r>
            <a:r>
              <a:rPr lang="en-US" dirty="0" err="1" smtClean="0"/>
              <a:t>Simphony</a:t>
            </a:r>
            <a:r>
              <a:rPr lang="en-US" dirty="0" smtClean="0"/>
              <a:t> supports </a:t>
            </a:r>
            <a:r>
              <a:rPr lang="en-US" dirty="0" err="1" smtClean="0"/>
              <a:t>ReLogo</a:t>
            </a:r>
            <a:r>
              <a:rPr lang="en-US" dirty="0" smtClean="0"/>
              <a:t>, point-and-click flow charts, Groovy, or Java</a:t>
            </a:r>
          </a:p>
          <a:p>
            <a:r>
              <a:rPr lang="en-US" dirty="0" smtClean="0"/>
              <a:t>**Uses “</a:t>
            </a:r>
            <a:r>
              <a:rPr lang="en-US" dirty="0" err="1" smtClean="0"/>
              <a:t>NQPy</a:t>
            </a:r>
            <a:r>
              <a:rPr lang="en-US" dirty="0" smtClean="0"/>
              <a:t>” (not quite python) and a GUI</a:t>
            </a:r>
          </a:p>
          <a:p>
            <a:r>
              <a:rPr lang="en-US" dirty="0" smtClean="0"/>
              <a:t>***Mix of python and java</a:t>
            </a:r>
            <a:endParaRPr lang="en-Z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73431170"/>
              </p:ext>
            </p:extLst>
          </p:nvPr>
        </p:nvGraphicFramePr>
        <p:xfrm>
          <a:off x="251520" y="260648"/>
          <a:ext cx="2448272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102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known examples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John Conway’s “Game of Life”</a:t>
            </a:r>
          </a:p>
          <a:p>
            <a:r>
              <a:rPr lang="en-ZA" dirty="0" smtClean="0"/>
              <a:t>Epstein &amp; Axtell's “</a:t>
            </a:r>
            <a:r>
              <a:rPr lang="en-ZA" dirty="0" err="1" smtClean="0"/>
              <a:t>SugarScape</a:t>
            </a:r>
            <a:r>
              <a:rPr lang="en-ZA" dirty="0" smtClean="0"/>
              <a:t>”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833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91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Well known examples</vt:lpstr>
    </vt:vector>
  </TitlesOfParts>
  <Company>Stellenbosch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Setup</cp:lastModifiedBy>
  <cp:revision>11</cp:revision>
  <dcterms:created xsi:type="dcterms:W3CDTF">2013-03-12T07:06:32Z</dcterms:created>
  <dcterms:modified xsi:type="dcterms:W3CDTF">2013-03-13T12:02:05Z</dcterms:modified>
</cp:coreProperties>
</file>