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36004500"/>
  <p:notesSz cx="6858000" cy="9144000"/>
  <p:defaultTextStyle>
    <a:defPPr>
      <a:defRPr lang="en-US"/>
    </a:defPPr>
    <a:lvl1pPr marL="0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2056950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4113899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617085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822780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1028475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234170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4398666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6455616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042" y="10086"/>
      </p:cViewPr>
      <p:guideLst>
        <p:guide orient="horz" pos="11340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4764"/>
            <a:ext cx="30603825" cy="7717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6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3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7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4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9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2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14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3" y="1441894"/>
            <a:ext cx="8101013" cy="30720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6" y="1441894"/>
            <a:ext cx="23702963" cy="30720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25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40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5" y="23136238"/>
            <a:ext cx="30603825" cy="7150894"/>
          </a:xfrm>
        </p:spPr>
        <p:txBody>
          <a:bodyPr anchor="t"/>
          <a:lstStyle>
            <a:lvl1pPr algn="l">
              <a:defRPr sz="184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5" y="15260274"/>
            <a:ext cx="30603825" cy="7875984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205695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411389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617085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822780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1028475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234170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439866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645561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53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5" y="8401050"/>
            <a:ext cx="15901988" cy="23761316"/>
          </a:xfrm>
        </p:spPr>
        <p:txBody>
          <a:bodyPr/>
          <a:lstStyle>
            <a:lvl1pPr>
              <a:defRPr sz="12300"/>
            </a:lvl1pPr>
            <a:lvl2pPr>
              <a:defRPr sz="105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7" y="8401050"/>
            <a:ext cx="15901988" cy="23761316"/>
          </a:xfrm>
        </p:spPr>
        <p:txBody>
          <a:bodyPr/>
          <a:lstStyle>
            <a:lvl1pPr>
              <a:defRPr sz="12300"/>
            </a:lvl1pPr>
            <a:lvl2pPr>
              <a:defRPr sz="105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952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9354"/>
            <a:ext cx="15908238" cy="3358766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2056950" indent="0">
              <a:buNone/>
              <a:defRPr sz="8800" b="1"/>
            </a:lvl2pPr>
            <a:lvl3pPr marL="4113899" indent="0">
              <a:buNone/>
              <a:defRPr sz="7900" b="1"/>
            </a:lvl3pPr>
            <a:lvl4pPr marL="6170858" indent="0">
              <a:buNone/>
              <a:defRPr sz="7000" b="1"/>
            </a:lvl4pPr>
            <a:lvl5pPr marL="8227808" indent="0">
              <a:buNone/>
              <a:defRPr sz="7000" b="1"/>
            </a:lvl5pPr>
            <a:lvl6pPr marL="10284758" indent="0">
              <a:buNone/>
              <a:defRPr sz="7000" b="1"/>
            </a:lvl6pPr>
            <a:lvl7pPr marL="12341708" indent="0">
              <a:buNone/>
              <a:defRPr sz="7000" b="1"/>
            </a:lvl7pPr>
            <a:lvl8pPr marL="14398666" indent="0">
              <a:buNone/>
              <a:defRPr sz="7000" b="1"/>
            </a:lvl8pPr>
            <a:lvl9pPr marL="16455616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8120"/>
            <a:ext cx="15908238" cy="20744246"/>
          </a:xfrm>
        </p:spPr>
        <p:txBody>
          <a:bodyPr/>
          <a:lstStyle>
            <a:lvl1pPr>
              <a:defRPr sz="10500"/>
            </a:lvl1pPr>
            <a:lvl2pPr>
              <a:defRPr sz="88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87" y="8059354"/>
            <a:ext cx="15914489" cy="3358766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2056950" indent="0">
              <a:buNone/>
              <a:defRPr sz="8800" b="1"/>
            </a:lvl2pPr>
            <a:lvl3pPr marL="4113899" indent="0">
              <a:buNone/>
              <a:defRPr sz="7900" b="1"/>
            </a:lvl3pPr>
            <a:lvl4pPr marL="6170858" indent="0">
              <a:buNone/>
              <a:defRPr sz="7000" b="1"/>
            </a:lvl4pPr>
            <a:lvl5pPr marL="8227808" indent="0">
              <a:buNone/>
              <a:defRPr sz="7000" b="1"/>
            </a:lvl5pPr>
            <a:lvl6pPr marL="10284758" indent="0">
              <a:buNone/>
              <a:defRPr sz="7000" b="1"/>
            </a:lvl6pPr>
            <a:lvl7pPr marL="12341708" indent="0">
              <a:buNone/>
              <a:defRPr sz="7000" b="1"/>
            </a:lvl7pPr>
            <a:lvl8pPr marL="14398666" indent="0">
              <a:buNone/>
              <a:defRPr sz="7000" b="1"/>
            </a:lvl8pPr>
            <a:lvl9pPr marL="16455616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87" y="11418120"/>
            <a:ext cx="15914489" cy="20744246"/>
          </a:xfrm>
        </p:spPr>
        <p:txBody>
          <a:bodyPr/>
          <a:lstStyle>
            <a:lvl1pPr>
              <a:defRPr sz="10500"/>
            </a:lvl1pPr>
            <a:lvl2pPr>
              <a:defRPr sz="88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35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776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13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0" y="1433526"/>
            <a:ext cx="11845230" cy="6100763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59" y="1433546"/>
            <a:ext cx="20127516" cy="30728841"/>
          </a:xfrm>
        </p:spPr>
        <p:txBody>
          <a:bodyPr/>
          <a:lstStyle>
            <a:lvl1pPr>
              <a:defRPr sz="14000"/>
            </a:lvl1pPr>
            <a:lvl2pPr>
              <a:defRPr sz="12300"/>
            </a:lvl2pPr>
            <a:lvl3pPr>
              <a:defRPr sz="105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0" y="7534308"/>
            <a:ext cx="11845230" cy="24628078"/>
          </a:xfrm>
        </p:spPr>
        <p:txBody>
          <a:bodyPr/>
          <a:lstStyle>
            <a:lvl1pPr marL="0" indent="0">
              <a:buNone/>
              <a:defRPr sz="6100"/>
            </a:lvl1pPr>
            <a:lvl2pPr marL="2056950" indent="0">
              <a:buNone/>
              <a:defRPr sz="5300"/>
            </a:lvl2pPr>
            <a:lvl3pPr marL="4113899" indent="0">
              <a:buNone/>
              <a:defRPr sz="4400"/>
            </a:lvl3pPr>
            <a:lvl4pPr marL="6170858" indent="0">
              <a:buNone/>
              <a:defRPr sz="4400"/>
            </a:lvl4pPr>
            <a:lvl5pPr marL="8227808" indent="0">
              <a:buNone/>
              <a:defRPr sz="4400"/>
            </a:lvl5pPr>
            <a:lvl6pPr marL="10284758" indent="0">
              <a:buNone/>
              <a:defRPr sz="4400"/>
            </a:lvl6pPr>
            <a:lvl7pPr marL="12341708" indent="0">
              <a:buNone/>
              <a:defRPr sz="4400"/>
            </a:lvl7pPr>
            <a:lvl8pPr marL="14398666" indent="0">
              <a:buNone/>
              <a:defRPr sz="4400"/>
            </a:lvl8pPr>
            <a:lvl9pPr marL="16455616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538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2" y="25203170"/>
            <a:ext cx="21602700" cy="297537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2" y="3217056"/>
            <a:ext cx="21602700" cy="21602700"/>
          </a:xfrm>
        </p:spPr>
        <p:txBody>
          <a:bodyPr/>
          <a:lstStyle>
            <a:lvl1pPr marL="0" indent="0">
              <a:buNone/>
              <a:defRPr sz="14000"/>
            </a:lvl1pPr>
            <a:lvl2pPr marL="2056950" indent="0">
              <a:buNone/>
              <a:defRPr sz="12300"/>
            </a:lvl2pPr>
            <a:lvl3pPr marL="4113899" indent="0">
              <a:buNone/>
              <a:defRPr sz="10500"/>
            </a:lvl3pPr>
            <a:lvl4pPr marL="6170858" indent="0">
              <a:buNone/>
              <a:defRPr sz="8800"/>
            </a:lvl4pPr>
            <a:lvl5pPr marL="8227808" indent="0">
              <a:buNone/>
              <a:defRPr sz="8800"/>
            </a:lvl5pPr>
            <a:lvl6pPr marL="10284758" indent="0">
              <a:buNone/>
              <a:defRPr sz="8800"/>
            </a:lvl6pPr>
            <a:lvl7pPr marL="12341708" indent="0">
              <a:buNone/>
              <a:defRPr sz="8800"/>
            </a:lvl7pPr>
            <a:lvl8pPr marL="14398666" indent="0">
              <a:buNone/>
              <a:defRPr sz="8800"/>
            </a:lvl8pPr>
            <a:lvl9pPr marL="16455616" indent="0">
              <a:buNone/>
              <a:defRPr sz="88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2" y="28178542"/>
            <a:ext cx="21602700" cy="4225528"/>
          </a:xfrm>
        </p:spPr>
        <p:txBody>
          <a:bodyPr/>
          <a:lstStyle>
            <a:lvl1pPr marL="0" indent="0">
              <a:buNone/>
              <a:defRPr sz="6100"/>
            </a:lvl1pPr>
            <a:lvl2pPr marL="2056950" indent="0">
              <a:buNone/>
              <a:defRPr sz="5300"/>
            </a:lvl2pPr>
            <a:lvl3pPr marL="4113899" indent="0">
              <a:buNone/>
              <a:defRPr sz="4400"/>
            </a:lvl3pPr>
            <a:lvl4pPr marL="6170858" indent="0">
              <a:buNone/>
              <a:defRPr sz="4400"/>
            </a:lvl4pPr>
            <a:lvl5pPr marL="8227808" indent="0">
              <a:buNone/>
              <a:defRPr sz="4400"/>
            </a:lvl5pPr>
            <a:lvl6pPr marL="10284758" indent="0">
              <a:buNone/>
              <a:defRPr sz="4400"/>
            </a:lvl6pPr>
            <a:lvl7pPr marL="12341708" indent="0">
              <a:buNone/>
              <a:defRPr sz="4400"/>
            </a:lvl7pPr>
            <a:lvl8pPr marL="14398666" indent="0">
              <a:buNone/>
              <a:defRPr sz="4400"/>
            </a:lvl8pPr>
            <a:lvl9pPr marL="16455616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1441834"/>
            <a:ext cx="32404050" cy="6000750"/>
          </a:xfrm>
          <a:prstGeom prst="rect">
            <a:avLst/>
          </a:prstGeom>
        </p:spPr>
        <p:txBody>
          <a:bodyPr vert="horz" lIns="411387" tIns="205693" rIns="411387" bIns="2056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401050"/>
            <a:ext cx="32404050" cy="23761316"/>
          </a:xfrm>
          <a:prstGeom prst="rect">
            <a:avLst/>
          </a:prstGeom>
        </p:spPr>
        <p:txBody>
          <a:bodyPr vert="horz" lIns="411387" tIns="205693" rIns="411387" bIns="2056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5" y="33370884"/>
            <a:ext cx="8401050" cy="1916893"/>
          </a:xfrm>
          <a:prstGeom prst="rect">
            <a:avLst/>
          </a:prstGeom>
        </p:spPr>
        <p:txBody>
          <a:bodyPr vert="horz" lIns="411387" tIns="205693" rIns="411387" bIns="205693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493D-0311-41DA-A78D-18D0DAD13E86}" type="datetimeFigureOut">
              <a:rPr lang="en-ZA" smtClean="0"/>
              <a:t>2013/03/25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8" y="33370884"/>
            <a:ext cx="11401425" cy="1916893"/>
          </a:xfrm>
          <a:prstGeom prst="rect">
            <a:avLst/>
          </a:prstGeom>
        </p:spPr>
        <p:txBody>
          <a:bodyPr vert="horz" lIns="411387" tIns="205693" rIns="411387" bIns="205693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33370884"/>
            <a:ext cx="8401050" cy="1916893"/>
          </a:xfrm>
          <a:prstGeom prst="rect">
            <a:avLst/>
          </a:prstGeom>
        </p:spPr>
        <p:txBody>
          <a:bodyPr vert="horz" lIns="411387" tIns="205693" rIns="411387" bIns="205693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02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3899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712" indent="-1542712" algn="l" defTabSz="4113899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342548" indent="-1285598" algn="l" defTabSz="4113899" rtl="0" eaLnBrk="1" latinLnBrk="0" hangingPunct="1">
        <a:spcBef>
          <a:spcPct val="20000"/>
        </a:spcBef>
        <a:buFont typeface="Arial" pitchFamily="34" charset="0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383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333" indent="-1028476" algn="l" defTabSz="4113899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256282" indent="-1028476" algn="l" defTabSz="4113899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3232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0190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7140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4090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2056950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899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617085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80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475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170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8666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5616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2845" y="8591936"/>
            <a:ext cx="7512323" cy="1310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>
                <a:ea typeface="Calibri"/>
                <a:cs typeface="Times New Roman"/>
              </a:rPr>
              <a:t>SimpactII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population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</a:t>
            </a:r>
            <a:r>
              <a:rPr lang="en-ZA" sz="2400" dirty="0" err="1">
                <a:ea typeface="Calibri"/>
                <a:cs typeface="Times New Roman"/>
              </a:rPr>
              <a:t>genderRatio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</a:t>
            </a:r>
            <a:r>
              <a:rPr lang="en-ZA" sz="2400" dirty="0" err="1">
                <a:ea typeface="Calibri"/>
                <a:cs typeface="Times New Roman"/>
              </a:rPr>
              <a:t>numberOfYears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Distribution degrees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Distribution ages</a:t>
            </a: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Distribution </a:t>
            </a:r>
            <a:r>
              <a:rPr lang="en-ZA" sz="2400" dirty="0" err="1">
                <a:ea typeface="Calibri"/>
                <a:cs typeface="Times New Roman"/>
              </a:rPr>
              <a:t>relationshipDurations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start()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formRelationship</a:t>
            </a:r>
            <a:r>
              <a:rPr lang="en-ZA" sz="2400" dirty="0">
                <a:ea typeface="Calibri"/>
                <a:cs typeface="Times New Roman"/>
              </a:rPr>
              <a:t>(Agent, Agent)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dissolveRelationship</a:t>
            </a:r>
            <a:r>
              <a:rPr lang="en-ZA" sz="2400" dirty="0">
                <a:ea typeface="Calibri"/>
                <a:cs typeface="Times New Roman"/>
              </a:rPr>
              <a:t>(Edge)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addInfectionOperator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addTimeOperator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void </a:t>
            </a:r>
            <a:r>
              <a:rPr lang="en-ZA" sz="2400" dirty="0" err="1" smtClean="0">
                <a:ea typeface="Calibri"/>
                <a:cs typeface="Times New Roman"/>
              </a:rPr>
              <a:t>addAgents</a:t>
            </a:r>
            <a:r>
              <a:rPr lang="en-ZA" sz="2400" dirty="0" smtClean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Agent </a:t>
            </a:r>
            <a:r>
              <a:rPr lang="en-ZA" sz="2400" dirty="0" err="1" smtClean="0">
                <a:ea typeface="Calibri"/>
                <a:cs typeface="Times New Roman"/>
              </a:rPr>
              <a:t>addAgent</a:t>
            </a:r>
            <a:r>
              <a:rPr lang="en-ZA" sz="2400" dirty="0" smtClean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b="1" dirty="0">
                <a:ea typeface="Calibri"/>
                <a:cs typeface="Times New Roman"/>
              </a:rPr>
              <a:t> </a:t>
            </a:r>
            <a:endParaRPr lang="en-ZA" sz="2400" dirty="0"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560" y="23670664"/>
            <a:ext cx="5616624" cy="1173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>
                <a:ea typeface="Calibri"/>
                <a:cs typeface="Times New Roman"/>
              </a:rPr>
              <a:t>Agent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DNP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male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age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partners = 0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weeksInfected</a:t>
            </a:r>
            <a:r>
              <a:rPr lang="en-ZA" sz="2400" dirty="0">
                <a:ea typeface="Calibri"/>
                <a:cs typeface="Times New Roman"/>
              </a:rPr>
              <a:t> = 0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Agent infector</a:t>
            </a: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Stoppable </a:t>
            </a:r>
            <a:r>
              <a:rPr lang="en-ZA" sz="2400" dirty="0" err="1">
                <a:ea typeface="Calibri"/>
                <a:cs typeface="Times New Roman"/>
              </a:rPr>
              <a:t>stoppable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>
                <a:ea typeface="Calibri"/>
                <a:cs typeface="Times New Roman"/>
              </a:rPr>
              <a:t>step</a:t>
            </a:r>
            <a:r>
              <a:rPr lang="en-ZA" sz="2400" smtClean="0">
                <a:ea typeface="Calibri"/>
                <a:cs typeface="Times New Roman"/>
              </a:rPr>
              <a:t>( SimState</a:t>
            </a:r>
            <a:r>
              <a:rPr lang="en-ZA" sz="2400" dirty="0" smtClean="0">
                <a:ea typeface="Calibri"/>
                <a:cs typeface="Times New Roman"/>
              </a:rPr>
              <a:t> </a:t>
            </a:r>
            <a:r>
              <a:rPr lang="en-ZA" sz="2400" dirty="0">
                <a:ea typeface="Calibri"/>
                <a:cs typeface="Times New Roman"/>
              </a:rPr>
              <a:t>)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isDesirable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isLooking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isLookingFor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String </a:t>
            </a:r>
            <a:r>
              <a:rPr lang="en-ZA" sz="2400" dirty="0" err="1">
                <a:ea typeface="Calibri"/>
                <a:cs typeface="Times New Roman"/>
              </a:rPr>
              <a:t>toString</a:t>
            </a:r>
            <a:r>
              <a:rPr lang="en-ZA" sz="2400" dirty="0">
                <a:ea typeface="Calibri"/>
                <a:cs typeface="Times New Roman"/>
              </a:rPr>
              <a:t>()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42478" y="23710463"/>
            <a:ext cx="5616625" cy="829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>
                <a:ea typeface="Calibri"/>
                <a:cs typeface="Times New Roman"/>
              </a:rPr>
              <a:t>TimeOperator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MAX_AGE = 65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 dirty="0">
                <a:ea typeface="Calibri"/>
                <a:cs typeface="Times New Roman"/>
              </a:rPr>
              <a:t>step(</a:t>
            </a:r>
            <a:r>
              <a:rPr lang="en-ZA" sz="2400" dirty="0" err="1">
                <a:ea typeface="Calibri"/>
                <a:cs typeface="Times New Roman"/>
              </a:rPr>
              <a:t>SimState</a:t>
            </a:r>
            <a:r>
              <a:rPr lang="en-ZA" sz="2400" dirty="0">
                <a:ea typeface="Calibri"/>
                <a:cs typeface="Times New Roman"/>
              </a:rPr>
              <a:t> )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remove(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Agent replace( </a:t>
            </a:r>
            <a:r>
              <a:rPr lang="en-ZA" sz="2400" dirty="0" err="1">
                <a:ea typeface="Calibri"/>
                <a:cs typeface="Times New Roman"/>
              </a:rPr>
              <a:t>SimpactII</a:t>
            </a:r>
            <a:r>
              <a:rPr lang="en-ZA" sz="2400" dirty="0">
                <a:ea typeface="Calibri"/>
                <a:cs typeface="Times New Roman"/>
              </a:rPr>
              <a:t> 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87740" y="23735664"/>
            <a:ext cx="6912768" cy="1075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>
                <a:ea typeface="Calibri"/>
                <a:cs typeface="Times New Roman"/>
              </a:rPr>
              <a:t>InfectionOperator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initialNumberInfected</a:t>
            </a:r>
            <a:r>
              <a:rPr lang="en-ZA" sz="2400" dirty="0">
                <a:ea typeface="Calibri"/>
                <a:cs typeface="Times New Roman"/>
              </a:rPr>
              <a:t> = 5;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weeksStage1 = 12; 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infectivityStage1 = 0.032;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weeksStage2 = 4*12*8;    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infectivityStage2 = 0.0035;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weeksStage3 = 12; </a:t>
            </a: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infectivityStage3 = 0.0152;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step</a:t>
            </a:r>
            <a:r>
              <a:rPr lang="en-ZA" sz="2400" dirty="0" smtClean="0">
                <a:ea typeface="Calibri"/>
                <a:cs typeface="Times New Roman"/>
              </a:rPr>
              <a:t>( </a:t>
            </a:r>
            <a:r>
              <a:rPr lang="en-ZA" sz="2400" dirty="0" err="1" smtClean="0">
                <a:ea typeface="Calibri"/>
                <a:cs typeface="Times New Roman"/>
              </a:rPr>
              <a:t>SimState</a:t>
            </a:r>
            <a:r>
              <a:rPr lang="en-ZA" sz="2400" dirty="0" smtClean="0">
                <a:ea typeface="Calibri"/>
                <a:cs typeface="Times New Roman"/>
              </a:rPr>
              <a:t> )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double infectivity( Agent 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32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double </a:t>
            </a:r>
            <a:r>
              <a:rPr lang="en-ZA" sz="2400" dirty="0" err="1" smtClean="0">
                <a:ea typeface="Calibri"/>
                <a:cs typeface="Times New Roman"/>
              </a:rPr>
              <a:t>infectionStep</a:t>
            </a:r>
            <a:r>
              <a:rPr lang="en-ZA" sz="2400" dirty="0" smtClean="0">
                <a:ea typeface="Calibri"/>
                <a:cs typeface="Times New Roman"/>
              </a:rPr>
              <a:t> ( </a:t>
            </a:r>
            <a:r>
              <a:rPr lang="en-ZA" sz="2400" dirty="0">
                <a:ea typeface="Calibri"/>
                <a:cs typeface="Times New Roman"/>
              </a:rPr>
              <a:t>Agent </a:t>
            </a:r>
            <a:r>
              <a:rPr lang="en-ZA" sz="2400" dirty="0" smtClean="0">
                <a:ea typeface="Calibri"/>
                <a:cs typeface="Times New Roman"/>
              </a:rPr>
              <a:t>, </a:t>
            </a:r>
            <a:r>
              <a:rPr lang="en-ZA" sz="2400" dirty="0" err="1" smtClean="0">
                <a:ea typeface="Calibri"/>
                <a:cs typeface="Times New Roman"/>
              </a:rPr>
              <a:t>SimpactII</a:t>
            </a:r>
            <a:r>
              <a:rPr lang="en-ZA" sz="2400" dirty="0" smtClean="0">
                <a:ea typeface="Calibri"/>
                <a:cs typeface="Times New Roman"/>
              </a:rPr>
              <a:t> )</a:t>
            </a:r>
            <a:endParaRPr lang="en-ZA" sz="24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endParaRPr lang="en-ZA" sz="3200" b="1" dirty="0" smtClean="0">
              <a:ea typeface="Calibri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55168" y="7439808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10183805" y="6709188"/>
            <a:ext cx="2009974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SimState</a:t>
            </a:r>
            <a:endParaRPr lang="en-ZA" sz="4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806184" y="22518536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6934821" y="21787916"/>
            <a:ext cx="2266261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Steppable</a:t>
            </a:r>
            <a:endParaRPr lang="en-ZA" sz="4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659103" y="22558335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3787740" y="21827715"/>
            <a:ext cx="2266261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Steppable</a:t>
            </a:r>
            <a:endParaRPr lang="en-ZA" sz="4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700508" y="22583537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1829145" y="21852917"/>
            <a:ext cx="2266261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Steppable</a:t>
            </a:r>
            <a:endParaRPr lang="en-ZA" sz="4000" dirty="0"/>
          </a:p>
        </p:txBody>
      </p:sp>
      <p:cxnSp>
        <p:nvCxnSpPr>
          <p:cNvPr id="19" name="Elbow Connector 18"/>
          <p:cNvCxnSpPr>
            <a:endCxn id="5" idx="0"/>
          </p:cNvCxnSpPr>
          <p:nvPr/>
        </p:nvCxnSpPr>
        <p:spPr>
          <a:xfrm>
            <a:off x="9055168" y="20257232"/>
            <a:ext cx="3942704" cy="3413432"/>
          </a:xfrm>
          <a:prstGeom prst="bent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7" idx="0"/>
          </p:cNvCxnSpPr>
          <p:nvPr/>
        </p:nvCxnSpPr>
        <p:spPr>
          <a:xfrm>
            <a:off x="9055168" y="18241008"/>
            <a:ext cx="18188956" cy="5494656"/>
          </a:xfrm>
          <a:prstGeom prst="bent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0"/>
          </p:cNvCxnSpPr>
          <p:nvPr/>
        </p:nvCxnSpPr>
        <p:spPr>
          <a:xfrm>
            <a:off x="9055168" y="19249120"/>
            <a:ext cx="10795623" cy="4461343"/>
          </a:xfrm>
          <a:prstGeom prst="bent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78514" y="7417074"/>
            <a:ext cx="6865610" cy="621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u="sng" dirty="0" smtClean="0"/>
              <a:t>Legend</a:t>
            </a:r>
          </a:p>
          <a:p>
            <a:pPr lvl="1">
              <a:lnSpc>
                <a:spcPct val="200000"/>
              </a:lnSpc>
            </a:pPr>
            <a:r>
              <a:rPr lang="en-US" sz="4400" dirty="0" smtClean="0"/>
              <a:t>extends</a:t>
            </a:r>
          </a:p>
          <a:p>
            <a:pPr lvl="1">
              <a:lnSpc>
                <a:spcPct val="200000"/>
              </a:lnSpc>
            </a:pPr>
            <a:r>
              <a:rPr lang="en-US" sz="4400" dirty="0" smtClean="0"/>
              <a:t>constructs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5380386" y="9841902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25228072" y="11629990"/>
            <a:ext cx="936104" cy="564318"/>
          </a:xfrm>
          <a:prstGeom prst="bentConnector3">
            <a:avLst>
              <a:gd name="adj1" fmla="val 1159"/>
            </a:avLst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42845" y="1800450"/>
            <a:ext cx="11235383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Diagram for </a:t>
            </a:r>
            <a:r>
              <a:rPr lang="en-US" dirty="0" err="1" smtClean="0"/>
              <a:t>SimpactII</a:t>
            </a:r>
            <a:endParaRPr lang="en-ZA" dirty="0"/>
          </a:p>
        </p:txBody>
      </p:sp>
      <p:sp>
        <p:nvSpPr>
          <p:cNvPr id="43" name="TextBox 42"/>
          <p:cNvSpPr txBox="1"/>
          <p:nvPr/>
        </p:nvSpPr>
        <p:spPr>
          <a:xfrm>
            <a:off x="13105706" y="20389342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1..*</a:t>
            </a:r>
            <a:endParaRPr lang="en-ZA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20013669" y="204513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ZA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51322" y="20389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64122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Stellenbosch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Setup</cp:lastModifiedBy>
  <cp:revision>6</cp:revision>
  <dcterms:created xsi:type="dcterms:W3CDTF">2013-03-20T15:38:14Z</dcterms:created>
  <dcterms:modified xsi:type="dcterms:W3CDTF">2013-03-25T07:05:14Z</dcterms:modified>
</cp:coreProperties>
</file>