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Shrink this video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0971a02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0971a02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0971a02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0971a02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0971a02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0971a02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0971a02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0971a02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0971a02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0971a02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0971a02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0971a0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0971a0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0971a0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0971a02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0971a02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0971a02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0971a02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77f2d79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77f2d7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0971a02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0971a02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0971a02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0971a02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77f2d79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77f2d7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9Tjc0dxpqRvdD8UC-gSi8xYjZQVZFvc6/view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ThtlNwitPEhPZ_j1F9TU9Afsr94OYQdS/view" TargetMode="External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zddUAYvETOQaTWHfJ9uGcegAs_bDR-qB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CsuwLuc2-8Q1zKl72IHCMEuPExhFsTEA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74950"/>
            <a:ext cx="8520600" cy="8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Decomposition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311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Jeffrey Van Etten, Sean Russell, and Wei Xi</a:t>
            </a:r>
            <a:endParaRPr/>
          </a:p>
        </p:txBody>
      </p:sp>
      <p:pic>
        <p:nvPicPr>
          <p:cNvPr id="56" name="Google Shape;56;p13" title="the_two_tower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525" y="1097650"/>
            <a:ext cx="3930925" cy="29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Phase</a:t>
            </a:r>
            <a:endParaRPr/>
          </a:p>
        </p:txBody>
      </p:sp>
      <p:pic>
        <p:nvPicPr>
          <p:cNvPr id="115" name="Google Shape;115;p22" title="pla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00" y="1017725"/>
            <a:ext cx="48006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the blocks with the drone</a:t>
            </a:r>
            <a:endParaRPr/>
          </a:p>
        </p:txBody>
      </p:sp>
      <p:pic>
        <p:nvPicPr>
          <p:cNvPr id="121" name="Google Shape;121;p23" title="revers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177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Breaking problem into two pieces worked extremely well, solving problems that our other algorithms couldn’t.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Heuristic selection played a big part in getting computer to do good problem solving</a:t>
            </a:r>
            <a:endParaRPr sz="2400"/>
          </a:p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Aliens built the pyramids</a:t>
            </a:r>
            <a:endParaRPr/>
          </a:p>
        </p:txBody>
      </p:sp>
      <p:pic>
        <p:nvPicPr>
          <p:cNvPr id="133" name="Google Shape;133;p25" title="the_great_pyramid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902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670975"/>
            <a:ext cx="3999900" cy="3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</a:rPr>
              <a:t>The World</a:t>
            </a:r>
            <a:endParaRPr sz="2400"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3d grid world, </a:t>
            </a:r>
            <a:r>
              <a:rPr lang="en" sz="1800"/>
              <a:t>11x6x11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World populated with colored blocks and 1 drone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Blocks obey gravity and can be stacked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Blocks can’t occupy same space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Drone can pick up and move blocks</a:t>
            </a:r>
            <a:endParaRPr sz="1800"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670900"/>
            <a:ext cx="3999900" cy="3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</a:rPr>
              <a:t>The Problem</a:t>
            </a:r>
            <a:endParaRPr sz="2400"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Planning problem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sequence of actions that takes agent from start to goal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Examples</a:t>
            </a:r>
            <a:r>
              <a:rPr lang="en" sz="1800"/>
              <a:t>: pathfinding, travelling salesman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our case figure out how to move drone to assemble blocks into desired pattern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-1075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Background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start and goal states to illustrate problem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1289575"/>
            <a:ext cx="4083810" cy="26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478" y="1289575"/>
            <a:ext cx="4083810" cy="26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attempt: BFS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Breadth first search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Usually, only works on easy problems, like moving a cube 2-3 spaces but did well with stacking 3 cubes that were close together and parking the drone.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Branching factor up to </a:t>
            </a:r>
            <a:r>
              <a:rPr lang="en" sz="2400"/>
              <a:t>25, exponential complexity with length of path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Typically, cannot solve difficult problems, runs out of memory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attempt: Greedy Best First Search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Visits next state based on heuristic function values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good heuristic is often very complicated, however, this one was fairly simple: get to the target using ranked moves - plus an optimal move added “just to see how it performed”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Did quite well for this project.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Still may suffer from memory issues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attempt: A*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43275"/>
            <a:ext cx="416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 from several different heuristics with A*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h0: Total cube offset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h1: Smallest distance between drone and a misplaced cube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drone not attached: Smallest distance between drone and a misplaced cube.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drone is attached: offset distance of attached cube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900" y="1170125"/>
            <a:ext cx="4364700" cy="269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from A*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</a:t>
            </a:r>
            <a:r>
              <a:rPr lang="en" sz="2400"/>
              <a:t>olved more difficult problems than BFS, but still struggles with high branching factors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Heuristics need to get really complicated to solve difficult problems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Works very well for simple drone navigation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3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 parts, planner and mover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Mover uses drone to move a single block with A* for navigation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Planner comes up with abstract plan for how blocks need to move using greedy hill climb algorithm, ignores drone and how blocks actually move</a:t>
            </a:r>
            <a:endParaRPr sz="2400"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Decomposed Search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lanner and heuristic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Planner follows different rules from normal simulation, can move any block on top to any open position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Uses heuristic that heavily penalizes obstructions, like blocks on top of other blocks that need to be moved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49999" l="49348" r="2599" t="20739"/>
          <a:stretch/>
        </p:blipFill>
        <p:spPr>
          <a:xfrm>
            <a:off x="1156850" y="3153937"/>
            <a:ext cx="2929250" cy="133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4">
            <a:alphaModFix/>
          </a:blip>
          <a:srcRect b="49995" l="49914" r="3923" t="22511"/>
          <a:stretch/>
        </p:blipFill>
        <p:spPr>
          <a:xfrm>
            <a:off x="4992524" y="3153950"/>
            <a:ext cx="2994629" cy="133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