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6322FB-08D1-404A-93B7-BAEF984463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Shrink this video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6C7DC4C-6CA9-4912-807E-C1F690CCE3AA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520ADB5-BDFE-4CB7-95A0-7996F983FF85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B864313-4CE0-4E5F-B138-F99122FAF1FC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F84B5E8-0B46-4390-9B8C-B89426C12DB4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275040"/>
            <a:ext cx="8520120" cy="880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Decomposition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413100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Jeffrey Van Etten, Sean Russell, and Wei Xi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606400" y="1097640"/>
            <a:ext cx="3930480" cy="29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Planning Phase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Move the blocks with the drone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286000" y="1017720"/>
            <a:ext cx="4571640" cy="34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Breaking problem into two pieces worked extremely well, solving problems that our other algorithms couldn’t.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Heuristic selection played a big part in getting computer to do good problem solving, choosing a good heuristic made much easier by splitting problem into parts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Building a pyramid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286000" y="1090080"/>
            <a:ext cx="4571640" cy="34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671040"/>
            <a:ext cx="3999600" cy="38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World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3d grid world, 11x6x11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World populated with colored blocks and 1 drone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Blocks obey gravity and can be stacked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Blocks can’t occupy same 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Drone can pick up and move blocks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832280" y="671040"/>
            <a:ext cx="3999600" cy="38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Planning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sequence of actions that takes agent from start to goal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 pathfinding, travelling salesman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our case figure out how to move drone to assemble blocks into desired pattern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11760" y="-10756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start and goal states to illustrate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Shape 69" descr=""/>
          <p:cNvPicPr/>
          <p:nvPr/>
        </p:nvPicPr>
        <p:blipFill>
          <a:blip r:embed="rId1"/>
          <a:stretch/>
        </p:blipFill>
        <p:spPr>
          <a:xfrm>
            <a:off x="311760" y="1289520"/>
            <a:ext cx="4083480" cy="2633040"/>
          </a:xfrm>
          <a:prstGeom prst="rect">
            <a:avLst/>
          </a:prstGeom>
          <a:ln>
            <a:noFill/>
          </a:ln>
        </p:spPr>
      </p:pic>
      <p:pic>
        <p:nvPicPr>
          <p:cNvPr id="162" name="Shape 70" descr=""/>
          <p:cNvPicPr/>
          <p:nvPr/>
        </p:nvPicPr>
        <p:blipFill>
          <a:blip r:embed="rId2"/>
          <a:stretch/>
        </p:blipFill>
        <p:spPr>
          <a:xfrm>
            <a:off x="4748400" y="1289520"/>
            <a:ext cx="4083480" cy="26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algorithm: Breadth First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756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Works on easy problems, like moving cube 2-3 spaces.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Could stack 3 cubes that were close together and park drone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Branching factor up to 25, exponential complexity with length of path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Cannot solve difficult problems, runs out of memory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Greedy Best First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Visits next state based on heuristic function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Good heuristic is often very complicated, however this one was fairly simple: get to the target using ranked moves - plus an optimal move added “just to see how it performed”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 quite well for this project.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Still may suffer from memory issues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A*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43360"/>
            <a:ext cx="41623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from several different heuristics with A*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h0: Total cube offset distance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h1: Smallest distance between drone and a misplaced cube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h2: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drone not attached: Smallest distance between drone and a misplaced cube.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drone is attached: offset distance of attached cube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Shape 89" descr=""/>
          <p:cNvPicPr/>
          <p:nvPr/>
        </p:nvPicPr>
        <p:blipFill>
          <a:blip r:embed="rId1"/>
          <a:stretch/>
        </p:blipFill>
        <p:spPr>
          <a:xfrm>
            <a:off x="4627080" y="1170000"/>
            <a:ext cx="4364280" cy="26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we learned from A*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Solved more difficult problems than BFS, but still struggles with high branching factors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Heuristics need to get really complicated to solve difficult problems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Works very well for simple drone navigation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1152360"/>
            <a:ext cx="83836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parts, planner and mover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Mover uses drone to move a single block with A* for navigation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Planner comes up with abstract plan for how blocks need to move using greedy hill climb algorithm, ignores drone and how blocks actually move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Decomposing the search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Planner and heuristic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Planner follows different rules from normal simulation, can move any block on top to any open position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Uses heuristic that heavily penalizes obstructions, like blocks on top of other blocks that need to be moved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108" descr=""/>
          <p:cNvPicPr/>
          <p:nvPr/>
        </p:nvPicPr>
        <p:blipFill>
          <a:blip r:embed="rId1"/>
          <a:srcRect l="49348" t="20735" r="2596" b="50000"/>
          <a:stretch/>
        </p:blipFill>
        <p:spPr>
          <a:xfrm>
            <a:off x="1156680" y="3153960"/>
            <a:ext cx="2928960" cy="1337400"/>
          </a:xfrm>
          <a:prstGeom prst="rect">
            <a:avLst/>
          </a:prstGeom>
          <a:ln>
            <a:noFill/>
          </a:ln>
        </p:spPr>
      </p:pic>
      <p:pic>
        <p:nvPicPr>
          <p:cNvPr id="177" name="Shape 109" descr=""/>
          <p:cNvPicPr/>
          <p:nvPr/>
        </p:nvPicPr>
        <p:blipFill>
          <a:blip r:embed="rId2"/>
          <a:srcRect l="49914" t="22515" r="3925" b="49992"/>
          <a:stretch/>
        </p:blipFill>
        <p:spPr>
          <a:xfrm>
            <a:off x="4992480" y="3153960"/>
            <a:ext cx="2994120" cy="13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2018-02-21T21:03:12Z</dcterms:modified>
  <cp:revision>1</cp:revision>
  <dc:subject/>
  <dc:title/>
</cp:coreProperties>
</file>