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9DCDB-20CF-4359-B6D6-8DDF58679DED}" v="1020" dt="2022-02-20T14:47:43.099"/>
    <p1510:client id="{5A8AA7E8-BE01-451E-8ACD-EF0EDDA4E582}" v="55" dt="2022-02-20T13:48:21.129"/>
    <p1510:client id="{712B9B73-924E-4BA0-AD29-F603CF40EB3C}" v="19" dt="2022-02-20T13:55:18.326"/>
    <p1510:client id="{7CBED128-0C76-4D53-B8F1-967B70F52BB1}" v="133" dt="2022-02-20T13:50:30.194"/>
    <p1510:client id="{94114916-144C-409F-8F4F-AF37CFFF949F}" v="257" dt="2022-02-20T14:29:24.484"/>
    <p1510:client id="{DF4C4B62-4E85-4A83-8EAD-E0B5372C32E8}" v="177" dt="2022-02-20T13:53:3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6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010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49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573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96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665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590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54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38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02884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69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7211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76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37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037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8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50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529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College-</a:t>
            </a:r>
            <a:r>
              <a:rPr lang="en-GB" dirty="0" err="1">
                <a:cs typeface="Calibri Light"/>
              </a:rPr>
              <a:t>en</a:t>
            </a:r>
            <a:r>
              <a:rPr lang="en-GB" dirty="0">
                <a:cs typeface="Calibri Light"/>
              </a:rPr>
              <a:t>-School</a:t>
            </a:r>
          </a:p>
        </p:txBody>
      </p:sp>
      <p:sp>
        <p:nvSpPr>
          <p:cNvPr id="3" name="Subtitle 2"/>
          <p:cNvSpPr>
            <a:spLocks noGrp="1"/>
          </p:cNvSpPr>
          <p:nvPr>
            <p:ph type="subTitle" idx="1"/>
          </p:nvPr>
        </p:nvSpPr>
        <p:spPr/>
        <p:txBody>
          <a:bodyPr vert="horz" lIns="91440" tIns="45720" rIns="91440" bIns="45720" rtlCol="0" anchor="t">
            <a:normAutofit/>
          </a:bodyPr>
          <a:lstStyle/>
          <a:p>
            <a:r>
              <a:rPr lang="en-GB">
                <a:cs typeface="Calibri"/>
              </a:rPr>
              <a:t>Submitted by,</a:t>
            </a:r>
          </a:p>
          <a:p>
            <a:r>
              <a:rPr lang="en-GB">
                <a:cs typeface="Calibri"/>
              </a:rPr>
              <a:t>Sean Manjaly</a:t>
            </a:r>
          </a:p>
          <a:p>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6AC-BD34-4704-A3D5-4CEF278F008A}"/>
              </a:ext>
            </a:extLst>
          </p:cNvPr>
          <p:cNvSpPr>
            <a:spLocks noGrp="1"/>
          </p:cNvSpPr>
          <p:nvPr>
            <p:ph type="title"/>
          </p:nvPr>
        </p:nvSpPr>
        <p:spPr/>
        <p:txBody>
          <a:bodyPr/>
          <a:lstStyle/>
          <a:p>
            <a:r>
              <a:rPr lang="en-GB" dirty="0">
                <a:cs typeface="Calibri Light"/>
              </a:rPr>
              <a:t>What about it ?</a:t>
            </a:r>
            <a:endParaRPr lang="en-GB" dirty="0"/>
          </a:p>
        </p:txBody>
      </p:sp>
      <p:sp>
        <p:nvSpPr>
          <p:cNvPr id="3" name="Content Placeholder 2">
            <a:extLst>
              <a:ext uri="{FF2B5EF4-FFF2-40B4-BE49-F238E27FC236}">
                <a16:creationId xmlns:a16="http://schemas.microsoft.com/office/drawing/2014/main" id="{2272E5C4-5F49-42AD-9CF7-63401D612EBF}"/>
              </a:ext>
            </a:extLst>
          </p:cNvPr>
          <p:cNvSpPr>
            <a:spLocks noGrp="1"/>
          </p:cNvSpPr>
          <p:nvPr>
            <p:ph idx="1"/>
          </p:nvPr>
        </p:nvSpPr>
        <p:spPr/>
        <p:txBody>
          <a:bodyPr vert="horz" lIns="91440" tIns="45720" rIns="91440" bIns="45720" rtlCol="0" anchor="t">
            <a:normAutofit/>
          </a:bodyPr>
          <a:lstStyle/>
          <a:p>
            <a:r>
              <a:rPr lang="en-GB" dirty="0">
                <a:cs typeface="Calibri"/>
              </a:rPr>
              <a:t>The idea is about creating a method so as to prepare the school students for getting the maximum from their knowledge in coding and to </a:t>
            </a:r>
            <a:r>
              <a:rPr lang="en-GB" dirty="0" err="1">
                <a:cs typeface="Calibri"/>
              </a:rPr>
              <a:t>instill</a:t>
            </a:r>
            <a:r>
              <a:rPr lang="en-GB" dirty="0">
                <a:cs typeface="Calibri"/>
              </a:rPr>
              <a:t> in them an idea of developing ideas in their field of study and thus to collaborate coding with any life choices for the further development of the field and  fast.</a:t>
            </a:r>
          </a:p>
        </p:txBody>
      </p:sp>
    </p:spTree>
    <p:extLst>
      <p:ext uri="{BB962C8B-B14F-4D97-AF65-F5344CB8AC3E}">
        <p14:creationId xmlns:p14="http://schemas.microsoft.com/office/powerpoint/2010/main" val="56477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1F64-DCF6-4620-9C8D-C1A43685B32D}"/>
              </a:ext>
            </a:extLst>
          </p:cNvPr>
          <p:cNvSpPr>
            <a:spLocks noGrp="1"/>
          </p:cNvSpPr>
          <p:nvPr>
            <p:ph type="title"/>
          </p:nvPr>
        </p:nvSpPr>
        <p:spPr/>
        <p:txBody>
          <a:bodyPr/>
          <a:lstStyle/>
          <a:p>
            <a:r>
              <a:rPr lang="en-GB" dirty="0">
                <a:cs typeface="Calibri Light"/>
              </a:rPr>
              <a:t>What the idea is ?</a:t>
            </a:r>
            <a:endParaRPr lang="en-GB" dirty="0"/>
          </a:p>
        </p:txBody>
      </p:sp>
      <p:sp>
        <p:nvSpPr>
          <p:cNvPr id="3" name="Content Placeholder 2">
            <a:extLst>
              <a:ext uri="{FF2B5EF4-FFF2-40B4-BE49-F238E27FC236}">
                <a16:creationId xmlns:a16="http://schemas.microsoft.com/office/drawing/2014/main" id="{EEAA4F50-A5AD-4ADE-B853-3131C99DDCC8}"/>
              </a:ext>
            </a:extLst>
          </p:cNvPr>
          <p:cNvSpPr>
            <a:spLocks noGrp="1"/>
          </p:cNvSpPr>
          <p:nvPr>
            <p:ph idx="1"/>
          </p:nvPr>
        </p:nvSpPr>
        <p:spPr/>
        <p:txBody>
          <a:bodyPr vert="horz" lIns="91440" tIns="45720" rIns="91440" bIns="45720" rtlCol="0" anchor="t">
            <a:normAutofit/>
          </a:bodyPr>
          <a:lstStyle/>
          <a:p>
            <a:r>
              <a:rPr lang="en-GB" dirty="0">
                <a:cs typeface="Calibri"/>
              </a:rPr>
              <a:t>The idea is to develop a platform for the students to get help and reference for their future in coding.</a:t>
            </a:r>
          </a:p>
          <a:p>
            <a:endParaRPr lang="en-GB" dirty="0">
              <a:cs typeface="Calibri"/>
            </a:endParaRPr>
          </a:p>
          <a:p>
            <a:r>
              <a:rPr lang="en-GB" dirty="0">
                <a:cs typeface="Calibri"/>
              </a:rPr>
              <a:t>By implementing this idea in school not only the students are benefitting from but the entire world by giving the students a chance to explore and  develop ideas and </a:t>
            </a:r>
            <a:r>
              <a:rPr lang="en-GB" dirty="0" err="1">
                <a:cs typeface="Calibri"/>
              </a:rPr>
              <a:t>possibilites</a:t>
            </a:r>
            <a:r>
              <a:rPr lang="en-GB" dirty="0">
                <a:cs typeface="Calibri"/>
              </a:rPr>
              <a:t> with code and in this way giving a leap to the possibilities to the world in various fields worldwide.</a:t>
            </a:r>
          </a:p>
        </p:txBody>
      </p:sp>
    </p:spTree>
    <p:extLst>
      <p:ext uri="{BB962C8B-B14F-4D97-AF65-F5344CB8AC3E}">
        <p14:creationId xmlns:p14="http://schemas.microsoft.com/office/powerpoint/2010/main" val="17766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6B16-39F3-40D6-9709-324392812057}"/>
              </a:ext>
            </a:extLst>
          </p:cNvPr>
          <p:cNvSpPr>
            <a:spLocks noGrp="1"/>
          </p:cNvSpPr>
          <p:nvPr>
            <p:ph type="title"/>
          </p:nvPr>
        </p:nvSpPr>
        <p:spPr/>
        <p:txBody>
          <a:bodyPr/>
          <a:lstStyle/>
          <a:p>
            <a:r>
              <a:rPr lang="en-GB" dirty="0">
                <a:cs typeface="Calibri Light"/>
              </a:rPr>
              <a:t>How to implement the idea ?</a:t>
            </a:r>
            <a:endParaRPr lang="en-GB" dirty="0"/>
          </a:p>
        </p:txBody>
      </p:sp>
      <p:sp>
        <p:nvSpPr>
          <p:cNvPr id="3" name="Content Placeholder 2">
            <a:extLst>
              <a:ext uri="{FF2B5EF4-FFF2-40B4-BE49-F238E27FC236}">
                <a16:creationId xmlns:a16="http://schemas.microsoft.com/office/drawing/2014/main" id="{3226BE14-B51F-464C-9A2B-2EFC4808381A}"/>
              </a:ext>
            </a:extLst>
          </p:cNvPr>
          <p:cNvSpPr>
            <a:spLocks noGrp="1"/>
          </p:cNvSpPr>
          <p:nvPr>
            <p:ph idx="1"/>
          </p:nvPr>
        </p:nvSpPr>
        <p:spPr/>
        <p:txBody>
          <a:bodyPr vert="horz" lIns="91440" tIns="45720" rIns="91440" bIns="45720" rtlCol="0" anchor="t">
            <a:normAutofit fontScale="92500" lnSpcReduction="10000"/>
          </a:bodyPr>
          <a:lstStyle/>
          <a:p>
            <a:r>
              <a:rPr lang="en-GB" dirty="0">
                <a:cs typeface="Calibri"/>
              </a:rPr>
              <a:t>One method to implement this idea is by initiatives from the specific boards of school level education management to develop a platform  to practice code for students of any stream.</a:t>
            </a:r>
            <a:endParaRPr lang="en-US" dirty="0"/>
          </a:p>
          <a:p>
            <a:r>
              <a:rPr lang="en-GB" dirty="0">
                <a:cs typeface="Calibri"/>
              </a:rPr>
              <a:t> The platform can be made available for free to the students in the beginning. And later decisions regarding finance can be made by the respective universities on the basis of funding. </a:t>
            </a:r>
            <a:endParaRPr lang="en-GB"/>
          </a:p>
          <a:p>
            <a:r>
              <a:rPr lang="en-GB" dirty="0">
                <a:cs typeface="Calibri"/>
              </a:rPr>
              <a:t>This also can be integrated into competitions at school level with/without attractive prizes or swags.</a:t>
            </a:r>
          </a:p>
          <a:p>
            <a:r>
              <a:rPr lang="en-GB" dirty="0">
                <a:cs typeface="Calibri"/>
              </a:rPr>
              <a:t>An important thing that should be considered while implementing this is to consider methods that doesn't make the students sit in front of their machines all day long as this would hinder their growth physical and mental.</a:t>
            </a:r>
          </a:p>
          <a:p>
            <a:endParaRPr lang="en-GB" dirty="0">
              <a:cs typeface="Calibri"/>
            </a:endParaRPr>
          </a:p>
        </p:txBody>
      </p:sp>
    </p:spTree>
    <p:extLst>
      <p:ext uri="{BB962C8B-B14F-4D97-AF65-F5344CB8AC3E}">
        <p14:creationId xmlns:p14="http://schemas.microsoft.com/office/powerpoint/2010/main" val="12375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43AC-5BEC-40CE-AFF4-DA3183BA5943}"/>
              </a:ext>
            </a:extLst>
          </p:cNvPr>
          <p:cNvSpPr>
            <a:spLocks noGrp="1"/>
          </p:cNvSpPr>
          <p:nvPr>
            <p:ph type="title"/>
          </p:nvPr>
        </p:nvSpPr>
        <p:spPr/>
        <p:txBody>
          <a:bodyPr/>
          <a:lstStyle/>
          <a:p>
            <a:r>
              <a:rPr lang="en-GB" dirty="0">
                <a:cs typeface="Calibri Light"/>
              </a:rPr>
              <a:t>Thank You for the opportunity..</a:t>
            </a:r>
          </a:p>
        </p:txBody>
      </p:sp>
      <p:sp>
        <p:nvSpPr>
          <p:cNvPr id="3" name="Content Placeholder 2">
            <a:extLst>
              <a:ext uri="{FF2B5EF4-FFF2-40B4-BE49-F238E27FC236}">
                <a16:creationId xmlns:a16="http://schemas.microsoft.com/office/drawing/2014/main" id="{82B0488A-D5DF-49AC-A151-531719CD66CA}"/>
              </a:ext>
            </a:extLst>
          </p:cNvPr>
          <p:cNvSpPr>
            <a:spLocks noGrp="1"/>
          </p:cNvSpPr>
          <p:nvPr>
            <p:ph idx="1"/>
          </p:nvPr>
        </p:nvSpPr>
        <p:spPr/>
        <p:txBody>
          <a:bodyPr vert="horz" lIns="91440" tIns="45720" rIns="91440" bIns="45720" rtlCol="0" anchor="t">
            <a:normAutofit/>
          </a:bodyPr>
          <a:lstStyle/>
          <a:p>
            <a:pPr marL="0" indent="0">
              <a:buNone/>
            </a:pPr>
            <a:r>
              <a:rPr lang="en-GB" dirty="0">
                <a:cs typeface="Calibri"/>
              </a:rPr>
              <a:t>I am extremely glad that I got an opportunity to participate in this competition and I think that my input will be considered of worth.</a:t>
            </a:r>
            <a:endParaRPr lang="en-US" dirty="0"/>
          </a:p>
        </p:txBody>
      </p:sp>
    </p:spTree>
    <p:extLst>
      <p:ext uri="{BB962C8B-B14F-4D97-AF65-F5344CB8AC3E}">
        <p14:creationId xmlns:p14="http://schemas.microsoft.com/office/powerpoint/2010/main" val="4066327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Organic</vt:lpstr>
      <vt:lpstr>College-en-School</vt:lpstr>
      <vt:lpstr>What about it ?</vt:lpstr>
      <vt:lpstr>What the idea is ?</vt:lpstr>
      <vt:lpstr>How to implement the idea ?</vt:lpstr>
      <vt:lpstr>Thank You for the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205</cp:revision>
  <dcterms:created xsi:type="dcterms:W3CDTF">2022-02-20T13:46:53Z</dcterms:created>
  <dcterms:modified xsi:type="dcterms:W3CDTF">2022-02-20T14:47:44Z</dcterms:modified>
</cp:coreProperties>
</file>