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27a0556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27a0556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b17e46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b17e46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ca9309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ca9309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27a055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27a055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27a055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27a055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b3efa6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b3efa6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8d0e1bb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8d0e1bb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340752f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340752f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27a0556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27a0556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d0e1bb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d0e1bb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3d4d5e9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3d4d5e9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CodeRaider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 8-bit side scroller parody</a:t>
            </a:r>
            <a:endParaRPr sz="18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 Harber, Sean McConnell, Hayden Moritz, and Johnathan Tibbetts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 range of motion, and smoothness 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Accurate player tracing via viewport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Level sequencing 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Across level health logging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Music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 minions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Level completion and death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Score board (and in-game score)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the game to a dedicated site so it can be played in the future.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the resources readily available for others to modify and add onto the game.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other departments and locations to the game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additional character options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ctrTitle"/>
          </p:nvPr>
        </p:nvSpPr>
        <p:spPr>
          <a:xfrm>
            <a:off x="727950" y="2083500"/>
            <a:ext cx="76881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Make a retro 8-bit side scroller game from scratch that presented our programming skills while simultaneously providing a unique and intriguing experience.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parody of the University of Wyoming Computer Science department that includes the professors and various challenges students experience throughout their college career.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the game in such a way that anyone can enjoy playing it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Needed to establish what languages and frameworks our game was going to use, as well as how it was going to be presented (executable vs web app).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 content our game was going to include (storyline, mechanics, etc.)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Determine and create artstyle/ artwork.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basic game engine to render the character and their interaction with the environment.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and construct levels.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cont.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enemies and obstacles.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health bar and item mechanics.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Deploy the application.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JavaScript for back-end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Physics engine, player movement, game mechanics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for front-end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Rendering, UI/UX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Aseprite for graphic design</a:t>
            </a:r>
            <a:endParaRPr/>
          </a:p>
          <a:p>
            <a:pPr marL="91440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Sprite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384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Basics:</a:t>
            </a:r>
            <a:endParaRPr sz="1400" b="1"/>
          </a:p>
          <a:p>
            <a:pPr marL="4572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Professors as bosses (interaction based on classes)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Full range of movement for the player (jump,left,right,etc.)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Player/Boss/Minion health  and interaction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Environment collision 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b="1"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570950" y="2078875"/>
            <a:ext cx="384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Stretch goals:</a:t>
            </a:r>
            <a:endParaRPr sz="1400" b="1"/>
          </a:p>
          <a:p>
            <a:pPr marL="4572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Inventory for items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Environment interaction ( vending machines, merchants, etc.)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Refined collision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Sprites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00" y="3593500"/>
            <a:ext cx="476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7950" y="3593500"/>
            <a:ext cx="5238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3525" y="3593500"/>
            <a:ext cx="4000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5275" y="3583975"/>
            <a:ext cx="4762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000" y="2252650"/>
            <a:ext cx="49625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729450" y="1895750"/>
            <a:ext cx="48537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729450" y="3193375"/>
            <a:ext cx="48537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Bosses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248550" y="1607350"/>
            <a:ext cx="2601900" cy="30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Drawn in Aseprite sprite development program.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Based on classic ‘Megaman’ representation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Background and populated environment objects based on Engineering Building hallways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33125" y="3454675"/>
            <a:ext cx="2315413" cy="13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 sz="1400"/>
              <a:t>The player will begin in a menu screen where they can start the game.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started, the player will be dropped into the first level.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level consists of multiple rooms that are filled with moving enemies that can either be killed or avoided.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all rooms are completed, the level ends with a boss. Once the boss is defeated, the level is complete and the player moves on to the next level.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Due to the way our levels are loaded (each level is a different HTML file), sharing information between levels (remaining lives) is not allowed by default.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Our solution is to use local storage (cache) to store information such as health and ammo so that all levels can access it.</a:t>
            </a:r>
            <a:endParaRPr sz="1400"/>
          </a:p>
          <a:p>
            <a:pPr marL="411480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were having issues with the rendering and drawing of our sprites and animations. Occasionally, the sprites would render poorly or with floating pixels.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Refactored code to account for all frames, since our code originally dropped frames.</a:t>
            </a:r>
            <a:endParaRPr sz="1400"/>
          </a:p>
        </p:txBody>
      </p:sp>
      <p:sp>
        <p:nvSpPr>
          <p:cNvPr id="145" name="Google Shape;145;p21"/>
          <p:cNvSpPr/>
          <p:nvPr/>
        </p:nvSpPr>
        <p:spPr>
          <a:xfrm>
            <a:off x="4514700" y="3158175"/>
            <a:ext cx="289800" cy="25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On-screen Show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Raleway</vt:lpstr>
      <vt:lpstr>Lato</vt:lpstr>
      <vt:lpstr>Arial</vt:lpstr>
      <vt:lpstr>Streamline</vt:lpstr>
      <vt:lpstr>CodeRaider An 8-bit side scroller parody</vt:lpstr>
      <vt:lpstr>Idea</vt:lpstr>
      <vt:lpstr>Steps</vt:lpstr>
      <vt:lpstr>Steps cont.</vt:lpstr>
      <vt:lpstr>Technologies</vt:lpstr>
      <vt:lpstr>Features</vt:lpstr>
      <vt:lpstr>Sprites</vt:lpstr>
      <vt:lpstr>Gameplay</vt:lpstr>
      <vt:lpstr>Challenges</vt:lpstr>
      <vt:lpstr>Successes</vt:lpstr>
      <vt:lpstr>Future Work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CodeRaider An 8-bit side scroller parody</dc:title>
  <cp:lastModifiedBy>Hayden Moritz</cp:lastModifiedBy>
  <cp:revision>1</cp:revision>
  <dcterms:modified xsi:type="dcterms:W3CDTF">2019-04-26T15:50:41Z</dcterms:modified>
</cp:coreProperties>
</file>