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00fd3b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00fd3b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00fd3b1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00fd3b1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0100f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0100f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0100f1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0100f1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00fd3b1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00fd3b1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3175" y="1578400"/>
            <a:ext cx="5439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Side Scroller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Parody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30250" y="3157300"/>
            <a:ext cx="5586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Connor Harber, Sean McConnell, Hayden Moritz, Johnathan Tibbetts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from scratch via Javascript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Collision handling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Movement (wasd?)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Character and boss status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Graphic/ audio  development (sprites, music, etc.)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Opposed</a:t>
            </a:r>
            <a:r>
              <a:rPr lang="en"/>
              <a:t> to Unity or Godot.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Storyline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follow the path of a cosc. student through the four years of their degree, to pass each year you battle a couple bosses who are the teachers you interact with regularly through the years.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Bosses: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Confirmed:  Dr.Buckner, Ward, Mike 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TBD: Anderson, Gamboa, Caldwell….(suggestions?)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Easter eggs pertaining to inside jokes or general experiences (Gamboa’s pepsi, vending machine, etc.)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Health regenerated by drinking coffee, “mt.dew”, etc.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Power-ups or item will be given throughout the game or bought in en4072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Save file - is a resume or programs/ classes passed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/ Todo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 activity: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Sprite board being developed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Basic demo for movement:	</a:t>
            </a:r>
            <a:r>
              <a:rPr lang="en" sz="1800"/>
              <a:t>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https://goo.gl/t8jKhR</a:t>
            </a:r>
            <a:endParaRPr sz="18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Tile map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Backgrounds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Smooth out demo,  start implementing levels, and fix mechanics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r>
              <a:rPr lang="en">
                <a:solidFill>
                  <a:srgbClr val="191E29"/>
                </a:solidFill>
              </a:rPr>
              <a:t> ( ͡° ͜ʖ ͡°)</a:t>
            </a:r>
            <a:endParaRPr>
              <a:solidFill>
                <a:srgbClr val="191E2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