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474B53"/>
    <a:srgbClr val="191E28"/>
    <a:srgbClr val="DF3A42"/>
    <a:srgbClr val="E75B2B"/>
    <a:srgbClr val="F47200"/>
    <a:srgbClr val="E28D17"/>
    <a:srgbClr val="D5A300"/>
    <a:srgbClr val="A1AF10"/>
    <a:srgbClr val="77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2385" y="36"/>
      </p:cViewPr>
      <p:guideLst>
        <p:guide pos="2160"/>
        <p:guide orient="horz"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ru-RU" smtClean="0"/>
              <a:t>26.11.2018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F799AA8-8B5E-4CF5-9975-99FDD726FFD3}"/>
              </a:ext>
            </a:extLst>
          </p:cNvPr>
          <p:cNvGrpSpPr/>
          <p:nvPr userDrawn="1"/>
        </p:nvGrpSpPr>
        <p:grpSpPr>
          <a:xfrm>
            <a:off x="1999692" y="0"/>
            <a:ext cx="2858616" cy="9144000"/>
            <a:chOff x="2157768" y="0"/>
            <a:chExt cx="2858616" cy="91440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C5FBD76-8904-4E42-AE88-D512DA7052D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7984" y="0"/>
              <a:ext cx="2858400" cy="212249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C40D-C194-4EEE-8E69-4ED4ECFDEBE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1992793"/>
              <a:ext cx="2858400" cy="15984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D689866-F1C0-4715-81BF-9196A55ED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768" y="3434239"/>
              <a:ext cx="2854286" cy="15984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DF44A126-1FEE-452F-85E5-3E973F142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4873949"/>
              <a:ext cx="2854286" cy="15984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F5B1665-7823-4B65-9CA6-373B04C10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8200" y="6316234"/>
              <a:ext cx="2854286" cy="15984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516D51E-C5EF-493C-A49F-FA5A03131D5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8568" y="7830000"/>
              <a:ext cx="1587600" cy="1314000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6C46E00-3822-4C50-9645-1D8C321873EB}"/>
              </a:ext>
            </a:extLst>
          </p:cNvPr>
          <p:cNvPicPr preferRelativeResize="0"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8635" y="-1"/>
            <a:ext cx="2757600" cy="206199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06B0370-83C6-482C-A9C3-4659AB1E3CF0}"/>
              </a:ext>
            </a:extLst>
          </p:cNvPr>
          <p:cNvPicPr preferRelativeResize="0">
            <a:picLocks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48635" y="2036065"/>
            <a:ext cx="2757600" cy="14985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C672D68-3DAD-4B79-95BD-57D7C75F60A1}"/>
              </a:ext>
            </a:extLst>
          </p:cNvPr>
          <p:cNvPicPr preferRelativeResize="0">
            <a:picLocks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8635" y="3477556"/>
            <a:ext cx="2757600" cy="14976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8180608-A80A-409D-B02A-35C4F9DB1EC4}"/>
              </a:ext>
            </a:extLst>
          </p:cNvPr>
          <p:cNvPicPr preferRelativeResize="0">
            <a:picLocks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48635" y="4915656"/>
            <a:ext cx="2757600" cy="14976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FF81C97-DE5D-4DFC-83AA-6F65EC3EB8F1}"/>
              </a:ext>
            </a:extLst>
          </p:cNvPr>
          <p:cNvPicPr preferRelativeResize="0">
            <a:picLocks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8635" y="6365084"/>
            <a:ext cx="2757600" cy="14976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C1A8DC0F-B0F0-4E15-9642-9FC080079EC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0892" y="7829986"/>
            <a:ext cx="1486800" cy="1308892"/>
          </a:xfrm>
          <a:prstGeom prst="rect">
            <a:avLst/>
          </a:prstGeom>
        </p:spPr>
      </p:pic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BADA27-1431-44DB-AE87-0052CCA4FAC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sp>
        <p:nvSpPr>
          <p:cNvPr id="96" name="Picture Placeholder 73">
            <a:extLst>
              <a:ext uri="{FF2B5EF4-FFF2-40B4-BE49-F238E27FC236}">
                <a16:creationId xmlns:a16="http://schemas.microsoft.com/office/drawing/2014/main" id="{F2FA5F01-5003-4089-BB04-B5F22F2409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25631" y="91896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97" name="Picture 9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03E16F-BF67-4BC6-938B-B540E81E3B9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2405424"/>
            <a:ext cx="1416113" cy="1397770"/>
          </a:xfrm>
          <a:prstGeom prst="rect">
            <a:avLst/>
          </a:prstGeom>
        </p:spPr>
      </p:pic>
      <p:sp>
        <p:nvSpPr>
          <p:cNvPr id="98" name="Picture Placeholder 73">
            <a:extLst>
              <a:ext uri="{FF2B5EF4-FFF2-40B4-BE49-F238E27FC236}">
                <a16:creationId xmlns:a16="http://schemas.microsoft.com/office/drawing/2014/main" id="{8ADA19E5-32D4-4E60-A2D3-18859AF095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25631" y="2388325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1" name="Picture 10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395262-84CF-4F06-A46D-2E49E941DE7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4351" y="3848851"/>
            <a:ext cx="1416113" cy="1397770"/>
          </a:xfrm>
          <a:prstGeom prst="rect">
            <a:avLst/>
          </a:prstGeom>
        </p:spPr>
      </p:pic>
      <p:sp>
        <p:nvSpPr>
          <p:cNvPr id="102" name="Picture Placeholder 73">
            <a:extLst>
              <a:ext uri="{FF2B5EF4-FFF2-40B4-BE49-F238E27FC236}">
                <a16:creationId xmlns:a16="http://schemas.microsoft.com/office/drawing/2014/main" id="{ECB2E69E-31AD-4FD8-9097-58BA78C1FD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25631" y="3831752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6A10D9-295C-442F-97E0-F3CE8AF40C1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5292278"/>
            <a:ext cx="1416113" cy="1397770"/>
          </a:xfrm>
          <a:prstGeom prst="rect">
            <a:avLst/>
          </a:prstGeom>
        </p:spPr>
      </p:pic>
      <p:sp>
        <p:nvSpPr>
          <p:cNvPr id="106" name="Picture Placeholder 73">
            <a:extLst>
              <a:ext uri="{FF2B5EF4-FFF2-40B4-BE49-F238E27FC236}">
                <a16:creationId xmlns:a16="http://schemas.microsoft.com/office/drawing/2014/main" id="{01AFF473-1ADB-4A01-A1C6-CD802CBB0E8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25631" y="527517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9" name="Picture 1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DBEF57-0E51-47BA-BD9D-6D970FB2520C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6726482"/>
            <a:ext cx="1416113" cy="1397770"/>
          </a:xfrm>
          <a:prstGeom prst="rect">
            <a:avLst/>
          </a:prstGeom>
        </p:spPr>
      </p:pic>
      <p:sp>
        <p:nvSpPr>
          <p:cNvPr id="110" name="Picture Placeholder 73">
            <a:extLst>
              <a:ext uri="{FF2B5EF4-FFF2-40B4-BE49-F238E27FC236}">
                <a16:creationId xmlns:a16="http://schemas.microsoft.com/office/drawing/2014/main" id="{67025B7D-364F-4E77-84EE-93E1C3B8D9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425631" y="670938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C85FBDC-70FA-43E1-8F6D-59CCDB9A3E81}"/>
              </a:ext>
            </a:extLst>
          </p:cNvPr>
          <p:cNvPicPr preferRelativeResize="0">
            <a:picLocks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81048" y="1249835"/>
            <a:ext cx="378000" cy="144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F1D5EFC-2A9F-40F0-84DE-9F12D7582A4A}"/>
              </a:ext>
            </a:extLst>
          </p:cNvPr>
          <p:cNvPicPr preferRelativeResize="0">
            <a:picLocks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81048" y="2698235"/>
            <a:ext cx="378000" cy="1440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9BEC8EDD-AC8F-4413-8861-0EAAC6143EBF}"/>
              </a:ext>
            </a:extLst>
          </p:cNvPr>
          <p:cNvPicPr preferRelativeResize="0">
            <a:picLocks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81048" y="4146635"/>
            <a:ext cx="378000" cy="144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65B8B11A-6D5B-4222-A3FA-9C529A333AB0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681048" y="5595035"/>
            <a:ext cx="378000" cy="1440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EF1451D-B6A1-4704-A941-E48FA3914715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81048" y="7043434"/>
            <a:ext cx="378000" cy="144000"/>
          </a:xfrm>
          <a:prstGeom prst="rect">
            <a:avLst/>
          </a:prstGeom>
        </p:spPr>
      </p:pic>
      <p:sp>
        <p:nvSpPr>
          <p:cNvPr id="124" name="Title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313" y="267973"/>
            <a:ext cx="2260112" cy="920153"/>
          </a:xfrm>
        </p:spPr>
        <p:txBody>
          <a:bodyPr lIns="0" tIns="0" rIns="0" bIns="0">
            <a:noAutofit/>
          </a:bodyPr>
          <a:lstStyle>
            <a:lvl1pPr algn="r">
              <a:defRPr sz="3100" b="1"/>
            </a:lvl1pPr>
          </a:lstStyle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4" y="2204148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4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4" y="509997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4" y="6547881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70254" y="799579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88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83934" y="5836379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827894"/>
          </a:xfrm>
        </p:spPr>
        <p:txBody>
          <a:bodyPr>
            <a:noAutofit/>
          </a:bodyPr>
          <a:lstStyle>
            <a:lvl1pPr marL="0" indent="0" algn="l">
              <a:buNone/>
              <a:defRPr sz="31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E7D6CD0-B65D-490C-BB82-4F861318EB0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1B7EC4F3-1509-4925-BD92-54C58B32BD9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145600" y="0"/>
            <a:ext cx="2566800" cy="2060368"/>
          </a:xfrm>
          <a:prstGeom prst="rect">
            <a:avLst/>
          </a:prstGeom>
        </p:spPr>
      </p:pic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3149A7F4-4CDA-4E4A-8A0E-916FFE64A687}"/>
              </a:ext>
            </a:extLst>
          </p:cNvPr>
          <p:cNvPicPr preferRelativeResize="0">
            <a:picLocks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579416" y="1979319"/>
            <a:ext cx="594000" cy="144000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16F8F551-DF22-4154-9160-E3D1BE3ED58B}"/>
              </a:ext>
            </a:extLst>
          </p:cNvPr>
          <p:cNvPicPr preferRelativeResize="0">
            <a:picLocks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579416" y="3417350"/>
            <a:ext cx="594000" cy="14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DFAB86E6-909B-4AA9-8F44-2A7709C04949}"/>
              </a:ext>
            </a:extLst>
          </p:cNvPr>
          <p:cNvPicPr preferRelativeResize="0">
            <a:picLocks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579416" y="4866034"/>
            <a:ext cx="594000" cy="144000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12B89D1D-8F9E-48DE-B231-5DDE8D36E10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52832" y="5009312"/>
            <a:ext cx="2566800" cy="138505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4158ADA4-93AF-432F-98CD-D9F668C98B75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48738" y="3555065"/>
            <a:ext cx="2566800" cy="1385056"/>
          </a:xfrm>
          <a:prstGeom prst="rect">
            <a:avLst/>
          </a:prstGeom>
        </p:spPr>
      </p:pic>
      <p:pic>
        <p:nvPicPr>
          <p:cNvPr id="99" name="Picture 9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2C3018-06F9-4DE4-BFE6-0E9FCBBDABEE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0875" y="3107912"/>
            <a:ext cx="1416113" cy="1397770"/>
          </a:xfrm>
          <a:prstGeom prst="rect">
            <a:avLst/>
          </a:prstGeom>
        </p:spPr>
      </p:pic>
      <p:sp>
        <p:nvSpPr>
          <p:cNvPr id="100" name="Picture Placeholder 73">
            <a:extLst>
              <a:ext uri="{FF2B5EF4-FFF2-40B4-BE49-F238E27FC236}">
                <a16:creationId xmlns:a16="http://schemas.microsoft.com/office/drawing/2014/main" id="{A87F9CD2-C878-4F63-863E-C34F056E00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31876" y="309081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3" name="Picture 10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FB5FB4-1CBF-4F80-A9F9-873851BF8A1B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9091" y="4547626"/>
            <a:ext cx="1416113" cy="1397770"/>
          </a:xfrm>
          <a:prstGeom prst="rect">
            <a:avLst/>
          </a:prstGeom>
        </p:spPr>
      </p:pic>
      <p:sp>
        <p:nvSpPr>
          <p:cNvPr id="104" name="Picture Placeholder 73">
            <a:extLst>
              <a:ext uri="{FF2B5EF4-FFF2-40B4-BE49-F238E27FC236}">
                <a16:creationId xmlns:a16="http://schemas.microsoft.com/office/drawing/2014/main" id="{9F0D59E8-AB95-48A3-A6C7-D58CFAD149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31876" y="4530527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E752783-DDE2-44F7-B86A-1EF50472DCD7}"/>
              </a:ext>
            </a:extLst>
          </p:cNvPr>
          <p:cNvPicPr preferRelativeResize="0">
            <a:picLocks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579416" y="6317529"/>
            <a:ext cx="594000" cy="144000"/>
          </a:xfrm>
          <a:prstGeom prst="rect">
            <a:avLst/>
          </a:prstGeom>
        </p:spPr>
      </p:pic>
      <p:pic>
        <p:nvPicPr>
          <p:cNvPr id="107" name="Picture 10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A68911-A091-421B-BD18-C7DE7DD307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4756" y="5996858"/>
            <a:ext cx="1416113" cy="1397770"/>
          </a:xfrm>
          <a:prstGeom prst="rect">
            <a:avLst/>
          </a:prstGeom>
        </p:spPr>
      </p:pic>
      <p:sp>
        <p:nvSpPr>
          <p:cNvPr id="108" name="Picture Placeholder 73">
            <a:extLst>
              <a:ext uri="{FF2B5EF4-FFF2-40B4-BE49-F238E27FC236}">
                <a16:creationId xmlns:a16="http://schemas.microsoft.com/office/drawing/2014/main" id="{FFA6074B-E2C1-4676-BABB-F9A4E168F48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1876" y="597975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527C0226-D714-4BF7-911E-5D62B88B7447}"/>
              </a:ext>
            </a:extLst>
          </p:cNvPr>
          <p:cNvPicPr preferRelativeResize="0">
            <a:picLocks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4579416" y="7765280"/>
            <a:ext cx="594000" cy="144000"/>
          </a:xfrm>
          <a:prstGeom prst="rect">
            <a:avLst/>
          </a:prstGeom>
        </p:spPr>
      </p:pic>
      <p:pic>
        <p:nvPicPr>
          <p:cNvPr id="111" name="Picture 1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BFF7AD-7F35-4F2A-9989-3561F0CE6A7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7307" y="7446090"/>
            <a:ext cx="1416113" cy="1397770"/>
          </a:xfrm>
          <a:prstGeom prst="rect">
            <a:avLst/>
          </a:prstGeom>
        </p:spPr>
      </p:pic>
      <p:sp>
        <p:nvSpPr>
          <p:cNvPr id="112" name="Picture Placeholder 73">
            <a:extLst>
              <a:ext uri="{FF2B5EF4-FFF2-40B4-BE49-F238E27FC236}">
                <a16:creationId xmlns:a16="http://schemas.microsoft.com/office/drawing/2014/main" id="{B6C2A255-BD7D-48FE-9AC9-EA2DBD4B940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31876" y="7428991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4B2E0E94-8E68-4B4C-8A38-B19A52D69894}"/>
              </a:ext>
            </a:extLst>
          </p:cNvPr>
          <p:cNvPicPr preferRelativeResize="0">
            <a:picLocks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425663" y="7822766"/>
            <a:ext cx="1296000" cy="1308706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A5488CC7-053D-4AC5-AE92-5E975339AA56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53339" y="6443645"/>
            <a:ext cx="2566800" cy="1385056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46B3D8DB-F765-46B6-82B1-506B5A369130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45600" y="2140857"/>
            <a:ext cx="2566800" cy="1385056"/>
          </a:xfrm>
          <a:prstGeom prst="rect">
            <a:avLst/>
          </a:prstGeom>
        </p:spPr>
      </p:pic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44D1E4-253E-4973-990D-A790780C28F3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22878" y="1657315"/>
            <a:ext cx="1416113" cy="1397770"/>
          </a:xfrm>
          <a:prstGeom prst="rect">
            <a:avLst/>
          </a:prstGeom>
        </p:spPr>
      </p:pic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79E08CEB-DD89-4B29-8641-C4EE0A4853B3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631876" y="164021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18" Type="http://schemas.openxmlformats.org/officeDocument/2006/relationships/image" Target="../media/image64.png"/><Relationship Id="rId3" Type="http://schemas.openxmlformats.org/officeDocument/2006/relationships/image" Target="../media/image49.svg"/><Relationship Id="rId21" Type="http://schemas.openxmlformats.org/officeDocument/2006/relationships/image" Target="../media/image67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17" Type="http://schemas.openxmlformats.org/officeDocument/2006/relationships/image" Target="../media/image63.sv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51.svg"/><Relationship Id="rId15" Type="http://schemas.openxmlformats.org/officeDocument/2006/relationships/image" Target="../media/image61.svg"/><Relationship Id="rId10" Type="http://schemas.openxmlformats.org/officeDocument/2006/relationships/image" Target="../media/image56.png"/><Relationship Id="rId19" Type="http://schemas.openxmlformats.org/officeDocument/2006/relationships/image" Target="../media/image65.svg"/><Relationship Id="rId4" Type="http://schemas.openxmlformats.org/officeDocument/2006/relationships/image" Target="../media/image50.png"/><Relationship Id="rId9" Type="http://schemas.openxmlformats.org/officeDocument/2006/relationships/image" Target="../media/image55.sv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pic>
        <p:nvPicPr>
          <p:cNvPr id="55" name="Picture Placeholder 54" descr="Globe icon">
            <a:extLst>
              <a:ext uri="{FF2B5EF4-FFF2-40B4-BE49-F238E27FC236}">
                <a16:creationId xmlns:a16="http://schemas.microsoft.com/office/drawing/2014/main" id="{37A3FB08-CD7E-4D12-B6D5-0474F2D2CF9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Start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3CCB585-5A15-4E7C-96B6-C0057D449F2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We wanted to develop something unique but something fun and interesting to keep us engaged</a:t>
            </a:r>
            <a:endParaRPr lang="ru-RU" dirty="0"/>
          </a:p>
        </p:txBody>
      </p:sp>
      <p:pic>
        <p:nvPicPr>
          <p:cNvPr id="95" name="Picture Placeholder 94" descr="Microprocessor icon">
            <a:extLst>
              <a:ext uri="{FF2B5EF4-FFF2-40B4-BE49-F238E27FC236}">
                <a16:creationId xmlns:a16="http://schemas.microsoft.com/office/drawing/2014/main" id="{E5480516-45F9-4EB0-944F-75CCED4081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" r="97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5606479-9866-4A9F-8795-33225594A9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Develop a video game representing what we went through these past few years, and poke fun at the department.</a:t>
            </a:r>
            <a:endParaRPr lang="ru-RU" dirty="0"/>
          </a:p>
        </p:txBody>
      </p:sp>
      <p:pic>
        <p:nvPicPr>
          <p:cNvPr id="85" name="Picture Placeholder 84" descr="Cubes icon">
            <a:extLst>
              <a:ext uri="{FF2B5EF4-FFF2-40B4-BE49-F238E27FC236}">
                <a16:creationId xmlns:a16="http://schemas.microsoft.com/office/drawing/2014/main" id="{2B9CA395-C630-4D04-8BD8-EF76AEB5622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97" r="97"/>
          <a:stretch>
            <a:fillRect/>
          </a:stretch>
        </p:blipFill>
        <p:spPr/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C731E8C-632F-45FC-92FD-29CD284AB6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48281" y="2627477"/>
            <a:ext cx="1543421" cy="304102"/>
          </a:xfrm>
        </p:spPr>
        <p:txBody>
          <a:bodyPr/>
          <a:lstStyle/>
          <a:p>
            <a:r>
              <a:rPr lang="en-US" dirty="0"/>
              <a:t>Execution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7DE7F63-93F9-44B6-8B3C-DE039FD227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Hard code the game , as well as develop the art and music from scratch so we show our capabilities</a:t>
            </a:r>
            <a:endParaRPr lang="ru-RU" dirty="0"/>
          </a:p>
        </p:txBody>
      </p:sp>
      <p:pic>
        <p:nvPicPr>
          <p:cNvPr id="89" name="Picture Placeholder 88" descr="Atom icon">
            <a:extLst>
              <a:ext uri="{FF2B5EF4-FFF2-40B4-BE49-F238E27FC236}">
                <a16:creationId xmlns:a16="http://schemas.microsoft.com/office/drawing/2014/main" id="{765E7290-F2FE-45E1-9802-21FC4789372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67711" y="3350116"/>
            <a:ext cx="1208788" cy="297557"/>
          </a:xfrm>
        </p:spPr>
        <p:txBody>
          <a:bodyPr/>
          <a:lstStyle/>
          <a:p>
            <a:r>
              <a:rPr lang="en-US" dirty="0"/>
              <a:t>Program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C8C46E0-0C8A-4D59-B217-A16B7E30F99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Decided to use </a:t>
            </a:r>
            <a:r>
              <a:rPr lang="en-US" dirty="0" err="1"/>
              <a:t>aseprite</a:t>
            </a:r>
            <a:r>
              <a:rPr lang="en-US" dirty="0"/>
              <a:t> to develop visuals, and use JavaScript for backend logic, as well as HTML</a:t>
            </a:r>
            <a:endParaRPr lang="ru-RU" dirty="0"/>
          </a:p>
        </p:txBody>
      </p:sp>
      <p:pic>
        <p:nvPicPr>
          <p:cNvPr id="125" name="Picture Placeholder 124" descr="Lock icon">
            <a:extLst>
              <a:ext uri="{FF2B5EF4-FFF2-40B4-BE49-F238E27FC236}">
                <a16:creationId xmlns:a16="http://schemas.microsoft.com/office/drawing/2014/main" id="{8532ADC0-72F7-4847-B0C8-C1F323D80D0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50507" y="4079871"/>
            <a:ext cx="1041195" cy="354013"/>
          </a:xfrm>
        </p:spPr>
        <p:txBody>
          <a:bodyPr/>
          <a:lstStyle/>
          <a:p>
            <a:r>
              <a:rPr lang="en-US" dirty="0"/>
              <a:t>Hosting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680C2A3-C4E3-40E7-9961-5A026F441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Use GitHub temporarily for demo hosting main host possibilities still in the air for discussion  </a:t>
            </a:r>
            <a:endParaRPr lang="ru-RU" dirty="0"/>
          </a:p>
        </p:txBody>
      </p:sp>
      <p:pic>
        <p:nvPicPr>
          <p:cNvPr id="135" name="Picture Placeholder 134" descr="Search icon">
            <a:extLst>
              <a:ext uri="{FF2B5EF4-FFF2-40B4-BE49-F238E27FC236}">
                <a16:creationId xmlns:a16="http://schemas.microsoft.com/office/drawing/2014/main" id="{90469E46-8456-4C58-A8AE-7729767DFD2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67711" y="4791482"/>
            <a:ext cx="1047738" cy="313421"/>
          </a:xfrm>
        </p:spPr>
        <p:txBody>
          <a:bodyPr/>
          <a:lstStyle/>
          <a:p>
            <a:r>
              <a:rPr lang="en-US" dirty="0"/>
              <a:t>Sprites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386FE1D-5753-4826-9BC9-B63ACE83BD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Most sprites and background population have been completed but more specific bits such as buttons and particle effects still in production</a:t>
            </a:r>
            <a:endParaRPr lang="ru-RU" dirty="0"/>
          </a:p>
        </p:txBody>
      </p:sp>
      <p:pic>
        <p:nvPicPr>
          <p:cNvPr id="133" name="Picture Placeholder 132" descr="Charts icon">
            <a:extLst>
              <a:ext uri="{FF2B5EF4-FFF2-40B4-BE49-F238E27FC236}">
                <a16:creationId xmlns:a16="http://schemas.microsoft.com/office/drawing/2014/main" id="{DA693DAA-70F5-4DE5-B82E-2209B56F19A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/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55000" y="5532268"/>
            <a:ext cx="1336702" cy="304102"/>
          </a:xfrm>
        </p:spPr>
        <p:txBody>
          <a:bodyPr/>
          <a:lstStyle/>
          <a:p>
            <a:r>
              <a:rPr lang="en-US" dirty="0"/>
              <a:t>Animation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BD0AFB30-1FB2-418E-B2D2-297AA3CD453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Dynamic sprite swapping, to implement smooth movement of various objects.</a:t>
            </a:r>
            <a:endParaRPr lang="ru-RU" dirty="0"/>
          </a:p>
        </p:txBody>
      </p:sp>
      <p:pic>
        <p:nvPicPr>
          <p:cNvPr id="121" name="Picture Placeholder 120" descr="Mobile devices icon">
            <a:extLst>
              <a:ext uri="{FF2B5EF4-FFF2-40B4-BE49-F238E27FC236}">
                <a16:creationId xmlns:a16="http://schemas.microsoft.com/office/drawing/2014/main" id="{950B4FEA-3E81-4BA2-902D-6C72B63914F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CEC195C-526B-4BFC-8648-6508872A1C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1050" dirty="0"/>
              <a:t>goo.gl/t8jKhR</a:t>
            </a:r>
            <a:endParaRPr lang="ru-RU" sz="1050" dirty="0"/>
          </a:p>
        </p:txBody>
      </p:sp>
      <p:pic>
        <p:nvPicPr>
          <p:cNvPr id="113" name="Picture Placeholder 112" descr="Laptop icon">
            <a:extLst>
              <a:ext uri="{FF2B5EF4-FFF2-40B4-BE49-F238E27FC236}">
                <a16:creationId xmlns:a16="http://schemas.microsoft.com/office/drawing/2014/main" id="{5DA96FDB-9B4B-466A-ACE5-193A1A8EEE3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97" r="97"/>
          <a:stretch>
            <a:fillRect/>
          </a:stretch>
        </p:blipFill>
        <p:spPr/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26573" y="6984664"/>
            <a:ext cx="1165129" cy="263092"/>
          </a:xfrm>
        </p:spPr>
        <p:txBody>
          <a:bodyPr/>
          <a:lstStyle/>
          <a:p>
            <a:r>
              <a:rPr lang="en-US" dirty="0"/>
              <a:t>Current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6F0FC76-2379-43FD-ADED-5BE2CCDC59E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5"/>
            <a:ext cx="1407768" cy="638087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Finish animation class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Finish boss movement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Implement level one </a:t>
            </a:r>
          </a:p>
        </p:txBody>
      </p:sp>
      <p:pic>
        <p:nvPicPr>
          <p:cNvPr id="117" name="Picture Placeholder 116" descr="Checklist icon">
            <a:extLst>
              <a:ext uri="{FF2B5EF4-FFF2-40B4-BE49-F238E27FC236}">
                <a16:creationId xmlns:a16="http://schemas.microsoft.com/office/drawing/2014/main" id="{4186EB7D-097D-48C1-9516-9BF372F0B804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/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67710" y="7687305"/>
            <a:ext cx="1406355" cy="313421"/>
          </a:xfrm>
        </p:spPr>
        <p:txBody>
          <a:bodyPr/>
          <a:lstStyle/>
          <a:p>
            <a:r>
              <a:rPr lang="en-US" dirty="0"/>
              <a:t>Next steps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more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Music/sound effects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other features…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19BCCFF-7856-405D-A016-546DEFEC99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5000" y="7976772"/>
            <a:ext cx="1407768" cy="827894"/>
          </a:xfrm>
        </p:spPr>
        <p:txBody>
          <a:bodyPr/>
          <a:lstStyle/>
          <a:p>
            <a:r>
              <a:rPr lang="en-US" dirty="0"/>
              <a:t>2018 -</a:t>
            </a:r>
            <a:br>
              <a:rPr lang="en-US" dirty="0"/>
            </a:br>
            <a:r>
              <a:rPr lang="en-US" dirty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4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graphicsPoster_Roadmap_MO - v3" id="{22F4D88F-7D50-466B-A48A-5F83F6EA503E}" vid="{A63AB24A-8A18-4111-A8C1-10B441B9DD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8448F01-F218-472B-94EF-A6FE7AC03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4B622E-5F8A-4135-A109-F06CA7ACE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DD9C48-C15B-4063-BBC7-6EBD3EDB4A61}">
  <ds:schemaRefs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infopath/2007/PartnerControls"/>
    <ds:schemaRef ds:uri="fb0879af-3eba-417a-a55a-ffe6dcd6ca7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roadmap infographics poster</Template>
  <TotalTime>0</TotalTime>
  <Words>162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PRODUCT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2018-11-26T18:36:52Z</dcterms:created>
  <dcterms:modified xsi:type="dcterms:W3CDTF">2018-11-26T19:21:00Z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