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F2"/>
    <a:srgbClr val="F2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1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906F-F3E5-4B83-843F-5C7206585B7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36F0-9D94-4A53-83EC-C5B45C1FB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8CAC5-5DE6-4A07-94A5-E237CEE987DE}"/>
              </a:ext>
            </a:extLst>
          </p:cNvPr>
          <p:cNvCxnSpPr>
            <a:cxnSpLocks/>
          </p:cNvCxnSpPr>
          <p:nvPr/>
        </p:nvCxnSpPr>
        <p:spPr>
          <a:xfrm>
            <a:off x="0" y="20396764"/>
            <a:ext cx="43891200" cy="203839"/>
          </a:xfrm>
          <a:prstGeom prst="line">
            <a:avLst/>
          </a:prstGeom>
          <a:ln w="57150">
            <a:solidFill>
              <a:srgbClr val="F20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327936-3D1D-42D9-8C9F-24FC24786D19}"/>
              </a:ext>
            </a:extLst>
          </p:cNvPr>
          <p:cNvCxnSpPr>
            <a:cxnSpLocks/>
          </p:cNvCxnSpPr>
          <p:nvPr/>
        </p:nvCxnSpPr>
        <p:spPr>
          <a:xfrm flipV="1">
            <a:off x="2462193" y="15804884"/>
            <a:ext cx="0" cy="4591879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707C4-85FA-41B0-9516-096B764300B5}"/>
              </a:ext>
            </a:extLst>
          </p:cNvPr>
          <p:cNvCxnSpPr>
            <a:cxnSpLocks/>
          </p:cNvCxnSpPr>
          <p:nvPr/>
        </p:nvCxnSpPr>
        <p:spPr>
          <a:xfrm>
            <a:off x="4983935" y="20482863"/>
            <a:ext cx="0" cy="3768916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F1943E-6F8C-4767-9C8A-DEBFFAB35CF9}"/>
              </a:ext>
            </a:extLst>
          </p:cNvPr>
          <p:cNvCxnSpPr>
            <a:cxnSpLocks/>
          </p:cNvCxnSpPr>
          <p:nvPr/>
        </p:nvCxnSpPr>
        <p:spPr>
          <a:xfrm flipV="1">
            <a:off x="9564986" y="15784234"/>
            <a:ext cx="0" cy="4591879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65833F-0589-4DC0-A781-43F70DADA3D7}"/>
              </a:ext>
            </a:extLst>
          </p:cNvPr>
          <p:cNvCxnSpPr>
            <a:cxnSpLocks/>
          </p:cNvCxnSpPr>
          <p:nvPr/>
        </p:nvCxnSpPr>
        <p:spPr>
          <a:xfrm flipV="1">
            <a:off x="19319745" y="15906804"/>
            <a:ext cx="0" cy="4591879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00D0B-4E40-4C78-86D5-A15F115D11A4}"/>
              </a:ext>
            </a:extLst>
          </p:cNvPr>
          <p:cNvCxnSpPr>
            <a:cxnSpLocks/>
          </p:cNvCxnSpPr>
          <p:nvPr/>
        </p:nvCxnSpPr>
        <p:spPr>
          <a:xfrm>
            <a:off x="13607892" y="20482863"/>
            <a:ext cx="0" cy="3768916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0C3958-7938-4E40-80F5-19A319C8FE57}"/>
              </a:ext>
            </a:extLst>
          </p:cNvPr>
          <p:cNvCxnSpPr>
            <a:cxnSpLocks/>
          </p:cNvCxnSpPr>
          <p:nvPr/>
        </p:nvCxnSpPr>
        <p:spPr>
          <a:xfrm>
            <a:off x="23155240" y="20502231"/>
            <a:ext cx="0" cy="3768916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79C7D3-59EA-43BA-B3D3-7D6D7D73398D}"/>
              </a:ext>
            </a:extLst>
          </p:cNvPr>
          <p:cNvCxnSpPr>
            <a:cxnSpLocks/>
          </p:cNvCxnSpPr>
          <p:nvPr/>
        </p:nvCxnSpPr>
        <p:spPr>
          <a:xfrm flipV="1">
            <a:off x="27618574" y="15906804"/>
            <a:ext cx="0" cy="4591879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1BEA8-697B-48D3-9E00-D1A58B92CEB0}"/>
              </a:ext>
            </a:extLst>
          </p:cNvPr>
          <p:cNvCxnSpPr>
            <a:cxnSpLocks/>
          </p:cNvCxnSpPr>
          <p:nvPr/>
        </p:nvCxnSpPr>
        <p:spPr>
          <a:xfrm flipV="1">
            <a:off x="36768339" y="15906804"/>
            <a:ext cx="0" cy="4591879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028F9-2237-45C1-94D2-B7076B6AEDBD}"/>
              </a:ext>
            </a:extLst>
          </p:cNvPr>
          <p:cNvCxnSpPr>
            <a:cxnSpLocks/>
          </p:cNvCxnSpPr>
          <p:nvPr/>
        </p:nvCxnSpPr>
        <p:spPr>
          <a:xfrm>
            <a:off x="30887304" y="20639050"/>
            <a:ext cx="0" cy="3768916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330DA0CC-21CE-464E-A824-24014BACF341}"/>
              </a:ext>
            </a:extLst>
          </p:cNvPr>
          <p:cNvSpPr txBox="1">
            <a:spLocks/>
          </p:cNvSpPr>
          <p:nvPr/>
        </p:nvSpPr>
        <p:spPr>
          <a:xfrm>
            <a:off x="997847" y="10460620"/>
            <a:ext cx="3291840" cy="109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Start</a:t>
            </a:r>
            <a:endParaRPr lang="ru-RU" sz="10080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07C62188-3D62-43E7-97A2-3CF5CE814575}"/>
              </a:ext>
            </a:extLst>
          </p:cNvPr>
          <p:cNvSpPr txBox="1">
            <a:spLocks/>
          </p:cNvSpPr>
          <p:nvPr/>
        </p:nvSpPr>
        <p:spPr>
          <a:xfrm>
            <a:off x="908766" y="12224717"/>
            <a:ext cx="6295878" cy="497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We wanted to develop a unique video game that provides both COSC and non COSC students the definitive COSC department experience.</a:t>
            </a:r>
            <a:endParaRPr lang="ru-RU" sz="4320" dirty="0"/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A0614146-E6F7-4F64-8A43-0CEA3A965279}"/>
              </a:ext>
            </a:extLst>
          </p:cNvPr>
          <p:cNvSpPr txBox="1">
            <a:spLocks/>
          </p:cNvSpPr>
          <p:nvPr/>
        </p:nvSpPr>
        <p:spPr>
          <a:xfrm>
            <a:off x="2942555" y="24477420"/>
            <a:ext cx="3291840" cy="109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Idea</a:t>
            </a:r>
            <a:endParaRPr lang="ru-RU" sz="10080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D1EFD1C5-D112-4181-A2BA-AE0F39C06094}"/>
              </a:ext>
            </a:extLst>
          </p:cNvPr>
          <p:cNvSpPr txBox="1">
            <a:spLocks/>
          </p:cNvSpPr>
          <p:nvPr/>
        </p:nvSpPr>
        <p:spPr>
          <a:xfrm>
            <a:off x="2942555" y="26140492"/>
            <a:ext cx="5067965" cy="497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Develop a video game representing what we went through these past few years, and poke fun at the department.</a:t>
            </a:r>
            <a:endParaRPr lang="ru-RU" sz="4320" dirty="0"/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13155FBF-67E0-48BE-96DF-9E344A99842C}"/>
              </a:ext>
            </a:extLst>
          </p:cNvPr>
          <p:cNvSpPr txBox="1">
            <a:spLocks/>
          </p:cNvSpPr>
          <p:nvPr/>
        </p:nvSpPr>
        <p:spPr>
          <a:xfrm>
            <a:off x="7748012" y="10529841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Execution</a:t>
            </a:r>
            <a:endParaRPr lang="ru-RU" sz="10080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08EBA2A8-C2AE-46F4-AF56-2697237A45EA}"/>
              </a:ext>
            </a:extLst>
          </p:cNvPr>
          <p:cNvSpPr txBox="1">
            <a:spLocks/>
          </p:cNvSpPr>
          <p:nvPr/>
        </p:nvSpPr>
        <p:spPr>
          <a:xfrm>
            <a:off x="11004091" y="24407966"/>
            <a:ext cx="6631384" cy="1094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Program</a:t>
            </a:r>
            <a:endParaRPr lang="ru-RU" sz="10080" dirty="0"/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A3C6EF1E-72E5-4C72-8BC2-FD4C2FE5542F}"/>
              </a:ext>
            </a:extLst>
          </p:cNvPr>
          <p:cNvSpPr txBox="1">
            <a:spLocks/>
          </p:cNvSpPr>
          <p:nvPr/>
        </p:nvSpPr>
        <p:spPr>
          <a:xfrm>
            <a:off x="11073910" y="26494036"/>
            <a:ext cx="5067965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We decided to use </a:t>
            </a:r>
            <a:r>
              <a:rPr lang="en-US" sz="4320" dirty="0" err="1"/>
              <a:t>Aseprite</a:t>
            </a:r>
            <a:r>
              <a:rPr lang="en-US" sz="4320" dirty="0"/>
              <a:t> to develop visuals, JavaScript for backend logic, and HTML for the frontend.</a:t>
            </a:r>
            <a:endParaRPr lang="ru-RU" sz="4320" dirty="0"/>
          </a:p>
          <a:p>
            <a:pPr marL="0" indent="0">
              <a:buNone/>
            </a:pPr>
            <a:endParaRPr lang="ru-RU" sz="4320" dirty="0"/>
          </a:p>
        </p:txBody>
      </p:sp>
      <p:sp>
        <p:nvSpPr>
          <p:cNvPr id="29" name="Text Placeholder 35">
            <a:extLst>
              <a:ext uri="{FF2B5EF4-FFF2-40B4-BE49-F238E27FC236}">
                <a16:creationId xmlns:a16="http://schemas.microsoft.com/office/drawing/2014/main" id="{10E3CCFA-0B56-4938-AE09-9D012F8FB6C7}"/>
              </a:ext>
            </a:extLst>
          </p:cNvPr>
          <p:cNvSpPr txBox="1">
            <a:spLocks/>
          </p:cNvSpPr>
          <p:nvPr/>
        </p:nvSpPr>
        <p:spPr>
          <a:xfrm>
            <a:off x="7874844" y="12081721"/>
            <a:ext cx="5466036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Program the game and develop the art and music from scratch to provide a unique user experience.</a:t>
            </a:r>
            <a:endParaRPr lang="ru-RU" sz="4320" dirty="0"/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0A97B5AE-A69F-4FA0-A1FD-10E7C8F6FB90}"/>
              </a:ext>
            </a:extLst>
          </p:cNvPr>
          <p:cNvSpPr txBox="1">
            <a:spLocks/>
          </p:cNvSpPr>
          <p:nvPr/>
        </p:nvSpPr>
        <p:spPr>
          <a:xfrm>
            <a:off x="17213789" y="12035129"/>
            <a:ext cx="5067965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Use GitHub temporarily for demo hosting. The main host is still being discussed (possibly purchase a domain).</a:t>
            </a:r>
            <a:endParaRPr lang="ru-RU" sz="4320" dirty="0"/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289574EF-2716-4888-AB81-5FE9936DEEC6}"/>
              </a:ext>
            </a:extLst>
          </p:cNvPr>
          <p:cNvSpPr txBox="1">
            <a:spLocks/>
          </p:cNvSpPr>
          <p:nvPr/>
        </p:nvSpPr>
        <p:spPr>
          <a:xfrm>
            <a:off x="17136064" y="10553778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Hosting</a:t>
            </a:r>
            <a:endParaRPr lang="ru-RU" sz="10080" dirty="0"/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824A5AFC-A6DF-4CAF-AEE2-1D6B28A01B82}"/>
              </a:ext>
            </a:extLst>
          </p:cNvPr>
          <p:cNvSpPr txBox="1">
            <a:spLocks/>
          </p:cNvSpPr>
          <p:nvPr/>
        </p:nvSpPr>
        <p:spPr>
          <a:xfrm>
            <a:off x="20836952" y="24251779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Sprites</a:t>
            </a:r>
            <a:endParaRPr lang="ru-RU" sz="1008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BE831ED-4474-40EC-921C-BA9373F648AB}"/>
              </a:ext>
            </a:extLst>
          </p:cNvPr>
          <p:cNvSpPr txBox="1">
            <a:spLocks/>
          </p:cNvSpPr>
          <p:nvPr/>
        </p:nvSpPr>
        <p:spPr>
          <a:xfrm>
            <a:off x="25980364" y="10884626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Animation</a:t>
            </a:r>
            <a:endParaRPr lang="ru-RU" sz="10080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74ABAC90-A22B-4F14-BB84-E6FF069E8821}"/>
              </a:ext>
            </a:extLst>
          </p:cNvPr>
          <p:cNvSpPr txBox="1">
            <a:spLocks/>
          </p:cNvSpPr>
          <p:nvPr/>
        </p:nvSpPr>
        <p:spPr>
          <a:xfrm>
            <a:off x="28130038" y="24477528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Demo</a:t>
            </a:r>
            <a:endParaRPr lang="ru-RU" sz="10080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122A6E66-B128-4074-B67A-6F8733195EC1}"/>
              </a:ext>
            </a:extLst>
          </p:cNvPr>
          <p:cNvSpPr txBox="1">
            <a:spLocks/>
          </p:cNvSpPr>
          <p:nvPr/>
        </p:nvSpPr>
        <p:spPr>
          <a:xfrm>
            <a:off x="34839559" y="10790336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Current</a:t>
            </a:r>
            <a:endParaRPr lang="ru-RU" sz="10080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101AE34-3414-4680-A086-A98C7C4C684D}"/>
              </a:ext>
            </a:extLst>
          </p:cNvPr>
          <p:cNvSpPr txBox="1">
            <a:spLocks/>
          </p:cNvSpPr>
          <p:nvPr/>
        </p:nvSpPr>
        <p:spPr>
          <a:xfrm>
            <a:off x="20912399" y="25810601"/>
            <a:ext cx="5067965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Most sprites and background population have been completed, but more specific components such as buttons and particle effects are still in production.</a:t>
            </a:r>
            <a:endParaRPr lang="ru-RU" sz="4320" dirty="0"/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B6B53178-496E-472B-AB75-26F0F2D64BEF}"/>
              </a:ext>
            </a:extLst>
          </p:cNvPr>
          <p:cNvSpPr txBox="1">
            <a:spLocks/>
          </p:cNvSpPr>
          <p:nvPr/>
        </p:nvSpPr>
        <p:spPr>
          <a:xfrm>
            <a:off x="26154657" y="12414067"/>
            <a:ext cx="5067965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20" dirty="0"/>
              <a:t>Dynamic sprite swapping to implement smooth movement of various objects.</a:t>
            </a:r>
            <a:endParaRPr lang="ru-RU" sz="432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D9B5AC-1607-4394-8095-F62A7561D869}"/>
              </a:ext>
            </a:extLst>
          </p:cNvPr>
          <p:cNvSpPr/>
          <p:nvPr/>
        </p:nvSpPr>
        <p:spPr>
          <a:xfrm>
            <a:off x="28199251" y="25959533"/>
            <a:ext cx="506796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20" dirty="0"/>
              <a:t>goo.gl/t8jKhR</a:t>
            </a:r>
            <a:endParaRPr lang="ru-RU" sz="4320" dirty="0"/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51AF1081-8D4A-41F7-BA2D-E5DAEE16C407}"/>
              </a:ext>
            </a:extLst>
          </p:cNvPr>
          <p:cNvSpPr txBox="1">
            <a:spLocks/>
          </p:cNvSpPr>
          <p:nvPr/>
        </p:nvSpPr>
        <p:spPr>
          <a:xfrm>
            <a:off x="34839559" y="12306126"/>
            <a:ext cx="5067965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70" indent="-617270"/>
            <a:r>
              <a:rPr lang="en-US" sz="4320" dirty="0"/>
              <a:t>Finish animation class</a:t>
            </a:r>
          </a:p>
          <a:p>
            <a:pPr marL="617270" indent="-617270"/>
            <a:r>
              <a:rPr lang="en-US" sz="4320" dirty="0"/>
              <a:t>Finish boss movement</a:t>
            </a:r>
          </a:p>
          <a:p>
            <a:pPr marL="617270" indent="-617270"/>
            <a:r>
              <a:rPr lang="en-US" sz="4320" dirty="0"/>
              <a:t>Implement level one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1358D4-1B36-49D4-B64B-6BA7A948FA82}"/>
              </a:ext>
            </a:extLst>
          </p:cNvPr>
          <p:cNvCxnSpPr>
            <a:cxnSpLocks/>
          </p:cNvCxnSpPr>
          <p:nvPr/>
        </p:nvCxnSpPr>
        <p:spPr>
          <a:xfrm>
            <a:off x="39987169" y="20600603"/>
            <a:ext cx="0" cy="3768916"/>
          </a:xfrm>
          <a:prstGeom prst="straightConnector1">
            <a:avLst/>
          </a:prstGeom>
          <a:ln w="38100">
            <a:solidFill>
              <a:srgbClr val="F200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1EF7B932-0835-4E9E-814A-F641E53FE58F}"/>
              </a:ext>
            </a:extLst>
          </p:cNvPr>
          <p:cNvSpPr txBox="1">
            <a:spLocks/>
          </p:cNvSpPr>
          <p:nvPr/>
        </p:nvSpPr>
        <p:spPr>
          <a:xfrm>
            <a:off x="35796582" y="24571625"/>
            <a:ext cx="6345997" cy="109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80" dirty="0"/>
              <a:t>Next Steps</a:t>
            </a:r>
            <a:endParaRPr lang="ru-RU" sz="10080" dirty="0"/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9013F91B-B5EB-4419-9F42-C70C214E0DD8}"/>
              </a:ext>
            </a:extLst>
          </p:cNvPr>
          <p:cNvSpPr txBox="1">
            <a:spLocks/>
          </p:cNvSpPr>
          <p:nvPr/>
        </p:nvSpPr>
        <p:spPr>
          <a:xfrm>
            <a:off x="35796582" y="26249918"/>
            <a:ext cx="6532445" cy="2297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70" indent="-617270"/>
            <a:r>
              <a:rPr lang="en-US" sz="4320" dirty="0"/>
              <a:t>Add more levels</a:t>
            </a:r>
          </a:p>
          <a:p>
            <a:pPr marL="617270" indent="-617270"/>
            <a:r>
              <a:rPr lang="en-US" sz="4320" dirty="0"/>
              <a:t>Music/sound effects</a:t>
            </a:r>
          </a:p>
          <a:p>
            <a:pPr marL="617270" indent="-617270"/>
            <a:r>
              <a:rPr lang="en-US" sz="4320" dirty="0"/>
              <a:t>Any other features…</a:t>
            </a:r>
            <a:endParaRPr lang="ru-RU" sz="4320" dirty="0"/>
          </a:p>
        </p:txBody>
      </p:sp>
      <p:pic>
        <p:nvPicPr>
          <p:cNvPr id="1042" name="Picture 18" descr="https://raw.githubusercontent.com/cosc495x/sd-project-goonsquad/master/Connor/1980scode.png?token=AeK87jFPXg2nnw_QDPr4-wzRfLRc5Klwks5cDFnuwA%3D%3D">
            <a:extLst>
              <a:ext uri="{FF2B5EF4-FFF2-40B4-BE49-F238E27FC236}">
                <a16:creationId xmlns:a16="http://schemas.microsoft.com/office/drawing/2014/main" id="{CC05054C-510C-477B-9800-477FB340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302" y="1992236"/>
            <a:ext cx="20304896" cy="81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75D2A6B0-4E8F-470A-8211-37D4F74B5016}"/>
              </a:ext>
            </a:extLst>
          </p:cNvPr>
          <p:cNvCxnSpPr>
            <a:cxnSpLocks/>
          </p:cNvCxnSpPr>
          <p:nvPr/>
        </p:nvCxnSpPr>
        <p:spPr>
          <a:xfrm>
            <a:off x="0" y="717232"/>
            <a:ext cx="43891200" cy="0"/>
          </a:xfrm>
          <a:prstGeom prst="line">
            <a:avLst/>
          </a:prstGeom>
          <a:ln w="76200">
            <a:solidFill>
              <a:srgbClr val="F20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9EC2F1-4D07-4A1B-9FA2-8CF200D03B64}"/>
              </a:ext>
            </a:extLst>
          </p:cNvPr>
          <p:cNvCxnSpPr>
            <a:cxnSpLocks/>
          </p:cNvCxnSpPr>
          <p:nvPr/>
        </p:nvCxnSpPr>
        <p:spPr>
          <a:xfrm>
            <a:off x="0" y="32159797"/>
            <a:ext cx="43891200" cy="0"/>
          </a:xfrm>
          <a:prstGeom prst="line">
            <a:avLst/>
          </a:prstGeom>
          <a:ln w="76200">
            <a:solidFill>
              <a:srgbClr val="F200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8D4578F-7DAE-4D5E-B53A-546187C46D84}"/>
              </a:ext>
            </a:extLst>
          </p:cNvPr>
          <p:cNvCxnSpPr>
            <a:cxnSpLocks/>
          </p:cNvCxnSpPr>
          <p:nvPr/>
        </p:nvCxnSpPr>
        <p:spPr>
          <a:xfrm>
            <a:off x="0" y="1259800"/>
            <a:ext cx="43891200" cy="0"/>
          </a:xfrm>
          <a:prstGeom prst="line">
            <a:avLst/>
          </a:prstGeom>
          <a:ln w="76200">
            <a:solidFill>
              <a:srgbClr val="00C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34A0C1D-8651-43BE-8889-1B7E92F21EF6}"/>
              </a:ext>
            </a:extLst>
          </p:cNvPr>
          <p:cNvCxnSpPr>
            <a:cxnSpLocks/>
          </p:cNvCxnSpPr>
          <p:nvPr/>
        </p:nvCxnSpPr>
        <p:spPr>
          <a:xfrm>
            <a:off x="0" y="31591491"/>
            <a:ext cx="43891200" cy="0"/>
          </a:xfrm>
          <a:prstGeom prst="line">
            <a:avLst/>
          </a:prstGeom>
          <a:ln w="76200">
            <a:solidFill>
              <a:srgbClr val="00C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Placeholder 54" descr="Globe icon">
            <a:extLst>
              <a:ext uri="{FF2B5EF4-FFF2-40B4-BE49-F238E27FC236}">
                <a16:creationId xmlns:a16="http://schemas.microsoft.com/office/drawing/2014/main" id="{C01AE534-F351-4E23-99E8-9EC8DC4E6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599823" y="9612690"/>
            <a:ext cx="2928960" cy="2928960"/>
          </a:xfrm>
          <a:prstGeom prst="ellipse">
            <a:avLst/>
          </a:prstGeom>
        </p:spPr>
      </p:pic>
      <p:pic>
        <p:nvPicPr>
          <p:cNvPr id="185" name="Picture Placeholder 94" descr="Microprocessor icon">
            <a:extLst>
              <a:ext uri="{FF2B5EF4-FFF2-40B4-BE49-F238E27FC236}">
                <a16:creationId xmlns:a16="http://schemas.microsoft.com/office/drawing/2014/main" id="{17B08367-21C2-43FB-BFF4-6FAA9E8CC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7" r="97"/>
          <a:stretch>
            <a:fillRect/>
          </a:stretch>
        </p:blipFill>
        <p:spPr>
          <a:xfrm>
            <a:off x="5299218" y="23347703"/>
            <a:ext cx="2928960" cy="2928960"/>
          </a:xfrm>
          <a:prstGeom prst="rect">
            <a:avLst/>
          </a:prstGeom>
        </p:spPr>
      </p:pic>
      <p:pic>
        <p:nvPicPr>
          <p:cNvPr id="186" name="Picture Placeholder 84" descr="Cubes icon">
            <a:extLst>
              <a:ext uri="{FF2B5EF4-FFF2-40B4-BE49-F238E27FC236}">
                <a16:creationId xmlns:a16="http://schemas.microsoft.com/office/drawing/2014/main" id="{633AA638-AB91-4DA7-BE19-E899EE03F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7" r="97"/>
          <a:stretch>
            <a:fillRect/>
          </a:stretch>
        </p:blipFill>
        <p:spPr>
          <a:xfrm>
            <a:off x="12902794" y="10090907"/>
            <a:ext cx="2928960" cy="2928960"/>
          </a:xfrm>
          <a:prstGeom prst="ellipse">
            <a:avLst/>
          </a:prstGeom>
        </p:spPr>
      </p:pic>
      <p:pic>
        <p:nvPicPr>
          <p:cNvPr id="187" name="Picture Placeholder 88" descr="Atom icon">
            <a:extLst>
              <a:ext uri="{FF2B5EF4-FFF2-40B4-BE49-F238E27FC236}">
                <a16:creationId xmlns:a16="http://schemas.microsoft.com/office/drawing/2014/main" id="{77FBC481-C1DD-4B54-AF99-4E4B92673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578175" y="23654474"/>
            <a:ext cx="2928960" cy="2928960"/>
          </a:xfrm>
          <a:prstGeom prst="ellipse">
            <a:avLst/>
          </a:prstGeom>
        </p:spPr>
      </p:pic>
      <p:pic>
        <p:nvPicPr>
          <p:cNvPr id="188" name="Picture Placeholder 120" descr="Mobile devices icon">
            <a:extLst>
              <a:ext uri="{FF2B5EF4-FFF2-40B4-BE49-F238E27FC236}">
                <a16:creationId xmlns:a16="http://schemas.microsoft.com/office/drawing/2014/main" id="{0A302F40-73F9-4062-A46D-295ACD630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24264114" y="23654474"/>
            <a:ext cx="2928960" cy="2928960"/>
          </a:xfrm>
          <a:prstGeom prst="ellipse">
            <a:avLst/>
          </a:prstGeom>
        </p:spPr>
      </p:pic>
      <p:pic>
        <p:nvPicPr>
          <p:cNvPr id="189" name="Picture Placeholder 132" descr="Charts icon">
            <a:extLst>
              <a:ext uri="{FF2B5EF4-FFF2-40B4-BE49-F238E27FC236}">
                <a16:creationId xmlns:a16="http://schemas.microsoft.com/office/drawing/2014/main" id="{0D948F03-CE11-4E09-BD1C-93D8A1B705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31331515" y="23654474"/>
            <a:ext cx="2928960" cy="2928960"/>
          </a:xfrm>
          <a:prstGeom prst="ellipse">
            <a:avLst/>
          </a:prstGeom>
        </p:spPr>
      </p:pic>
      <p:pic>
        <p:nvPicPr>
          <p:cNvPr id="190" name="Picture Placeholder 112" descr="Laptop icon">
            <a:extLst>
              <a:ext uri="{FF2B5EF4-FFF2-40B4-BE49-F238E27FC236}">
                <a16:creationId xmlns:a16="http://schemas.microsoft.com/office/drawing/2014/main" id="{62896489-A7CC-48D8-B2CF-675657BF2A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97" r="97"/>
          <a:stretch>
            <a:fillRect/>
          </a:stretch>
        </p:blipFill>
        <p:spPr>
          <a:xfrm>
            <a:off x="21199172" y="9873186"/>
            <a:ext cx="2928960" cy="2928960"/>
          </a:xfrm>
          <a:prstGeom prst="ellipse">
            <a:avLst/>
          </a:prstGeom>
        </p:spPr>
      </p:pic>
      <p:pic>
        <p:nvPicPr>
          <p:cNvPr id="191" name="Picture Placeholder 116" descr="Checklist icon">
            <a:extLst>
              <a:ext uri="{FF2B5EF4-FFF2-40B4-BE49-F238E27FC236}">
                <a16:creationId xmlns:a16="http://schemas.microsoft.com/office/drawing/2014/main" id="{0FEB232C-AC7B-45C3-B861-30B98B72BF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41222376" y="23560378"/>
            <a:ext cx="2928960" cy="2928960"/>
          </a:xfrm>
          <a:prstGeom prst="ellipse">
            <a:avLst/>
          </a:prstGeom>
        </p:spPr>
      </p:pic>
      <p:pic>
        <p:nvPicPr>
          <p:cNvPr id="192" name="Picture Placeholder 134" descr="Search icon">
            <a:extLst>
              <a:ext uri="{FF2B5EF4-FFF2-40B4-BE49-F238E27FC236}">
                <a16:creationId xmlns:a16="http://schemas.microsoft.com/office/drawing/2014/main" id="{F6752DE8-04FF-41BA-ABA4-E51F94FC04C7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9400067" y="10114195"/>
            <a:ext cx="2928960" cy="2928960"/>
          </a:xfrm>
          <a:prstGeom prst="ellipse">
            <a:avLst/>
          </a:prstGeom>
        </p:spPr>
      </p:pic>
      <p:pic>
        <p:nvPicPr>
          <p:cNvPr id="197" name="Picture Placeholder 124" descr="Lock icon">
            <a:extLst>
              <a:ext uri="{FF2B5EF4-FFF2-40B4-BE49-F238E27FC236}">
                <a16:creationId xmlns:a16="http://schemas.microsoft.com/office/drawing/2014/main" id="{4724B88C-8412-4DAA-BD67-DAEC65A449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p:blipFill>
        <p:spPr>
          <a:xfrm>
            <a:off x="31156846" y="9966506"/>
            <a:ext cx="2928960" cy="2928960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449F8-333F-43CF-A31D-6EE4F34AF85C}"/>
              </a:ext>
            </a:extLst>
          </p:cNvPr>
          <p:cNvSpPr txBox="1"/>
          <p:nvPr/>
        </p:nvSpPr>
        <p:spPr>
          <a:xfrm>
            <a:off x="134160" y="1425827"/>
            <a:ext cx="115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COSC SENIOR DESIGN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1133D-5000-4931-99D4-3A6D69236DE4}"/>
              </a:ext>
            </a:extLst>
          </p:cNvPr>
          <p:cNvSpPr txBox="1"/>
          <p:nvPr/>
        </p:nvSpPr>
        <p:spPr>
          <a:xfrm>
            <a:off x="33355267" y="1608523"/>
            <a:ext cx="114150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A Project by:</a:t>
            </a:r>
          </a:p>
          <a:p>
            <a:r>
              <a:rPr lang="en-US" sz="7200" dirty="0"/>
              <a:t>Connor </a:t>
            </a:r>
            <a:r>
              <a:rPr lang="en-US" sz="7200" dirty="0" err="1"/>
              <a:t>Harber</a:t>
            </a:r>
            <a:endParaRPr lang="en-US" sz="7200" dirty="0"/>
          </a:p>
          <a:p>
            <a:r>
              <a:rPr lang="en-US" sz="7200" dirty="0"/>
              <a:t>Sean McConnell</a:t>
            </a:r>
          </a:p>
          <a:p>
            <a:r>
              <a:rPr lang="en-US" sz="7200" dirty="0"/>
              <a:t>Hayden Moritz</a:t>
            </a:r>
          </a:p>
          <a:p>
            <a:r>
              <a:rPr lang="en-US" sz="7200" dirty="0"/>
              <a:t>Johnathan Tibbetts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A8B9B-1524-4A1A-A357-B229BC1802B8}"/>
              </a:ext>
            </a:extLst>
          </p:cNvPr>
          <p:cNvSpPr txBox="1"/>
          <p:nvPr/>
        </p:nvSpPr>
        <p:spPr>
          <a:xfrm>
            <a:off x="1938418" y="3097059"/>
            <a:ext cx="6569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University of Wyoming</a:t>
            </a:r>
          </a:p>
        </p:txBody>
      </p:sp>
    </p:spTree>
    <p:extLst>
      <p:ext uri="{BB962C8B-B14F-4D97-AF65-F5344CB8AC3E}">
        <p14:creationId xmlns:p14="http://schemas.microsoft.com/office/powerpoint/2010/main" val="173154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190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Harber</dc:creator>
  <cp:lastModifiedBy>Hayden Moritz</cp:lastModifiedBy>
  <cp:revision>12</cp:revision>
  <dcterms:created xsi:type="dcterms:W3CDTF">2018-12-01T23:07:10Z</dcterms:created>
  <dcterms:modified xsi:type="dcterms:W3CDTF">2018-12-02T00:45:15Z</dcterms:modified>
</cp:coreProperties>
</file>