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xmAkO58DlA9keOJhngdHDLx/x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A7E313-8159-47D3-AE4C-E8803412938D}">
  <a:tblStyle styleId="{50A7E313-8159-47D3-AE4C-E8803412938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Run through what is happening here… Discuss each system as an introduction. Then cover the steps of its </a:t>
            </a:r>
            <a:r>
              <a:rPr lang="en-US"/>
              <a:t>operation </a:t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27491" cy="4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</a:t>
            </a:r>
            <a:r>
              <a:rPr lang="en-US"/>
              <a:t>N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403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093334" cy="52561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1839950" y="3886200"/>
            <a:ext cx="6618300" cy="25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Implementing a GRU based network to detect stock prices on FPGA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Sean Kwatra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Xavier Fisher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Kevin Sipple</a:t>
            </a:r>
            <a:endParaRPr>
              <a:solidFill>
                <a:schemeClr val="lt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Sponsor: Sambandh Dhal  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System</a:t>
            </a:r>
            <a:r>
              <a:rPr lang="en-US"/>
              <a:t> Overview</a:t>
            </a:r>
            <a:endParaRPr/>
          </a:p>
        </p:txBody>
      </p:sp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3818" r="0" t="5419"/>
          <a:stretch/>
        </p:blipFill>
        <p:spPr>
          <a:xfrm>
            <a:off x="953675" y="1852875"/>
            <a:ext cx="7236648" cy="46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457200" y="9309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FPGA Subsystem</a:t>
            </a:r>
            <a:endParaRPr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285225" y="1936075"/>
            <a:ext cx="4122000" cy="4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200"/>
              <a:t>Uses newly installed Linux OS capable of running Python programs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Connects to the internet to obtain data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Will have a cooling system installed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Will have a protective case created and mounted </a:t>
            </a:r>
            <a:endParaRPr sz="2000"/>
          </a:p>
        </p:txBody>
      </p:sp>
      <p:sp>
        <p:nvSpPr>
          <p:cNvPr id="72" name="Google Shape;72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75" y="2443712"/>
            <a:ext cx="3590466" cy="32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/>
          <p:nvPr>
            <p:ph idx="1" type="body"/>
          </p:nvPr>
        </p:nvSpPr>
        <p:spPr>
          <a:xfrm>
            <a:off x="5567525" y="5593525"/>
            <a:ext cx="21336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Subject to Change</a:t>
            </a:r>
            <a:endParaRPr sz="1100"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5567513" y="1734625"/>
            <a:ext cx="21336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Conceptual Design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GRU Architecture Subsystem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457200" y="2049275"/>
            <a:ext cx="83226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GRU’s functionality is based on two internal gates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Update Gate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Reset Gate</a:t>
            </a:r>
            <a:endParaRPr sz="2000"/>
          </a:p>
          <a:p>
            <a:pPr indent="-152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Minimization of required training for accurate results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Mixing types of data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network size and layers</a:t>
            </a:r>
            <a:endParaRPr sz="2000"/>
          </a:p>
        </p:txBody>
      </p:sp>
      <p:pic>
        <p:nvPicPr>
          <p:cNvPr id="82" name="Google Shape;8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650" y="3829475"/>
            <a:ext cx="4407139" cy="27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4814025" y="6515225"/>
            <a:ext cx="352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Source: Gabriel Loye, https://blog.floydhub.com/gru-with-pytorch/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Scraping and Processing Subsystem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241950" y="1964750"/>
            <a:ext cx="61398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u="sng"/>
              <a:t>Data types</a:t>
            </a:r>
            <a:r>
              <a:rPr lang="en-US" sz="2400" u="sng"/>
              <a:t>:</a:t>
            </a:r>
            <a:endParaRPr/>
          </a:p>
          <a:p>
            <a:pPr indent="-1270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Primary market data</a:t>
            </a:r>
            <a:endParaRPr sz="2000"/>
          </a:p>
          <a:p>
            <a:pPr indent="-12700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 Data such as: total volume, open, close, high and low prices for trade day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Secondary market data</a:t>
            </a:r>
            <a:r>
              <a:rPr lang="en-US" sz="2000"/>
              <a:t>. 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 This subset includes </a:t>
            </a:r>
            <a:r>
              <a:rPr lang="en-US" sz="2000"/>
              <a:t>insider</a:t>
            </a:r>
            <a:r>
              <a:rPr lang="en-US" sz="2000"/>
              <a:t> buy/sale ratio and EPS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External factors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 Such as google trends data, market </a:t>
            </a:r>
            <a:r>
              <a:rPr lang="en-US" sz="2000"/>
              <a:t>sentiment</a:t>
            </a:r>
            <a:r>
              <a:rPr lang="en-US" sz="2000"/>
              <a:t>, and doomsday sentiment will be considered</a:t>
            </a:r>
            <a:endParaRPr sz="2000"/>
          </a:p>
        </p:txBody>
      </p:sp>
      <p:sp>
        <p:nvSpPr>
          <p:cNvPr id="90" name="Google Shape;90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988" y="3330073"/>
            <a:ext cx="2506025" cy="25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457200" y="9905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and Validation</a:t>
            </a:r>
            <a:endParaRPr/>
          </a:p>
        </p:txBody>
      </p: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8" name="Google Shape;98;p8"/>
          <p:cNvGraphicFramePr/>
          <p:nvPr/>
        </p:nvGraphicFramePr>
        <p:xfrm>
          <a:off x="1153563" y="2165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{50A7E313-8159-47D3-AE4C-E8803412938D}</a:tableStyleId>
              </a:tblPr>
              <a:tblGrid>
                <a:gridCol w="1367375"/>
                <a:gridCol w="1367375"/>
                <a:gridCol w="1367375"/>
                <a:gridCol w="1367375"/>
                <a:gridCol w="1367375"/>
              </a:tblGrid>
              <a:tr h="3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February 28th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March 13th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March 27th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April 10th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4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GRU Architecture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Download</a:t>
                      </a:r>
                      <a:r>
                        <a:rPr lang="en-US" sz="1200"/>
                        <a:t> Keras GRU library and generate a small test network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Generate </a:t>
                      </a:r>
                      <a:r>
                        <a:rPr lang="en-US" sz="1200"/>
                        <a:t>multidimensional</a:t>
                      </a:r>
                      <a:r>
                        <a:rPr lang="en-US" sz="1200"/>
                        <a:t> arrays of different data combinations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/>
                        <a:t>Test different layer numbers and neuron numbers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Test performance, accuracy, and FPGA </a:t>
                      </a:r>
                      <a:r>
                        <a:rPr lang="en-US" sz="1200"/>
                        <a:t>compatibility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4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FPGA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Have all parts </a:t>
                      </a:r>
                      <a:r>
                        <a:rPr lang="en-US" sz="1200"/>
                        <a:t>ordered</a:t>
                      </a:r>
                      <a:r>
                        <a:rPr lang="en-US" sz="1200"/>
                        <a:t> and shipped.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Start Designing case and </a:t>
                      </a:r>
                      <a:r>
                        <a:rPr lang="en-US" sz="1200"/>
                        <a:t>install</a:t>
                      </a:r>
                      <a:r>
                        <a:rPr lang="en-US" sz="1200"/>
                        <a:t> cooling system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Fully install and test the </a:t>
                      </a:r>
                      <a:r>
                        <a:rPr lang="en-US" sz="1200"/>
                        <a:t>embedded</a:t>
                      </a:r>
                      <a:r>
                        <a:rPr lang="en-US" sz="1200"/>
                        <a:t> Linux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Fully design and print case and mount onto FPGA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8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Data Scraping and Processing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Collect and v</a:t>
                      </a:r>
                      <a:r>
                        <a:rPr lang="en-US" sz="1200"/>
                        <a:t>erify primary collected market data is correct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Validate secondary collected market data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Ensure external factors are assessed effectively 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All designed</a:t>
                      </a:r>
                      <a:r>
                        <a:rPr lang="en-US" sz="1200"/>
                        <a:t> </a:t>
                      </a:r>
                      <a:r>
                        <a:rPr lang="en-US" sz="1200" u="none" cap="none" strike="noStrike"/>
                        <a:t>programs set up and debugged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8"/>
          <p:cNvSpPr txBox="1"/>
          <p:nvPr/>
        </p:nvSpPr>
        <p:spPr>
          <a:xfrm>
            <a:off x="885775" y="1410425"/>
            <a:ext cx="7239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