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V3D3uD5nLvWYQriPeI/95wNa7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C59633-D88F-44EF-B5EC-BCCA71F618F1}">
  <a:tblStyle styleId="{48C59633-D88F-44EF-B5EC-BCCA71F618F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4E70180-4242-4725-8A9B-ECDAA249CC37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1bd936df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Run through what is happening here… Discuss each system as an introduction. Then cover the steps of its operation </a:t>
            </a:r>
            <a:endParaRPr/>
          </a:p>
        </p:txBody>
      </p:sp>
      <p:sp>
        <p:nvSpPr>
          <p:cNvPr id="61" name="Google Shape;61;g151bd936df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Run through what is happening here… Discuss each system as an introduction. Then cover the steps of its operation </a:t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1bd936dfa_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51bd936dfa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27491" cy="41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309175" y="2416200"/>
            <a:ext cx="58980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ECE</a:t>
            </a:r>
            <a:r>
              <a:rPr lang="en-US"/>
              <a:t>N</a:t>
            </a: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40</a:t>
            </a:r>
            <a:r>
              <a:rPr lang="en-US"/>
              <a:t>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en-US"/>
              <a:t>Bi-weekly Presentation #1</a:t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093334" cy="52561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1839950" y="3886200"/>
            <a:ext cx="6618300" cy="25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Implementing a GRU based network to detect stock prices on FPGA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Sean Kwatra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Xavier Fisher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Kevin Sipple</a:t>
            </a:r>
            <a:endParaRPr>
              <a:solidFill>
                <a:schemeClr val="lt1"/>
              </a:solidFill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Sponsor: Sambandh Dhal   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" name="Google Shape;58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1bd936dfa_1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4" name="Google Shape;64;g151bd936dfa_1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65" name="Google Shape;65;g151bd936df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875" y="2391186"/>
            <a:ext cx="4180550" cy="313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None/>
            </a:pPr>
            <a:r>
              <a:rPr lang="en-US"/>
              <a:t>Subs</a:t>
            </a:r>
            <a:r>
              <a:rPr i="0" lang="en-US" u="none" cap="none" strike="noStrike">
                <a:solidFill>
                  <a:schemeClr val="dk1"/>
                </a:solidFill>
              </a:rPr>
              <a:t>ystem</a:t>
            </a:r>
            <a:r>
              <a:rPr lang="en-US"/>
              <a:t> Overview</a:t>
            </a:r>
            <a:endParaRPr/>
          </a:p>
        </p:txBody>
      </p:sp>
      <p:sp>
        <p:nvSpPr>
          <p:cNvPr id="71" name="Google Shape;71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0" l="3818" r="0" t="5419"/>
          <a:stretch/>
        </p:blipFill>
        <p:spPr>
          <a:xfrm>
            <a:off x="953675" y="1852875"/>
            <a:ext cx="7236648" cy="461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457200" y="9309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FPGA Subsystem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285225" y="1936075"/>
            <a:ext cx="4122000" cy="4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200"/>
              <a:t>Uses newly installed Linux OS capable of running Python programs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2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Connects to the internet to obtain data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Will have a cooling system installed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Will have a protective case created and mounted </a:t>
            </a:r>
            <a:endParaRPr sz="2000"/>
          </a:p>
        </p:txBody>
      </p:sp>
      <p:sp>
        <p:nvSpPr>
          <p:cNvPr id="79" name="Google Shape;79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5567525" y="5593525"/>
            <a:ext cx="21336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100"/>
              <a:t>Subject to Change</a:t>
            </a:r>
            <a:endParaRPr sz="1100"/>
          </a:p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5567513" y="1734625"/>
            <a:ext cx="21336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1700"/>
              <a:t>Conceptual Design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GRU Architecture Subsystem</a:t>
            </a:r>
            <a:endParaRPr/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457200" y="2049275"/>
            <a:ext cx="83226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Minimization of required training for accurate results</a:t>
            </a:r>
            <a:endParaRPr sz="2000"/>
          </a:p>
          <a:p>
            <a:pPr indent="-1270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Mixing types of data</a:t>
            </a:r>
            <a:endParaRPr sz="2000"/>
          </a:p>
          <a:p>
            <a:pPr indent="-1270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network size and layers</a:t>
            </a:r>
            <a:endParaRPr sz="2000"/>
          </a:p>
        </p:txBody>
      </p:sp>
      <p:sp>
        <p:nvSpPr>
          <p:cNvPr id="88" name="Google Shape;88;p5"/>
          <p:cNvSpPr txBox="1"/>
          <p:nvPr/>
        </p:nvSpPr>
        <p:spPr>
          <a:xfrm>
            <a:off x="4814025" y="6515225"/>
            <a:ext cx="352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Gabriel Loye, https://blog.floydhub.com/gru-with-pytorch/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832" t="0"/>
          <a:stretch/>
        </p:blipFill>
        <p:spPr>
          <a:xfrm>
            <a:off x="5206825" y="2611325"/>
            <a:ext cx="3885375" cy="385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 Scraping and Processing Subsystem</a:t>
            </a:r>
            <a:endParaRPr/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241950" y="1964750"/>
            <a:ext cx="61398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u="sng"/>
              <a:t>Data types:</a:t>
            </a:r>
            <a:endParaRPr/>
          </a:p>
          <a:p>
            <a:pPr indent="-127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Primary market data</a:t>
            </a:r>
            <a:endParaRPr sz="2000"/>
          </a:p>
          <a:p>
            <a:pPr indent="-1270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 Data such as: total volume, open, close, high and low prices for trade day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Secondary market data. </a:t>
            </a:r>
            <a:endParaRPr sz="2000"/>
          </a:p>
          <a:p>
            <a:pPr indent="-1270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 This subset includes insider buy/sale ratio and EPS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External factors</a:t>
            </a:r>
            <a:endParaRPr sz="2000"/>
          </a:p>
          <a:p>
            <a:pPr indent="-1270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 Such as google trends data, market sentiment, and doomsday sentiment will be considered</a:t>
            </a:r>
            <a:endParaRPr sz="2000"/>
          </a:p>
        </p:txBody>
      </p:sp>
      <p:sp>
        <p:nvSpPr>
          <p:cNvPr id="96" name="Google Shape;96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6988" y="3330073"/>
            <a:ext cx="2506025" cy="25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1bd936dfa_3_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 Scraping and Processing Subsystem</a:t>
            </a:r>
            <a:endParaRPr/>
          </a:p>
        </p:txBody>
      </p:sp>
      <p:sp>
        <p:nvSpPr>
          <p:cNvPr id="103" name="Google Shape;103;g151bd936dfa_3_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04" name="Google Shape;104;g151bd936dfa_3_1"/>
          <p:cNvGraphicFramePr/>
          <p:nvPr/>
        </p:nvGraphicFramePr>
        <p:xfrm>
          <a:off x="952500" y="212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{48C59633-D88F-44EF-B5EC-BCCA71F618F1}</a:tableStyleId>
              </a:tblPr>
              <a:tblGrid>
                <a:gridCol w="3619500"/>
                <a:gridCol w="3619500"/>
              </a:tblGrid>
              <a:tr h="724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Accomplishments since the last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presentation                            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                                                     &lt;≈33&gt; hrs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Ongoing progress/problems and plans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until the next presentation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827875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US" sz="1400" u="none" cap="none" strike="noStrike"/>
                        <a:t>Designed program to obtain open, close, low, and high price for the trade day 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US" sz="1400" u="none" cap="none" strike="noStrike"/>
                        <a:t>Learned basic web scraping and HTML parsing concepts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EPS value obtained and congregated (from 2009 onwards)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US" sz="1400" u="none" cap="none" strike="noStrike"/>
                        <a:t>Trouble finding a common, reliable, and free 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source for articles to scrape </a:t>
                      </a:r>
                      <a:r>
                        <a:rPr lang="en-US" sz="1400" u="none" cap="none" strike="noStrike"/>
                        <a:t>that goes back in time far enough.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US" sz="1400" u="none" cap="none" strike="noStrike"/>
                        <a:t>Currently working on gathering Insider buy and sell data</a:t>
                      </a:r>
                      <a:endParaRPr sz="1400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-"/>
                      </a:pPr>
                      <a:r>
                        <a:rPr lang="en-US" sz="1400" u="none" cap="none" strike="noStrike"/>
                        <a:t>Will meet with our sponsor and TA to get further guidance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457200" y="9905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Execution and Validation</a:t>
            </a:r>
            <a:endParaRPr/>
          </a:p>
        </p:txBody>
      </p:sp>
      <p:sp>
        <p:nvSpPr>
          <p:cNvPr id="110" name="Google Shape;110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11" name="Google Shape;111;p8"/>
          <p:cNvGraphicFramePr/>
          <p:nvPr/>
        </p:nvGraphicFramePr>
        <p:xfrm>
          <a:off x="1153563" y="2165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{74E70180-4242-4725-8A9B-ECDAA249CC37}</a:tableStyleId>
              </a:tblPr>
              <a:tblGrid>
                <a:gridCol w="1367375"/>
                <a:gridCol w="1367375"/>
                <a:gridCol w="1367375"/>
                <a:gridCol w="1367375"/>
                <a:gridCol w="1367375"/>
              </a:tblGrid>
              <a:tr h="39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February 28th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March 13th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March 27th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April 10th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94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GRU Architecture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Download Keras GRU library and generate a small test network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Generate multidimensional arrays of different data combinations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/>
                        <a:t>Test different layer numbers and neuron numbers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Test performance, accuracy, and FPGA compatibility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94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FPGA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Have all parts ordered and shipped.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Start Designing case and install cooling system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Fully install and test the embedded Linux 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Fully design and print case and mount onto FPGA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88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/>
                        <a:t>Data Scraping and Processing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Collect and verify primary collected market data is correct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Validate secondary collected market data</a:t>
                      </a:r>
                      <a:endParaRPr sz="12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Ensure external factors are assessed effectively </a:t>
                      </a:r>
                      <a:endParaRPr sz="1200" u="none" cap="none" strike="noStrike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All designed programs set up and debugged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Google Shape;112;p8"/>
          <p:cNvSpPr txBox="1"/>
          <p:nvPr/>
        </p:nvSpPr>
        <p:spPr>
          <a:xfrm>
            <a:off x="885775" y="1410425"/>
            <a:ext cx="7239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