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338" r:id="rId4"/>
    <p:sldId id="339" r:id="rId5"/>
    <p:sldId id="337" r:id="rId6"/>
    <p:sldId id="336" r:id="rId7"/>
    <p:sldId id="340" r:id="rId8"/>
    <p:sldId id="341" r:id="rId9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E0F5965-1D2F-42CB-A89B-0059A002DB6A}">
          <p14:sldIdLst>
            <p14:sldId id="256"/>
            <p14:sldId id="269"/>
            <p14:sldId id="338"/>
            <p14:sldId id="339"/>
            <p14:sldId id="337"/>
            <p14:sldId id="336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C0"/>
    <a:srgbClr val="555454"/>
    <a:srgbClr val="000000"/>
    <a:srgbClr val="B9CDE5"/>
    <a:srgbClr val="00519C"/>
    <a:srgbClr val="004F9F"/>
    <a:srgbClr val="0070C0"/>
    <a:srgbClr val="0070AB"/>
    <a:srgbClr val="005AAB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9EA30-D79A-4C2D-A73B-4AF96C61992D}" v="10" dt="2017-01-30T15:28:12.575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31" autoAdjust="0"/>
  </p:normalViewPr>
  <p:slideViewPr>
    <p:cSldViewPr snapToGrid="0">
      <p:cViewPr varScale="1">
        <p:scale>
          <a:sx n="75" d="100"/>
          <a:sy n="75" d="100"/>
        </p:scale>
        <p:origin x="31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9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0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benefits being that to add more test</a:t>
            </a:r>
            <a:r>
              <a:rPr lang="en-GB" baseline="0" dirty="0" smtClean="0"/>
              <a:t> cases to your test you can just edit the file instead of a test, meaning non programmers can improve the quality of your tests or they can be generated via other means.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048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Seperating</a:t>
            </a:r>
            <a:r>
              <a:rPr lang="en-GB" baseline="0" dirty="0" smtClean="0"/>
              <a:t> path/file is good as you could designates multiple files in one folder to switch between, and vice versa with changing the folder but not the file.</a:t>
            </a:r>
          </a:p>
          <a:p>
            <a:r>
              <a:rPr lang="en-GB" baseline="0" dirty="0" smtClean="0"/>
              <a:t>URLs are something that shouldn’t change, as that’s what you’re testing. And if the page goes under a lot of work to change the URL you’ll only need to change it in one place for all your tests. (Goes hand in hand with POM)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92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9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mackx/DDTSelenium/blob/master/ExcelUtils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Selenium </a:t>
            </a:r>
            <a:br>
              <a:rPr lang="en-GB" dirty="0" smtClean="0"/>
            </a:br>
            <a:r>
              <a:rPr lang="en-GB" dirty="0" smtClean="0"/>
              <a:t>Data Driven Testing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1" r="25991"/>
          <a:stretch>
            <a:fillRect/>
          </a:stretch>
        </p:blipFill>
        <p:spPr>
          <a:xfrm>
            <a:off x="0" y="0"/>
            <a:ext cx="4699322" cy="685800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Utilise data driven testing with Selenium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98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i="1" dirty="0" smtClean="0"/>
              <a:t>Data driven testing (DDT) is a term used in the testing of computer software to describe testing done using a table of conditions directly as test inputs and verifiable outputs as well as the process where test environment settings and control are not hard-coded.</a:t>
            </a:r>
          </a:p>
          <a:p>
            <a:endParaRPr lang="en-GB" i="1" dirty="0" smtClean="0"/>
          </a:p>
          <a:p>
            <a:r>
              <a:rPr lang="en-GB" dirty="0" smtClean="0"/>
              <a:t>In short:</a:t>
            </a:r>
          </a:p>
          <a:p>
            <a:pPr lvl="1"/>
            <a:r>
              <a:rPr lang="en-GB" dirty="0" smtClean="0"/>
              <a:t>Read data from a file</a:t>
            </a:r>
          </a:p>
          <a:p>
            <a:pPr lvl="1"/>
            <a:r>
              <a:rPr lang="en-GB" dirty="0" smtClean="0"/>
              <a:t>Use data as inputs for test</a:t>
            </a:r>
          </a:p>
          <a:p>
            <a:pPr lvl="1"/>
            <a:r>
              <a:rPr lang="en-GB" dirty="0" smtClean="0"/>
              <a:t>Output results to same/different file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driven testing – What is it?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46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IO Libraries (BufferedReader/Writer etc.) to read/write to files.</a:t>
            </a:r>
          </a:p>
          <a:p>
            <a:r>
              <a:rPr lang="en-GB" dirty="0" smtClean="0"/>
              <a:t>Certain Libraries such as Apache POI allow easy DDT</a:t>
            </a:r>
          </a:p>
          <a:p>
            <a:pPr lvl="1"/>
            <a:r>
              <a:rPr lang="en-GB" b="1" dirty="0" smtClean="0"/>
              <a:t>P</a:t>
            </a:r>
            <a:r>
              <a:rPr lang="en-GB" dirty="0" smtClean="0"/>
              <a:t>oor </a:t>
            </a:r>
            <a:r>
              <a:rPr lang="en-GB" b="1" dirty="0" smtClean="0"/>
              <a:t>O</a:t>
            </a:r>
            <a:r>
              <a:rPr lang="en-GB" dirty="0" smtClean="0"/>
              <a:t>bfuscation </a:t>
            </a:r>
            <a:r>
              <a:rPr lang="en-GB" b="1" dirty="0" smtClean="0"/>
              <a:t>I</a:t>
            </a:r>
            <a:r>
              <a:rPr lang="en-GB" dirty="0" smtClean="0"/>
              <a:t>mplementation</a:t>
            </a:r>
            <a:r>
              <a:rPr lang="en-GB" b="1" dirty="0" smtClean="0"/>
              <a:t> </a:t>
            </a:r>
            <a:r>
              <a:rPr lang="en-GB" dirty="0" smtClean="0"/>
              <a:t>file system</a:t>
            </a:r>
          </a:p>
          <a:p>
            <a:pPr lvl="2"/>
            <a:r>
              <a:rPr lang="en-GB" dirty="0" smtClean="0"/>
              <a:t>This library lets easily read/write to Microsoft Office file formats.</a:t>
            </a:r>
          </a:p>
          <a:p>
            <a:pPr lvl="2"/>
            <a:endParaRPr lang="en-GB" dirty="0"/>
          </a:p>
          <a:p>
            <a:r>
              <a:rPr lang="en-GB" dirty="0" smtClean="0"/>
              <a:t>POI is great as Excel is great for DDT.</a:t>
            </a:r>
          </a:p>
          <a:p>
            <a:pPr lvl="1"/>
            <a:r>
              <a:rPr lang="en-GB" dirty="0" smtClean="0"/>
              <a:t>Pre-formatted</a:t>
            </a:r>
          </a:p>
          <a:p>
            <a:pPr lvl="1"/>
            <a:r>
              <a:rPr lang="en-GB" dirty="0" smtClean="0"/>
              <a:t>Easy to read</a:t>
            </a:r>
          </a:p>
          <a:p>
            <a:pPr lvl="1"/>
            <a:r>
              <a:rPr lang="en-GB" dirty="0" smtClean="0"/>
              <a:t>Easy to use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Forms of DDT </a:t>
            </a:r>
            <a:endParaRPr lang="en-GB" dirty="0"/>
          </a:p>
        </p:txBody>
      </p:sp>
      <p:pic>
        <p:nvPicPr>
          <p:cNvPr id="1026" name="Picture 2" descr="Image result for microsoft off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2904525"/>
            <a:ext cx="37147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36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BuildPath</a:t>
            </a:r>
            <a:r>
              <a:rPr lang="en-GB" dirty="0" smtClean="0"/>
              <a:t> -&gt; Add Jars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Add it as a maven dependency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Create a </a:t>
            </a:r>
            <a:r>
              <a:rPr lang="en-GB" dirty="0" err="1" smtClean="0"/>
              <a:t>Utils</a:t>
            </a:r>
            <a:r>
              <a:rPr lang="en-GB" dirty="0" smtClean="0"/>
              <a:t> File (</a:t>
            </a:r>
            <a:r>
              <a:rPr lang="en-GB" dirty="0" err="1" smtClean="0"/>
              <a:t>ExcelUtils</a:t>
            </a:r>
            <a:r>
              <a:rPr lang="en-GB" dirty="0" smtClean="0"/>
              <a:t> for this example)</a:t>
            </a:r>
          </a:p>
          <a:p>
            <a:pPr marL="857250" lvl="1" indent="-457200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github.com/womackx/DDTSelenium/blob/master/ExcelUtils.java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972406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Setting up Apache POI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08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5491500" cy="4546800"/>
          </a:xfrm>
        </p:spPr>
        <p:txBody>
          <a:bodyPr/>
          <a:lstStyle/>
          <a:p>
            <a:r>
              <a:rPr lang="en-GB" dirty="0" smtClean="0"/>
              <a:t>Having a separate file for important variables is good practice.</a:t>
            </a:r>
          </a:p>
          <a:p>
            <a:pPr lvl="1"/>
            <a:r>
              <a:rPr lang="en-GB" dirty="0" smtClean="0"/>
              <a:t>Reusability</a:t>
            </a:r>
          </a:p>
          <a:p>
            <a:pPr lvl="1"/>
            <a:r>
              <a:rPr lang="en-GB" dirty="0" smtClean="0"/>
              <a:t>Readability</a:t>
            </a:r>
          </a:p>
          <a:p>
            <a:pPr lvl="1"/>
            <a:r>
              <a:rPr lang="en-GB" dirty="0" smtClean="0"/>
              <a:t>Script maintenance 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Good practices - Constants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905500" y="2221700"/>
            <a:ext cx="6096000" cy="31085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GB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Constant {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GB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URL1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"http://php.thedemosite.co.uk/</a:t>
            </a:r>
            <a:r>
              <a:rPr lang="en-GB" sz="1400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addauser.php</a:t>
            </a:r>
            <a:r>
              <a:rPr lang="en-GB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GB" sz="1400" b="1" dirty="0"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GB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URL2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"http://php.thedemosite.co.uk/</a:t>
            </a:r>
            <a:r>
              <a:rPr lang="en-GB" sz="1400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login.php</a:t>
            </a:r>
            <a:r>
              <a:rPr lang="en-GB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GB" sz="1400" b="1" dirty="0"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GB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Path_TestData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"C://Users//ewomack//workspace//SeleniumTestWithDD//src//testData//"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GB" sz="1400" b="1" dirty="0"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GB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File_TestData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"TestData.xlsx"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1645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6355100" cy="4546800"/>
          </a:xfrm>
        </p:spPr>
        <p:txBody>
          <a:bodyPr/>
          <a:lstStyle/>
          <a:p>
            <a:r>
              <a:rPr lang="en-GB" b="1" dirty="0" smtClean="0"/>
              <a:t>Void </a:t>
            </a:r>
            <a:r>
              <a:rPr lang="en-GB" b="1" dirty="0" err="1" smtClean="0"/>
              <a:t>setExcelFile</a:t>
            </a:r>
            <a:r>
              <a:rPr lang="en-GB" b="1" dirty="0" smtClean="0"/>
              <a:t>(</a:t>
            </a:r>
            <a:r>
              <a:rPr lang="en-GB" b="1" dirty="0" err="1" smtClean="0"/>
              <a:t>FilePath</a:t>
            </a:r>
            <a:r>
              <a:rPr lang="en-GB" b="1" dirty="0" smtClean="0"/>
              <a:t>, Sheet)</a:t>
            </a:r>
          </a:p>
          <a:p>
            <a:pPr lvl="1"/>
            <a:r>
              <a:rPr lang="en-GB" dirty="0" smtClean="0"/>
              <a:t>Loads the file to be used.</a:t>
            </a:r>
          </a:p>
          <a:p>
            <a:r>
              <a:rPr lang="en-GB" b="1" dirty="0" smtClean="0"/>
              <a:t>String </a:t>
            </a:r>
            <a:r>
              <a:rPr lang="en-GB" b="1" dirty="0" err="1" smtClean="0"/>
              <a:t>getCellData</a:t>
            </a:r>
            <a:r>
              <a:rPr lang="en-GB" b="1" dirty="0" smtClean="0"/>
              <a:t>(</a:t>
            </a:r>
            <a:r>
              <a:rPr lang="en-GB" b="1" dirty="0" err="1" smtClean="0"/>
              <a:t>Row,Column</a:t>
            </a:r>
            <a:r>
              <a:rPr lang="en-GB" b="1" dirty="0" smtClean="0"/>
              <a:t>)</a:t>
            </a:r>
          </a:p>
          <a:p>
            <a:pPr lvl="1"/>
            <a:r>
              <a:rPr lang="en-GB" dirty="0" smtClean="0"/>
              <a:t>Returns the value in that cell as a String</a:t>
            </a:r>
          </a:p>
          <a:p>
            <a:r>
              <a:rPr lang="en-GB" b="1" dirty="0" smtClean="0"/>
              <a:t>Void </a:t>
            </a:r>
            <a:r>
              <a:rPr lang="en-GB" b="1" dirty="0" err="1" smtClean="0"/>
              <a:t>setCellData</a:t>
            </a:r>
            <a:r>
              <a:rPr lang="en-GB" b="1" dirty="0" smtClean="0"/>
              <a:t>(</a:t>
            </a:r>
            <a:r>
              <a:rPr lang="en-GB" b="1" dirty="0" err="1" smtClean="0"/>
              <a:t>Data,Row,Column</a:t>
            </a:r>
            <a:r>
              <a:rPr lang="en-GB" b="1" dirty="0" smtClean="0"/>
              <a:t>)</a:t>
            </a:r>
          </a:p>
          <a:p>
            <a:pPr lvl="1"/>
            <a:r>
              <a:rPr lang="en-GB" dirty="0" smtClean="0"/>
              <a:t>Accepts a string as the data to write into that cell.</a:t>
            </a:r>
          </a:p>
          <a:p>
            <a:pPr lvl="1"/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Using </a:t>
            </a:r>
            <a:r>
              <a:rPr lang="en-GB" dirty="0" err="1" smtClean="0"/>
              <a:t>ExcelUtil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726300" y="1764800"/>
            <a:ext cx="6210300" cy="20621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ExcelUtils.</a:t>
            </a:r>
            <a:r>
              <a:rPr lang="en-GB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setExcelFile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Constant.</a:t>
            </a:r>
            <a:r>
              <a:rPr lang="en-GB" sz="16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Path_TestData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GB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Constant.</a:t>
            </a:r>
            <a:r>
              <a:rPr lang="en-GB" sz="16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File_TestData</a:t>
            </a:r>
            <a:r>
              <a:rPr lang="en-GB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6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Sheet1</a:t>
            </a:r>
            <a:r>
              <a:rPr lang="en-GB" sz="16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ExcelUtils.</a:t>
            </a:r>
            <a:r>
              <a:rPr lang="en-GB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getCellData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(1, 1</a:t>
            </a:r>
            <a:r>
              <a:rPr lang="en-GB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sz="16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6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ExcelUtils.</a:t>
            </a:r>
            <a:r>
              <a:rPr lang="en-GB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setCellData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"Pass"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1, 3);</a:t>
            </a:r>
            <a:endParaRPr lang="en-GB" sz="1050" b="1" dirty="0"/>
          </a:p>
        </p:txBody>
      </p:sp>
    </p:spTree>
    <p:extLst>
      <p:ext uri="{BB962C8B-B14F-4D97-AF65-F5344CB8AC3E}">
        <p14:creationId xmlns:p14="http://schemas.microsoft.com/office/powerpoint/2010/main" val="376602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Install Apache POI</a:t>
            </a:r>
          </a:p>
          <a:p>
            <a:r>
              <a:rPr lang="en-GB" dirty="0" smtClean="0"/>
              <a:t>Implement DDT + a Constant class into a previous test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44996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">
      <a:dk1>
        <a:srgbClr val="2E2D2C"/>
      </a:dk1>
      <a:lt1>
        <a:srgbClr val="FFFFFF"/>
      </a:lt1>
      <a:dk2>
        <a:srgbClr val="0E3C58"/>
      </a:dk2>
      <a:lt2>
        <a:srgbClr val="DADADA"/>
      </a:lt2>
      <a:accent1>
        <a:srgbClr val="00519C"/>
      </a:accent1>
      <a:accent2>
        <a:srgbClr val="CA1E17"/>
      </a:accent2>
      <a:accent3>
        <a:srgbClr val="18BF2B"/>
      </a:accent3>
      <a:accent4>
        <a:srgbClr val="7713B2"/>
      </a:accent4>
      <a:accent5>
        <a:srgbClr val="4591CE"/>
      </a:accent5>
      <a:accent6>
        <a:srgbClr val="F08300"/>
      </a:accent6>
      <a:hlink>
        <a:srgbClr val="134983"/>
      </a:hlink>
      <a:folHlink>
        <a:srgbClr val="E50049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" id="{0FF5ED07-C465-4523-AB9D-FA287080245B}" vid="{94E2E97D-F037-489C-9712-C2442CCB3707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IK_Slides_2017</Template>
  <TotalTime>9052</TotalTime>
  <Words>440</Words>
  <Application>Microsoft Office PowerPoint</Application>
  <PresentationFormat>Widescreen</PresentationFormat>
  <Paragraphs>64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Segoe UI</vt:lpstr>
      <vt:lpstr>Segoe UI Light</vt:lpstr>
      <vt:lpstr>PPM Courseware Slides</vt:lpstr>
      <vt:lpstr>Selenium  Data Driven Testing</vt:lpstr>
      <vt:lpstr>PURPOSE</vt:lpstr>
      <vt:lpstr>Data driven testing – What is it? </vt:lpstr>
      <vt:lpstr>Forms of DDT </vt:lpstr>
      <vt:lpstr>Setting up Apache POI</vt:lpstr>
      <vt:lpstr>Good practices - Constants</vt:lpstr>
      <vt:lpstr>Using ExcelUtil</vt:lpstr>
      <vt:lpstr>Exercise</vt:lpstr>
    </vt:vector>
  </TitlesOfParts>
  <Company>QA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– Service Layer</dc:title>
  <dc:creator>James Thompson</dc:creator>
  <cp:lastModifiedBy>Womack, Elliot</cp:lastModifiedBy>
  <cp:revision>162</cp:revision>
  <dcterms:created xsi:type="dcterms:W3CDTF">2017-01-16T15:28:50Z</dcterms:created>
  <dcterms:modified xsi:type="dcterms:W3CDTF">2017-03-27T14:35:04Z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