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43891200" cy="3291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4" d="100"/>
          <a:sy n="24" d="100"/>
        </p:scale>
        <p:origin x="249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7000" b="0" strike="noStrike" spc="-1">
              <a:solidFill>
                <a:srgbClr val="000000"/>
              </a:solidFill>
              <a:latin typeface="Calibri"/>
            </a:endParaRPr>
          </a:p>
        </p:txBody>
      </p:sp>
      <p:sp>
        <p:nvSpPr>
          <p:cNvPr id="42" name="PlaceHolder 2"/>
          <p:cNvSpPr>
            <a:spLocks noGrp="1"/>
          </p:cNvSpPr>
          <p:nvPr>
            <p:ph type="body"/>
          </p:nvPr>
        </p:nvSpPr>
        <p:spPr>
          <a:xfrm>
            <a:off x="12304800" y="9976320"/>
            <a:ext cx="19243440" cy="5745240"/>
          </a:xfrm>
          <a:prstGeom prst="rect">
            <a:avLst/>
          </a:prstGeom>
        </p:spPr>
        <p:txBody>
          <a:bodyPr lIns="0" tIns="0" rIns="0" bIns="0">
            <a:normAutofit/>
          </a:bodyPr>
          <a:lstStyle/>
          <a:p>
            <a:endParaRPr lang="en-US" sz="13439" b="0" strike="noStrike" spc="-1">
              <a:solidFill>
                <a:srgbClr val="000000"/>
              </a:solidFill>
              <a:latin typeface="Calibri"/>
            </a:endParaRPr>
          </a:p>
        </p:txBody>
      </p:sp>
      <p:sp>
        <p:nvSpPr>
          <p:cNvPr id="43" name="PlaceHolder 3"/>
          <p:cNvSpPr>
            <a:spLocks noGrp="1"/>
          </p:cNvSpPr>
          <p:nvPr>
            <p:ph type="body"/>
          </p:nvPr>
        </p:nvSpPr>
        <p:spPr>
          <a:xfrm>
            <a:off x="12304800" y="16267680"/>
            <a:ext cx="19243440" cy="5745240"/>
          </a:xfrm>
          <a:prstGeom prst="rect">
            <a:avLst/>
          </a:prstGeom>
        </p:spPr>
        <p:txBody>
          <a:bodyPr lIns="0" tIns="0" rIns="0" bIns="0">
            <a:normAutofit/>
          </a:bodyPr>
          <a:lstStyle/>
          <a:p>
            <a:endParaRPr lang="en-US" sz="13439"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7000" b="0" strike="noStrike" spc="-1">
              <a:solidFill>
                <a:srgbClr val="000000"/>
              </a:solidFill>
              <a:latin typeface="Calibri"/>
            </a:endParaRPr>
          </a:p>
        </p:txBody>
      </p:sp>
      <p:sp>
        <p:nvSpPr>
          <p:cNvPr id="45" name="PlaceHolder 2"/>
          <p:cNvSpPr>
            <a:spLocks noGrp="1"/>
          </p:cNvSpPr>
          <p:nvPr>
            <p:ph type="body"/>
          </p:nvPr>
        </p:nvSpPr>
        <p:spPr>
          <a:xfrm>
            <a:off x="12304800" y="9976320"/>
            <a:ext cx="9390600" cy="5745240"/>
          </a:xfrm>
          <a:prstGeom prst="rect">
            <a:avLst/>
          </a:prstGeom>
        </p:spPr>
        <p:txBody>
          <a:bodyPr lIns="0" tIns="0" rIns="0" bIns="0">
            <a:normAutofit/>
          </a:bodyPr>
          <a:lstStyle/>
          <a:p>
            <a:endParaRPr lang="en-US" sz="13439" b="0" strike="noStrike" spc="-1">
              <a:solidFill>
                <a:srgbClr val="000000"/>
              </a:solidFill>
              <a:latin typeface="Calibri"/>
            </a:endParaRPr>
          </a:p>
        </p:txBody>
      </p:sp>
      <p:sp>
        <p:nvSpPr>
          <p:cNvPr id="46" name="PlaceHolder 3"/>
          <p:cNvSpPr>
            <a:spLocks noGrp="1"/>
          </p:cNvSpPr>
          <p:nvPr>
            <p:ph type="body"/>
          </p:nvPr>
        </p:nvSpPr>
        <p:spPr>
          <a:xfrm>
            <a:off x="22165200" y="9976320"/>
            <a:ext cx="9390600" cy="5745240"/>
          </a:xfrm>
          <a:prstGeom prst="rect">
            <a:avLst/>
          </a:prstGeom>
        </p:spPr>
        <p:txBody>
          <a:bodyPr lIns="0" tIns="0" rIns="0" bIns="0">
            <a:normAutofit/>
          </a:bodyPr>
          <a:lstStyle/>
          <a:p>
            <a:endParaRPr lang="en-US" sz="13439" b="0" strike="noStrike" spc="-1">
              <a:solidFill>
                <a:srgbClr val="000000"/>
              </a:solidFill>
              <a:latin typeface="Calibri"/>
            </a:endParaRPr>
          </a:p>
        </p:txBody>
      </p:sp>
      <p:sp>
        <p:nvSpPr>
          <p:cNvPr id="47" name="PlaceHolder 4"/>
          <p:cNvSpPr>
            <a:spLocks noGrp="1"/>
          </p:cNvSpPr>
          <p:nvPr>
            <p:ph type="body"/>
          </p:nvPr>
        </p:nvSpPr>
        <p:spPr>
          <a:xfrm>
            <a:off x="12304800" y="16267680"/>
            <a:ext cx="9390600" cy="5745240"/>
          </a:xfrm>
          <a:prstGeom prst="rect">
            <a:avLst/>
          </a:prstGeom>
        </p:spPr>
        <p:txBody>
          <a:bodyPr lIns="0" tIns="0" rIns="0" bIns="0">
            <a:normAutofit/>
          </a:bodyPr>
          <a:lstStyle/>
          <a:p>
            <a:endParaRPr lang="en-US" sz="13439" b="0" strike="noStrike" spc="-1">
              <a:solidFill>
                <a:srgbClr val="000000"/>
              </a:solidFill>
              <a:latin typeface="Calibri"/>
            </a:endParaRPr>
          </a:p>
        </p:txBody>
      </p:sp>
      <p:sp>
        <p:nvSpPr>
          <p:cNvPr id="48" name="PlaceHolder 5"/>
          <p:cNvSpPr>
            <a:spLocks noGrp="1"/>
          </p:cNvSpPr>
          <p:nvPr>
            <p:ph type="body"/>
          </p:nvPr>
        </p:nvSpPr>
        <p:spPr>
          <a:xfrm>
            <a:off x="22165200" y="16267680"/>
            <a:ext cx="9390600" cy="5745240"/>
          </a:xfrm>
          <a:prstGeom prst="rect">
            <a:avLst/>
          </a:prstGeom>
        </p:spPr>
        <p:txBody>
          <a:bodyPr lIns="0" tIns="0" rIns="0" bIns="0">
            <a:normAutofit/>
          </a:bodyPr>
          <a:lstStyle/>
          <a:p>
            <a:endParaRPr lang="en-US" sz="13439"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7000" b="0" strike="noStrike" spc="-1">
              <a:solidFill>
                <a:srgbClr val="000000"/>
              </a:solidFill>
              <a:latin typeface="Calibri"/>
            </a:endParaRPr>
          </a:p>
        </p:txBody>
      </p:sp>
      <p:sp>
        <p:nvSpPr>
          <p:cNvPr id="50" name="PlaceHolder 2"/>
          <p:cNvSpPr>
            <a:spLocks noGrp="1"/>
          </p:cNvSpPr>
          <p:nvPr>
            <p:ph type="body"/>
          </p:nvPr>
        </p:nvSpPr>
        <p:spPr>
          <a:xfrm>
            <a:off x="12304800" y="9976320"/>
            <a:ext cx="6196320" cy="5745240"/>
          </a:xfrm>
          <a:prstGeom prst="rect">
            <a:avLst/>
          </a:prstGeom>
        </p:spPr>
        <p:txBody>
          <a:bodyPr lIns="0" tIns="0" rIns="0" bIns="0">
            <a:normAutofit/>
          </a:bodyPr>
          <a:lstStyle/>
          <a:p>
            <a:endParaRPr lang="en-US" sz="13439" b="0" strike="noStrike" spc="-1">
              <a:solidFill>
                <a:srgbClr val="000000"/>
              </a:solidFill>
              <a:latin typeface="Calibri"/>
            </a:endParaRPr>
          </a:p>
        </p:txBody>
      </p:sp>
      <p:sp>
        <p:nvSpPr>
          <p:cNvPr id="51" name="PlaceHolder 3"/>
          <p:cNvSpPr>
            <a:spLocks noGrp="1"/>
          </p:cNvSpPr>
          <p:nvPr>
            <p:ph type="body"/>
          </p:nvPr>
        </p:nvSpPr>
        <p:spPr>
          <a:xfrm>
            <a:off x="18811440" y="9976320"/>
            <a:ext cx="6196320" cy="5745240"/>
          </a:xfrm>
          <a:prstGeom prst="rect">
            <a:avLst/>
          </a:prstGeom>
        </p:spPr>
        <p:txBody>
          <a:bodyPr lIns="0" tIns="0" rIns="0" bIns="0">
            <a:normAutofit/>
          </a:bodyPr>
          <a:lstStyle/>
          <a:p>
            <a:endParaRPr lang="en-US" sz="13439" b="0" strike="noStrike" spc="-1">
              <a:solidFill>
                <a:srgbClr val="000000"/>
              </a:solidFill>
              <a:latin typeface="Calibri"/>
            </a:endParaRPr>
          </a:p>
        </p:txBody>
      </p:sp>
      <p:sp>
        <p:nvSpPr>
          <p:cNvPr id="52" name="PlaceHolder 4"/>
          <p:cNvSpPr>
            <a:spLocks noGrp="1"/>
          </p:cNvSpPr>
          <p:nvPr>
            <p:ph type="body"/>
          </p:nvPr>
        </p:nvSpPr>
        <p:spPr>
          <a:xfrm>
            <a:off x="25317720" y="9976320"/>
            <a:ext cx="6196320" cy="5745240"/>
          </a:xfrm>
          <a:prstGeom prst="rect">
            <a:avLst/>
          </a:prstGeom>
        </p:spPr>
        <p:txBody>
          <a:bodyPr lIns="0" tIns="0" rIns="0" bIns="0">
            <a:normAutofit/>
          </a:bodyPr>
          <a:lstStyle/>
          <a:p>
            <a:endParaRPr lang="en-US" sz="13439" b="0" strike="noStrike" spc="-1">
              <a:solidFill>
                <a:srgbClr val="000000"/>
              </a:solidFill>
              <a:latin typeface="Calibri"/>
            </a:endParaRPr>
          </a:p>
        </p:txBody>
      </p:sp>
      <p:sp>
        <p:nvSpPr>
          <p:cNvPr id="53" name="PlaceHolder 5"/>
          <p:cNvSpPr>
            <a:spLocks noGrp="1"/>
          </p:cNvSpPr>
          <p:nvPr>
            <p:ph type="body"/>
          </p:nvPr>
        </p:nvSpPr>
        <p:spPr>
          <a:xfrm>
            <a:off x="12304800" y="16267680"/>
            <a:ext cx="6196320" cy="5745240"/>
          </a:xfrm>
          <a:prstGeom prst="rect">
            <a:avLst/>
          </a:prstGeom>
        </p:spPr>
        <p:txBody>
          <a:bodyPr lIns="0" tIns="0" rIns="0" bIns="0">
            <a:normAutofit/>
          </a:bodyPr>
          <a:lstStyle/>
          <a:p>
            <a:endParaRPr lang="en-US" sz="13439" b="0" strike="noStrike" spc="-1">
              <a:solidFill>
                <a:srgbClr val="000000"/>
              </a:solidFill>
              <a:latin typeface="Calibri"/>
            </a:endParaRPr>
          </a:p>
        </p:txBody>
      </p:sp>
      <p:sp>
        <p:nvSpPr>
          <p:cNvPr id="54" name="PlaceHolder 6"/>
          <p:cNvSpPr>
            <a:spLocks noGrp="1"/>
          </p:cNvSpPr>
          <p:nvPr>
            <p:ph type="body"/>
          </p:nvPr>
        </p:nvSpPr>
        <p:spPr>
          <a:xfrm>
            <a:off x="18811440" y="16267680"/>
            <a:ext cx="6196320" cy="5745240"/>
          </a:xfrm>
          <a:prstGeom prst="rect">
            <a:avLst/>
          </a:prstGeom>
        </p:spPr>
        <p:txBody>
          <a:bodyPr lIns="0" tIns="0" rIns="0" bIns="0">
            <a:normAutofit/>
          </a:bodyPr>
          <a:lstStyle/>
          <a:p>
            <a:endParaRPr lang="en-US" sz="13439" b="0" strike="noStrike" spc="-1">
              <a:solidFill>
                <a:srgbClr val="000000"/>
              </a:solidFill>
              <a:latin typeface="Calibri"/>
            </a:endParaRPr>
          </a:p>
        </p:txBody>
      </p:sp>
      <p:sp>
        <p:nvSpPr>
          <p:cNvPr id="55" name="PlaceHolder 7"/>
          <p:cNvSpPr>
            <a:spLocks noGrp="1"/>
          </p:cNvSpPr>
          <p:nvPr>
            <p:ph type="body"/>
          </p:nvPr>
        </p:nvSpPr>
        <p:spPr>
          <a:xfrm>
            <a:off x="25317720" y="16267680"/>
            <a:ext cx="6196320" cy="5745240"/>
          </a:xfrm>
          <a:prstGeom prst="rect">
            <a:avLst/>
          </a:prstGeom>
        </p:spPr>
        <p:txBody>
          <a:bodyPr lIns="0" tIns="0" rIns="0" bIns="0">
            <a:normAutofit/>
          </a:bodyPr>
          <a:lstStyle/>
          <a:p>
            <a:endParaRPr lang="en-US" sz="13439"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7000" b="0" strike="noStrike" spc="-1">
              <a:solidFill>
                <a:srgbClr val="000000"/>
              </a:solidFill>
              <a:latin typeface="Calibri"/>
            </a:endParaRPr>
          </a:p>
        </p:txBody>
      </p:sp>
      <p:sp>
        <p:nvSpPr>
          <p:cNvPr id="21" name="PlaceHolder 2"/>
          <p:cNvSpPr>
            <a:spLocks noGrp="1"/>
          </p:cNvSpPr>
          <p:nvPr>
            <p:ph type="subTitle"/>
          </p:nvPr>
        </p:nvSpPr>
        <p:spPr>
          <a:xfrm>
            <a:off x="12304800" y="9976320"/>
            <a:ext cx="19243440" cy="12045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7000" b="0" strike="noStrike" spc="-1">
              <a:solidFill>
                <a:srgbClr val="000000"/>
              </a:solidFill>
              <a:latin typeface="Calibri"/>
            </a:endParaRPr>
          </a:p>
        </p:txBody>
      </p:sp>
      <p:sp>
        <p:nvSpPr>
          <p:cNvPr id="23" name="PlaceHolder 2"/>
          <p:cNvSpPr>
            <a:spLocks noGrp="1"/>
          </p:cNvSpPr>
          <p:nvPr>
            <p:ph type="body"/>
          </p:nvPr>
        </p:nvSpPr>
        <p:spPr>
          <a:xfrm>
            <a:off x="12304800" y="9976320"/>
            <a:ext cx="19243440" cy="12045240"/>
          </a:xfrm>
          <a:prstGeom prst="rect">
            <a:avLst/>
          </a:prstGeom>
        </p:spPr>
        <p:txBody>
          <a:bodyPr lIns="0" tIns="0" rIns="0" bIns="0">
            <a:normAutofit/>
          </a:bodyPr>
          <a:lstStyle/>
          <a:p>
            <a:endParaRPr lang="en-US" sz="13439"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7000" b="0" strike="noStrike" spc="-1">
              <a:solidFill>
                <a:srgbClr val="000000"/>
              </a:solidFill>
              <a:latin typeface="Calibri"/>
            </a:endParaRPr>
          </a:p>
        </p:txBody>
      </p:sp>
      <p:sp>
        <p:nvSpPr>
          <p:cNvPr id="25" name="PlaceHolder 2"/>
          <p:cNvSpPr>
            <a:spLocks noGrp="1"/>
          </p:cNvSpPr>
          <p:nvPr>
            <p:ph type="body"/>
          </p:nvPr>
        </p:nvSpPr>
        <p:spPr>
          <a:xfrm>
            <a:off x="12304800" y="9976320"/>
            <a:ext cx="9390600" cy="12045240"/>
          </a:xfrm>
          <a:prstGeom prst="rect">
            <a:avLst/>
          </a:prstGeom>
        </p:spPr>
        <p:txBody>
          <a:bodyPr lIns="0" tIns="0" rIns="0" bIns="0">
            <a:normAutofit/>
          </a:bodyPr>
          <a:lstStyle/>
          <a:p>
            <a:endParaRPr lang="en-US" sz="13439" b="0" strike="noStrike" spc="-1">
              <a:solidFill>
                <a:srgbClr val="000000"/>
              </a:solidFill>
              <a:latin typeface="Calibri"/>
            </a:endParaRPr>
          </a:p>
        </p:txBody>
      </p:sp>
      <p:sp>
        <p:nvSpPr>
          <p:cNvPr id="26" name="PlaceHolder 3"/>
          <p:cNvSpPr>
            <a:spLocks noGrp="1"/>
          </p:cNvSpPr>
          <p:nvPr>
            <p:ph type="body"/>
          </p:nvPr>
        </p:nvSpPr>
        <p:spPr>
          <a:xfrm>
            <a:off x="22165200" y="9976320"/>
            <a:ext cx="9390600" cy="12045240"/>
          </a:xfrm>
          <a:prstGeom prst="rect">
            <a:avLst/>
          </a:prstGeom>
        </p:spPr>
        <p:txBody>
          <a:bodyPr lIns="0" tIns="0" rIns="0" bIns="0">
            <a:normAutofit/>
          </a:bodyPr>
          <a:lstStyle/>
          <a:p>
            <a:endParaRPr lang="en-US" sz="13439"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70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2194560" y="1313280"/>
            <a:ext cx="39501720" cy="254815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7000" b="0" strike="noStrike" spc="-1">
              <a:solidFill>
                <a:srgbClr val="000000"/>
              </a:solidFill>
              <a:latin typeface="Calibri"/>
            </a:endParaRPr>
          </a:p>
        </p:txBody>
      </p:sp>
      <p:sp>
        <p:nvSpPr>
          <p:cNvPr id="30" name="PlaceHolder 2"/>
          <p:cNvSpPr>
            <a:spLocks noGrp="1"/>
          </p:cNvSpPr>
          <p:nvPr>
            <p:ph type="body"/>
          </p:nvPr>
        </p:nvSpPr>
        <p:spPr>
          <a:xfrm>
            <a:off x="12304800" y="9976320"/>
            <a:ext cx="9390600" cy="5745240"/>
          </a:xfrm>
          <a:prstGeom prst="rect">
            <a:avLst/>
          </a:prstGeom>
        </p:spPr>
        <p:txBody>
          <a:bodyPr lIns="0" tIns="0" rIns="0" bIns="0">
            <a:normAutofit/>
          </a:bodyPr>
          <a:lstStyle/>
          <a:p>
            <a:endParaRPr lang="en-US" sz="13439" b="0" strike="noStrike" spc="-1">
              <a:solidFill>
                <a:srgbClr val="000000"/>
              </a:solidFill>
              <a:latin typeface="Calibri"/>
            </a:endParaRPr>
          </a:p>
        </p:txBody>
      </p:sp>
      <p:sp>
        <p:nvSpPr>
          <p:cNvPr id="31" name="PlaceHolder 3"/>
          <p:cNvSpPr>
            <a:spLocks noGrp="1"/>
          </p:cNvSpPr>
          <p:nvPr>
            <p:ph type="body"/>
          </p:nvPr>
        </p:nvSpPr>
        <p:spPr>
          <a:xfrm>
            <a:off x="22165200" y="9976320"/>
            <a:ext cx="9390600" cy="12045240"/>
          </a:xfrm>
          <a:prstGeom prst="rect">
            <a:avLst/>
          </a:prstGeom>
        </p:spPr>
        <p:txBody>
          <a:bodyPr lIns="0" tIns="0" rIns="0" bIns="0">
            <a:normAutofit/>
          </a:bodyPr>
          <a:lstStyle/>
          <a:p>
            <a:endParaRPr lang="en-US" sz="13439" b="0" strike="noStrike" spc="-1">
              <a:solidFill>
                <a:srgbClr val="000000"/>
              </a:solidFill>
              <a:latin typeface="Calibri"/>
            </a:endParaRPr>
          </a:p>
        </p:txBody>
      </p:sp>
      <p:sp>
        <p:nvSpPr>
          <p:cNvPr id="32" name="PlaceHolder 4"/>
          <p:cNvSpPr>
            <a:spLocks noGrp="1"/>
          </p:cNvSpPr>
          <p:nvPr>
            <p:ph type="body"/>
          </p:nvPr>
        </p:nvSpPr>
        <p:spPr>
          <a:xfrm>
            <a:off x="12304800" y="16267680"/>
            <a:ext cx="9390600" cy="5745240"/>
          </a:xfrm>
          <a:prstGeom prst="rect">
            <a:avLst/>
          </a:prstGeom>
        </p:spPr>
        <p:txBody>
          <a:bodyPr lIns="0" tIns="0" rIns="0" bIns="0">
            <a:normAutofit/>
          </a:bodyPr>
          <a:lstStyle/>
          <a:p>
            <a:endParaRPr lang="en-US" sz="13439"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7000" b="0" strike="noStrike" spc="-1">
              <a:solidFill>
                <a:srgbClr val="000000"/>
              </a:solidFill>
              <a:latin typeface="Calibri"/>
            </a:endParaRPr>
          </a:p>
        </p:txBody>
      </p:sp>
      <p:sp>
        <p:nvSpPr>
          <p:cNvPr id="34" name="PlaceHolder 2"/>
          <p:cNvSpPr>
            <a:spLocks noGrp="1"/>
          </p:cNvSpPr>
          <p:nvPr>
            <p:ph type="body"/>
          </p:nvPr>
        </p:nvSpPr>
        <p:spPr>
          <a:xfrm>
            <a:off x="12304800" y="9976320"/>
            <a:ext cx="9390600" cy="12045240"/>
          </a:xfrm>
          <a:prstGeom prst="rect">
            <a:avLst/>
          </a:prstGeom>
        </p:spPr>
        <p:txBody>
          <a:bodyPr lIns="0" tIns="0" rIns="0" bIns="0">
            <a:normAutofit/>
          </a:bodyPr>
          <a:lstStyle/>
          <a:p>
            <a:endParaRPr lang="en-US" sz="13439" b="0" strike="noStrike" spc="-1">
              <a:solidFill>
                <a:srgbClr val="000000"/>
              </a:solidFill>
              <a:latin typeface="Calibri"/>
            </a:endParaRPr>
          </a:p>
        </p:txBody>
      </p:sp>
      <p:sp>
        <p:nvSpPr>
          <p:cNvPr id="35" name="PlaceHolder 3"/>
          <p:cNvSpPr>
            <a:spLocks noGrp="1"/>
          </p:cNvSpPr>
          <p:nvPr>
            <p:ph type="body"/>
          </p:nvPr>
        </p:nvSpPr>
        <p:spPr>
          <a:xfrm>
            <a:off x="22165200" y="9976320"/>
            <a:ext cx="9390600" cy="5745240"/>
          </a:xfrm>
          <a:prstGeom prst="rect">
            <a:avLst/>
          </a:prstGeom>
        </p:spPr>
        <p:txBody>
          <a:bodyPr lIns="0" tIns="0" rIns="0" bIns="0">
            <a:normAutofit/>
          </a:bodyPr>
          <a:lstStyle/>
          <a:p>
            <a:endParaRPr lang="en-US" sz="13439" b="0" strike="noStrike" spc="-1">
              <a:solidFill>
                <a:srgbClr val="000000"/>
              </a:solidFill>
              <a:latin typeface="Calibri"/>
            </a:endParaRPr>
          </a:p>
        </p:txBody>
      </p:sp>
      <p:sp>
        <p:nvSpPr>
          <p:cNvPr id="36" name="PlaceHolder 4"/>
          <p:cNvSpPr>
            <a:spLocks noGrp="1"/>
          </p:cNvSpPr>
          <p:nvPr>
            <p:ph type="body"/>
          </p:nvPr>
        </p:nvSpPr>
        <p:spPr>
          <a:xfrm>
            <a:off x="22165200" y="16267680"/>
            <a:ext cx="9390600" cy="5745240"/>
          </a:xfrm>
          <a:prstGeom prst="rect">
            <a:avLst/>
          </a:prstGeom>
        </p:spPr>
        <p:txBody>
          <a:bodyPr lIns="0" tIns="0" rIns="0" bIns="0">
            <a:normAutofit/>
          </a:bodyPr>
          <a:lstStyle/>
          <a:p>
            <a:endParaRPr lang="en-US" sz="13439"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7000" b="0" strike="noStrike" spc="-1">
              <a:solidFill>
                <a:srgbClr val="000000"/>
              </a:solidFill>
              <a:latin typeface="Calibri"/>
            </a:endParaRPr>
          </a:p>
        </p:txBody>
      </p:sp>
      <p:sp>
        <p:nvSpPr>
          <p:cNvPr id="38" name="PlaceHolder 2"/>
          <p:cNvSpPr>
            <a:spLocks noGrp="1"/>
          </p:cNvSpPr>
          <p:nvPr>
            <p:ph type="body"/>
          </p:nvPr>
        </p:nvSpPr>
        <p:spPr>
          <a:xfrm>
            <a:off x="12304800" y="9976320"/>
            <a:ext cx="9390600" cy="5745240"/>
          </a:xfrm>
          <a:prstGeom prst="rect">
            <a:avLst/>
          </a:prstGeom>
        </p:spPr>
        <p:txBody>
          <a:bodyPr lIns="0" tIns="0" rIns="0" bIns="0">
            <a:normAutofit/>
          </a:bodyPr>
          <a:lstStyle/>
          <a:p>
            <a:endParaRPr lang="en-US" sz="13439" b="0" strike="noStrike" spc="-1">
              <a:solidFill>
                <a:srgbClr val="000000"/>
              </a:solidFill>
              <a:latin typeface="Calibri"/>
            </a:endParaRPr>
          </a:p>
        </p:txBody>
      </p:sp>
      <p:sp>
        <p:nvSpPr>
          <p:cNvPr id="39" name="PlaceHolder 3"/>
          <p:cNvSpPr>
            <a:spLocks noGrp="1"/>
          </p:cNvSpPr>
          <p:nvPr>
            <p:ph type="body"/>
          </p:nvPr>
        </p:nvSpPr>
        <p:spPr>
          <a:xfrm>
            <a:off x="22165200" y="9976320"/>
            <a:ext cx="9390600" cy="5745240"/>
          </a:xfrm>
          <a:prstGeom prst="rect">
            <a:avLst/>
          </a:prstGeom>
        </p:spPr>
        <p:txBody>
          <a:bodyPr lIns="0" tIns="0" rIns="0" bIns="0">
            <a:normAutofit/>
          </a:bodyPr>
          <a:lstStyle/>
          <a:p>
            <a:endParaRPr lang="en-US" sz="13439" b="0" strike="noStrike" spc="-1">
              <a:solidFill>
                <a:srgbClr val="000000"/>
              </a:solidFill>
              <a:latin typeface="Calibri"/>
            </a:endParaRPr>
          </a:p>
        </p:txBody>
      </p:sp>
      <p:sp>
        <p:nvSpPr>
          <p:cNvPr id="40" name="PlaceHolder 4"/>
          <p:cNvSpPr>
            <a:spLocks noGrp="1"/>
          </p:cNvSpPr>
          <p:nvPr>
            <p:ph type="body"/>
          </p:nvPr>
        </p:nvSpPr>
        <p:spPr>
          <a:xfrm>
            <a:off x="12304800" y="16267680"/>
            <a:ext cx="19243440" cy="5745240"/>
          </a:xfrm>
          <a:prstGeom prst="rect">
            <a:avLst/>
          </a:prstGeom>
        </p:spPr>
        <p:txBody>
          <a:bodyPr lIns="0" tIns="0" rIns="0" bIns="0">
            <a:normAutofit/>
          </a:bodyPr>
          <a:lstStyle/>
          <a:p>
            <a:endParaRPr lang="en-US" sz="13439"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CustomShape 1"/>
          <p:cNvSpPr/>
          <p:nvPr/>
        </p:nvSpPr>
        <p:spPr>
          <a:xfrm>
            <a:off x="732600" y="1731960"/>
            <a:ext cx="42425280" cy="3049128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p:style>
      </p:sp>
      <p:sp>
        <p:nvSpPr>
          <p:cNvPr id="21" name="CustomShape 2"/>
          <p:cNvSpPr/>
          <p:nvPr/>
        </p:nvSpPr>
        <p:spPr>
          <a:xfrm>
            <a:off x="32804640" y="1731960"/>
            <a:ext cx="10353600" cy="30491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9988200" y="720360"/>
            <a:ext cx="33170040" cy="1828440"/>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p:style>
      </p:sp>
      <p:sp>
        <p:nvSpPr>
          <p:cNvPr id="3" name="CustomShape 4"/>
          <p:cNvSpPr/>
          <p:nvPr/>
        </p:nvSpPr>
        <p:spPr>
          <a:xfrm>
            <a:off x="12279960" y="758520"/>
            <a:ext cx="30877920" cy="1790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0000"/>
              </a:lnSpc>
            </a:pPr>
            <a:r>
              <a:rPr lang="en-US" sz="5400" b="0" strike="noStrike" spc="517">
                <a:solidFill>
                  <a:srgbClr val="FFFFFF"/>
                </a:solidFill>
                <a:latin typeface="Impact"/>
                <a:ea typeface="Impact"/>
              </a:rPr>
              <a:t>Electrical Engineering and Computer Science</a:t>
            </a:r>
            <a:endParaRPr lang="en-US" sz="5400" b="0" strike="noStrike" spc="-1">
              <a:latin typeface="Arial"/>
            </a:endParaRPr>
          </a:p>
        </p:txBody>
      </p:sp>
      <p:sp>
        <p:nvSpPr>
          <p:cNvPr id="4" name="CustomShape 5"/>
          <p:cNvSpPr/>
          <p:nvPr/>
        </p:nvSpPr>
        <p:spPr>
          <a:xfrm>
            <a:off x="732600" y="1731960"/>
            <a:ext cx="10353600" cy="30491280"/>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p:style>
      </p:sp>
      <p:pic>
        <p:nvPicPr>
          <p:cNvPr id="5" name="Picture 1"/>
          <p:cNvPicPr/>
          <p:nvPr/>
        </p:nvPicPr>
        <p:blipFill>
          <a:blip r:embed="rId14"/>
          <a:stretch/>
        </p:blipFill>
        <p:spPr>
          <a:xfrm>
            <a:off x="2400120" y="28559520"/>
            <a:ext cx="7046280" cy="2246760"/>
          </a:xfrm>
          <a:prstGeom prst="rect">
            <a:avLst/>
          </a:prstGeom>
          <a:ln>
            <a:noFill/>
          </a:ln>
        </p:spPr>
      </p:pic>
      <p:sp>
        <p:nvSpPr>
          <p:cNvPr id="6" name="Line 6"/>
          <p:cNvSpPr/>
          <p:nvPr/>
        </p:nvSpPr>
        <p:spPr>
          <a:xfrm flipV="1">
            <a:off x="11086560" y="-1930320"/>
            <a:ext cx="360" cy="1676520"/>
          </a:xfrm>
          <a:prstGeom prst="line">
            <a:avLst/>
          </a:prstGeom>
          <a:ln w="28440">
            <a:solidFill>
              <a:schemeClr val="tx1"/>
            </a:solidFill>
            <a:custDash>
              <a:ds d="400000" sp="300000"/>
            </a:custDash>
          </a:ln>
        </p:spPr>
        <p:style>
          <a:lnRef idx="1">
            <a:schemeClr val="accent1"/>
          </a:lnRef>
          <a:fillRef idx="0">
            <a:schemeClr val="accent1"/>
          </a:fillRef>
          <a:effectRef idx="0">
            <a:schemeClr val="accent1"/>
          </a:effectRef>
          <a:fontRef idx="minor"/>
        </p:style>
      </p:sp>
      <p:sp>
        <p:nvSpPr>
          <p:cNvPr id="7" name="CustomShape 7"/>
          <p:cNvSpPr/>
          <p:nvPr/>
        </p:nvSpPr>
        <p:spPr>
          <a:xfrm>
            <a:off x="9486360" y="-3200400"/>
            <a:ext cx="3200040" cy="116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pPr>
            <a:r>
              <a:rPr lang="en-US" sz="5400" b="0" strike="noStrike" spc="168">
                <a:solidFill>
                  <a:srgbClr val="000000"/>
                </a:solidFill>
                <a:latin typeface="Verdana Regular"/>
              </a:rPr>
              <a:t>FOLD</a:t>
            </a:r>
            <a:endParaRPr lang="en-US" sz="5400" b="0" strike="noStrike" spc="-1">
              <a:latin typeface="Arial"/>
            </a:endParaRPr>
          </a:p>
        </p:txBody>
      </p:sp>
      <p:sp>
        <p:nvSpPr>
          <p:cNvPr id="8" name="Line 8"/>
          <p:cNvSpPr/>
          <p:nvPr/>
        </p:nvSpPr>
        <p:spPr>
          <a:xfrm flipV="1">
            <a:off x="32804280" y="-1930320"/>
            <a:ext cx="360" cy="1676520"/>
          </a:xfrm>
          <a:prstGeom prst="line">
            <a:avLst/>
          </a:prstGeom>
          <a:ln w="28440">
            <a:solidFill>
              <a:schemeClr val="tx1"/>
            </a:solidFill>
            <a:custDash>
              <a:ds d="400000" sp="300000"/>
            </a:custDash>
          </a:ln>
        </p:spPr>
        <p:style>
          <a:lnRef idx="1">
            <a:schemeClr val="accent1"/>
          </a:lnRef>
          <a:fillRef idx="0">
            <a:schemeClr val="accent1"/>
          </a:fillRef>
          <a:effectRef idx="0">
            <a:schemeClr val="accent1"/>
          </a:effectRef>
          <a:fontRef idx="minor"/>
        </p:style>
      </p:sp>
      <p:sp>
        <p:nvSpPr>
          <p:cNvPr id="9" name="CustomShape 9"/>
          <p:cNvSpPr/>
          <p:nvPr/>
        </p:nvSpPr>
        <p:spPr>
          <a:xfrm>
            <a:off x="31204440" y="-3200400"/>
            <a:ext cx="3200040" cy="116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pPr>
            <a:r>
              <a:rPr lang="en-US" sz="5400" b="0" strike="noStrike" spc="168">
                <a:solidFill>
                  <a:srgbClr val="000000"/>
                </a:solidFill>
                <a:latin typeface="Verdana Regular"/>
              </a:rPr>
              <a:t>FOLD</a:t>
            </a:r>
            <a:endParaRPr lang="en-US" sz="5400" b="0" strike="noStrike" spc="-1">
              <a:latin typeface="Arial"/>
            </a:endParaRPr>
          </a:p>
        </p:txBody>
      </p:sp>
      <p:sp>
        <p:nvSpPr>
          <p:cNvPr id="10" name="Line 10"/>
          <p:cNvSpPr/>
          <p:nvPr/>
        </p:nvSpPr>
        <p:spPr>
          <a:xfrm flipV="1">
            <a:off x="11048040" y="33172200"/>
            <a:ext cx="360" cy="1676520"/>
          </a:xfrm>
          <a:prstGeom prst="line">
            <a:avLst/>
          </a:prstGeom>
          <a:ln w="28440">
            <a:solidFill>
              <a:schemeClr val="tx1"/>
            </a:solidFill>
            <a:custDash>
              <a:ds d="400000" sp="300000"/>
            </a:custDash>
          </a:ln>
        </p:spPr>
        <p:style>
          <a:lnRef idx="1">
            <a:schemeClr val="accent1"/>
          </a:lnRef>
          <a:fillRef idx="0">
            <a:schemeClr val="accent1"/>
          </a:fillRef>
          <a:effectRef idx="0">
            <a:schemeClr val="accent1"/>
          </a:effectRef>
          <a:fontRef idx="minor"/>
        </p:style>
      </p:sp>
      <p:sp>
        <p:nvSpPr>
          <p:cNvPr id="11" name="CustomShape 11"/>
          <p:cNvSpPr/>
          <p:nvPr/>
        </p:nvSpPr>
        <p:spPr>
          <a:xfrm>
            <a:off x="9446760" y="34899480"/>
            <a:ext cx="3200040" cy="116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pPr>
            <a:r>
              <a:rPr lang="en-US" sz="5400" b="0" strike="noStrike" spc="168">
                <a:solidFill>
                  <a:srgbClr val="000000"/>
                </a:solidFill>
                <a:latin typeface="Verdana Regular"/>
              </a:rPr>
              <a:t>FOLD</a:t>
            </a:r>
            <a:endParaRPr lang="en-US" sz="5400" b="0" strike="noStrike" spc="-1">
              <a:latin typeface="Arial"/>
            </a:endParaRPr>
          </a:p>
        </p:txBody>
      </p:sp>
      <p:sp>
        <p:nvSpPr>
          <p:cNvPr id="12" name="Line 12"/>
          <p:cNvSpPr/>
          <p:nvPr/>
        </p:nvSpPr>
        <p:spPr>
          <a:xfrm flipV="1">
            <a:off x="32805720" y="33172200"/>
            <a:ext cx="360" cy="1676520"/>
          </a:xfrm>
          <a:prstGeom prst="line">
            <a:avLst/>
          </a:prstGeom>
          <a:ln w="28440">
            <a:solidFill>
              <a:schemeClr val="tx1"/>
            </a:solidFill>
            <a:custDash>
              <a:ds d="400000" sp="300000"/>
            </a:custDash>
          </a:ln>
        </p:spPr>
        <p:style>
          <a:lnRef idx="1">
            <a:schemeClr val="accent1"/>
          </a:lnRef>
          <a:fillRef idx="0">
            <a:schemeClr val="accent1"/>
          </a:fillRef>
          <a:effectRef idx="0">
            <a:schemeClr val="accent1"/>
          </a:effectRef>
          <a:fontRef idx="minor"/>
        </p:style>
      </p:sp>
      <p:sp>
        <p:nvSpPr>
          <p:cNvPr id="13" name="CustomShape 13"/>
          <p:cNvSpPr/>
          <p:nvPr/>
        </p:nvSpPr>
        <p:spPr>
          <a:xfrm>
            <a:off x="31204440" y="34899480"/>
            <a:ext cx="3200040" cy="116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90000"/>
              </a:lnSpc>
            </a:pPr>
            <a:r>
              <a:rPr lang="en-US" sz="5400" b="0" strike="noStrike" spc="168">
                <a:solidFill>
                  <a:srgbClr val="000000"/>
                </a:solidFill>
                <a:latin typeface="Verdana Regular"/>
              </a:rPr>
              <a:t>FOLD</a:t>
            </a:r>
            <a:endParaRPr lang="en-US" sz="5400" b="0" strike="noStrike" spc="-1">
              <a:latin typeface="Arial"/>
            </a:endParaRPr>
          </a:p>
        </p:txBody>
      </p:sp>
      <p:sp>
        <p:nvSpPr>
          <p:cNvPr id="14" name="Line 14"/>
          <p:cNvSpPr/>
          <p:nvPr/>
        </p:nvSpPr>
        <p:spPr>
          <a:xfrm flipH="1">
            <a:off x="-1930320" y="26312040"/>
            <a:ext cx="1676520" cy="360"/>
          </a:xfrm>
          <a:prstGeom prst="line">
            <a:avLst/>
          </a:prstGeom>
          <a:ln w="28440">
            <a:solidFill>
              <a:schemeClr val="tx1"/>
            </a:solidFill>
            <a:custDash>
              <a:ds d="400000" sp="300000"/>
            </a:custDash>
          </a:ln>
        </p:spPr>
        <p:style>
          <a:lnRef idx="1">
            <a:schemeClr val="accent1"/>
          </a:lnRef>
          <a:fillRef idx="0">
            <a:schemeClr val="accent1"/>
          </a:fillRef>
          <a:effectRef idx="0">
            <a:schemeClr val="accent1"/>
          </a:effectRef>
          <a:fontRef idx="minor"/>
        </p:style>
      </p:sp>
      <p:sp>
        <p:nvSpPr>
          <p:cNvPr id="15" name="CustomShape 15"/>
          <p:cNvSpPr/>
          <p:nvPr/>
        </p:nvSpPr>
        <p:spPr>
          <a:xfrm>
            <a:off x="-6807240" y="25040880"/>
            <a:ext cx="4876560" cy="25419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20000"/>
              </a:lnSpc>
            </a:pPr>
            <a:r>
              <a:rPr lang="en-US" sz="5400" b="0" strike="noStrike" spc="168">
                <a:solidFill>
                  <a:srgbClr val="000000"/>
                </a:solidFill>
                <a:latin typeface="Verdana Regular"/>
              </a:rPr>
              <a:t>NO TEXT </a:t>
            </a:r>
            <a:endParaRPr lang="en-US" sz="5400" b="0" strike="noStrike" spc="-1">
              <a:latin typeface="Arial"/>
            </a:endParaRPr>
          </a:p>
          <a:p>
            <a:pPr algn="ctr">
              <a:lnSpc>
                <a:spcPct val="120000"/>
              </a:lnSpc>
            </a:pPr>
            <a:r>
              <a:rPr lang="en-US" sz="5400" b="0" strike="noStrike" spc="168">
                <a:solidFill>
                  <a:srgbClr val="000000"/>
                </a:solidFill>
                <a:latin typeface="Verdana Regular"/>
              </a:rPr>
              <a:t>IN ORANGE BOX BELOW THIS LINE</a:t>
            </a:r>
            <a:endParaRPr lang="en-US" sz="5400" b="0" strike="noStrike" spc="-1">
              <a:latin typeface="Arial"/>
            </a:endParaRPr>
          </a:p>
        </p:txBody>
      </p:sp>
      <p:sp>
        <p:nvSpPr>
          <p:cNvPr id="16" name="CustomShape 16"/>
          <p:cNvSpPr/>
          <p:nvPr/>
        </p:nvSpPr>
        <p:spPr>
          <a:xfrm>
            <a:off x="732600" y="720360"/>
            <a:ext cx="10353600" cy="1828440"/>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p:style>
      </p:sp>
      <p:sp>
        <p:nvSpPr>
          <p:cNvPr id="17" name="CustomShape 17"/>
          <p:cNvSpPr/>
          <p:nvPr/>
        </p:nvSpPr>
        <p:spPr>
          <a:xfrm>
            <a:off x="1920240" y="758520"/>
            <a:ext cx="11896920" cy="1790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0000"/>
              </a:lnSpc>
            </a:pPr>
            <a:r>
              <a:rPr lang="en-US" sz="5400" b="0" strike="noStrike" cap="all" spc="517">
                <a:solidFill>
                  <a:srgbClr val="FFFFFF"/>
                </a:solidFill>
                <a:latin typeface="Impact"/>
                <a:ea typeface="Impact"/>
              </a:rPr>
              <a:t>COLLEGE OF ENGINEERING</a:t>
            </a:r>
            <a:endParaRPr lang="en-US" sz="5400" b="0" strike="noStrike" spc="-1">
              <a:latin typeface="Arial"/>
            </a:endParaRPr>
          </a:p>
        </p:txBody>
      </p:sp>
      <p:sp>
        <p:nvSpPr>
          <p:cNvPr id="18" name="PlaceHolder 18"/>
          <p:cNvSpPr>
            <a:spLocks noGrp="1"/>
          </p:cNvSpPr>
          <p:nvPr>
            <p:ph type="body"/>
          </p:nvPr>
        </p:nvSpPr>
        <p:spPr>
          <a:xfrm>
            <a:off x="12304800" y="9976320"/>
            <a:ext cx="19243440" cy="12045240"/>
          </a:xfrm>
          <a:prstGeom prst="rect">
            <a:avLst/>
          </a:prstGeom>
        </p:spPr>
        <p:txBody>
          <a:bodyPr lIns="0" tIns="0" rIns="0" bIns="0" anchor="ctr"/>
          <a:lstStyle/>
          <a:p>
            <a:pPr marL="432000" indent="-324000">
              <a:spcBef>
                <a:spcPts val="1417"/>
              </a:spcBef>
              <a:buClr>
                <a:srgbClr val="000000"/>
              </a:buClr>
              <a:buSzPct val="45000"/>
              <a:buFont typeface="Wingdings" charset="2"/>
              <a:buChar char=""/>
            </a:pPr>
            <a:r>
              <a:rPr lang="en-US" sz="96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96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96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96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96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96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9600" b="0" strike="noStrike" spc="-1">
                <a:solidFill>
                  <a:srgbClr val="000000"/>
                </a:solidFill>
                <a:latin typeface="Calibri"/>
              </a:rPr>
              <a:t>Seventh Outline Level</a:t>
            </a:r>
          </a:p>
        </p:txBody>
      </p:sp>
      <p:sp>
        <p:nvSpPr>
          <p:cNvPr id="19" name="PlaceHolder 19"/>
          <p:cNvSpPr>
            <a:spLocks noGrp="1"/>
          </p:cNvSpPr>
          <p:nvPr>
            <p:ph type="body"/>
          </p:nvPr>
        </p:nvSpPr>
        <p:spPr>
          <a:xfrm>
            <a:off x="33934320" y="22022280"/>
            <a:ext cx="7994160" cy="9100800"/>
          </a:xfrm>
          <a:prstGeom prst="rect">
            <a:avLst/>
          </a:prstGeom>
        </p:spPr>
        <p:txBody>
          <a:bodyPr lIns="0" tIns="0" rIns="0" bIns="0" anchor="ctr"/>
          <a:lstStyle/>
          <a:p>
            <a:pPr marL="432000" indent="-324000">
              <a:spcBef>
                <a:spcPts val="1417"/>
              </a:spcBef>
              <a:buClr>
                <a:srgbClr val="000000"/>
              </a:buClr>
              <a:buSzPct val="45000"/>
              <a:buFont typeface="Wingdings" charset="2"/>
              <a:buChar char=""/>
            </a:pPr>
            <a:r>
              <a:rPr lang="en-US" sz="96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96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96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96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96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96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96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CustomShape 1"/>
          <p:cNvSpPr/>
          <p:nvPr/>
        </p:nvSpPr>
        <p:spPr>
          <a:xfrm>
            <a:off x="12049200" y="22410720"/>
            <a:ext cx="9417960" cy="658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0000"/>
              </a:lnSpc>
              <a:spcBef>
                <a:spcPts val="4799"/>
              </a:spcBef>
            </a:pPr>
            <a:r>
              <a:rPr lang="en-US" sz="4800" b="0" strike="noStrike" cap="all" spc="-1">
                <a:solidFill>
                  <a:srgbClr val="E05529"/>
                </a:solidFill>
                <a:latin typeface="Verdana Regular"/>
              </a:rPr>
              <a:t>Design and planning</a:t>
            </a:r>
            <a:endParaRPr lang="en-US" sz="4800" b="0" strike="noStrike" spc="-1">
              <a:latin typeface="Arial"/>
            </a:endParaRPr>
          </a:p>
        </p:txBody>
      </p:sp>
      <p:sp>
        <p:nvSpPr>
          <p:cNvPr id="57" name="CustomShape 2"/>
          <p:cNvSpPr/>
          <p:nvPr/>
        </p:nvSpPr>
        <p:spPr>
          <a:xfrm>
            <a:off x="12049200" y="23370120"/>
            <a:ext cx="9417960" cy="7293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57200" indent="-456840">
              <a:lnSpc>
                <a:spcPts val="3359"/>
              </a:lnSpc>
              <a:spcAft>
                <a:spcPts val="2599"/>
              </a:spcAft>
              <a:buClr>
                <a:srgbClr val="000000"/>
              </a:buClr>
              <a:buFont typeface="Arial"/>
              <a:buChar char="•"/>
            </a:pPr>
            <a:r>
              <a:rPr lang="en-US" sz="2800" b="0" strike="noStrike" spc="-1" dirty="0">
                <a:solidFill>
                  <a:srgbClr val="000000"/>
                </a:solidFill>
                <a:latin typeface="Verdana Regular"/>
              </a:rPr>
              <a:t>Our team of five took on our customer – Jacob Carter’s vision and worked collaboratively on the design and planning of the Education For All application. </a:t>
            </a:r>
            <a:endParaRPr lang="en-US" sz="2800" b="0" strike="noStrike" spc="-1" dirty="0">
              <a:latin typeface="Arial"/>
            </a:endParaRPr>
          </a:p>
          <a:p>
            <a:pPr marL="457200" indent="-456840">
              <a:lnSpc>
                <a:spcPts val="3359"/>
              </a:lnSpc>
              <a:spcAft>
                <a:spcPts val="2599"/>
              </a:spcAft>
              <a:buClr>
                <a:srgbClr val="000000"/>
              </a:buClr>
              <a:buFont typeface="Arial"/>
              <a:buChar char="•"/>
            </a:pPr>
            <a:r>
              <a:rPr lang="en-US" sz="2800" b="0" strike="noStrike" spc="-1" dirty="0">
                <a:solidFill>
                  <a:srgbClr val="000000"/>
                </a:solidFill>
                <a:latin typeface="Verdana Regular"/>
              </a:rPr>
              <a:t>Our team identified a web application as the best platform for the stated goals. </a:t>
            </a:r>
            <a:endParaRPr lang="en-US" sz="2800" b="0" strike="noStrike" spc="-1" dirty="0">
              <a:latin typeface="Arial"/>
            </a:endParaRPr>
          </a:p>
          <a:p>
            <a:pPr marL="457200" indent="-456840">
              <a:lnSpc>
                <a:spcPts val="3359"/>
              </a:lnSpc>
              <a:spcAft>
                <a:spcPts val="2599"/>
              </a:spcAft>
              <a:buClr>
                <a:srgbClr val="000000"/>
              </a:buClr>
              <a:buFont typeface="Arial"/>
              <a:buChar char="•"/>
            </a:pPr>
            <a:r>
              <a:rPr lang="en-US" sz="2800" b="0" strike="noStrike" spc="-1" dirty="0">
                <a:solidFill>
                  <a:srgbClr val="000000"/>
                </a:solidFill>
                <a:latin typeface="Verdana Regular"/>
              </a:rPr>
              <a:t>The design/planning phase was performed using the water model.</a:t>
            </a:r>
            <a:endParaRPr lang="en-US" sz="2800" b="0" strike="noStrike" spc="-1" dirty="0">
              <a:latin typeface="Arial"/>
            </a:endParaRPr>
          </a:p>
          <a:p>
            <a:pPr marL="457200" indent="-456840">
              <a:lnSpc>
                <a:spcPts val="3359"/>
              </a:lnSpc>
              <a:spcAft>
                <a:spcPts val="2599"/>
              </a:spcAft>
              <a:buClr>
                <a:srgbClr val="000000"/>
              </a:buClr>
              <a:buFont typeface="Arial"/>
              <a:buChar char="•"/>
            </a:pPr>
            <a:r>
              <a:rPr lang="en-US" sz="2800" b="0" strike="noStrike" spc="-1" dirty="0">
                <a:solidFill>
                  <a:srgbClr val="000000"/>
                </a:solidFill>
                <a:latin typeface="Verdana Regular"/>
              </a:rPr>
              <a:t>We chose a three-tier architecture for our program (presentation tier: front-end, logic tier: back-end, data tier: database).</a:t>
            </a:r>
            <a:endParaRPr lang="en-US" sz="2800" b="0" strike="noStrike" spc="-1" dirty="0">
              <a:latin typeface="Arial"/>
            </a:endParaRPr>
          </a:p>
          <a:p>
            <a:pPr marL="457200" indent="-456840">
              <a:lnSpc>
                <a:spcPts val="3359"/>
              </a:lnSpc>
              <a:spcAft>
                <a:spcPts val="2599"/>
              </a:spcAft>
              <a:buClr>
                <a:srgbClr val="000000"/>
              </a:buClr>
              <a:buFont typeface="Arial"/>
              <a:buChar char="•"/>
            </a:pPr>
            <a:r>
              <a:rPr lang="en-US" sz="2800" b="0" strike="noStrike" spc="-1" dirty="0">
                <a:solidFill>
                  <a:srgbClr val="000000"/>
                </a:solidFill>
                <a:latin typeface="Verdana Regular"/>
              </a:rPr>
              <a:t>Mapped out an entity relationship diagram for our database. Created dataflow diagrams for the high-level architecture and message sequence charts for critical use cases.</a:t>
            </a:r>
            <a:endParaRPr lang="en-US" sz="2800" b="0" strike="noStrike" spc="-1" dirty="0">
              <a:latin typeface="Arial"/>
            </a:endParaRPr>
          </a:p>
        </p:txBody>
      </p:sp>
      <p:sp>
        <p:nvSpPr>
          <p:cNvPr id="58" name="CustomShape 3"/>
          <p:cNvSpPr/>
          <p:nvPr/>
        </p:nvSpPr>
        <p:spPr>
          <a:xfrm>
            <a:off x="22207320" y="22410720"/>
            <a:ext cx="10111680" cy="658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0000"/>
              </a:lnSpc>
              <a:spcBef>
                <a:spcPts val="4799"/>
              </a:spcBef>
            </a:pPr>
            <a:r>
              <a:rPr lang="en-US" sz="4800" b="0" strike="noStrike" cap="all" spc="-1">
                <a:solidFill>
                  <a:srgbClr val="E05529"/>
                </a:solidFill>
                <a:latin typeface="Verdana Regular"/>
              </a:rPr>
              <a:t>Implementation and Testing</a:t>
            </a:r>
            <a:endParaRPr lang="en-US" sz="4800" b="0" strike="noStrike" spc="-1">
              <a:latin typeface="Arial"/>
            </a:endParaRPr>
          </a:p>
        </p:txBody>
      </p:sp>
      <p:sp>
        <p:nvSpPr>
          <p:cNvPr id="59" name="CustomShape 4"/>
          <p:cNvSpPr/>
          <p:nvPr/>
        </p:nvSpPr>
        <p:spPr>
          <a:xfrm>
            <a:off x="22207320" y="23370120"/>
            <a:ext cx="9883440" cy="7719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57200" indent="-456840">
              <a:lnSpc>
                <a:spcPts val="3359"/>
              </a:lnSpc>
              <a:spcAft>
                <a:spcPts val="2599"/>
              </a:spcAft>
              <a:buClr>
                <a:srgbClr val="000000"/>
              </a:buClr>
              <a:buFont typeface="Arial"/>
              <a:buChar char="•"/>
            </a:pPr>
            <a:r>
              <a:rPr lang="en-US" sz="2800" b="0" strike="noStrike" spc="-1" dirty="0">
                <a:solidFill>
                  <a:srgbClr val="000000"/>
                </a:solidFill>
                <a:latin typeface="Verdana Regular"/>
              </a:rPr>
              <a:t>Due to each function building off the other, we approached development in an incremental fashion. We began by estimating effort values for each user story and then chose from the bottom-up which ones to implement in the given two week window.</a:t>
            </a:r>
            <a:endParaRPr lang="en-US" sz="2800" b="0" strike="noStrike" spc="-1" dirty="0">
              <a:latin typeface="Arial"/>
            </a:endParaRPr>
          </a:p>
          <a:p>
            <a:pPr marL="457200" indent="-456840">
              <a:lnSpc>
                <a:spcPts val="3359"/>
              </a:lnSpc>
              <a:spcAft>
                <a:spcPts val="2599"/>
              </a:spcAft>
              <a:buClr>
                <a:srgbClr val="000000"/>
              </a:buClr>
              <a:buFont typeface="Arial"/>
              <a:buChar char="•"/>
            </a:pPr>
            <a:r>
              <a:rPr lang="en-US" sz="2800" b="0" strike="noStrike" spc="-1" dirty="0">
                <a:solidFill>
                  <a:srgbClr val="000000"/>
                </a:solidFill>
                <a:latin typeface="Verdana Regular"/>
              </a:rPr>
              <a:t>Before each function’s implementation, we wrote simple unit tests. After implementation, we performed integration and acceptance testing to meet quality targets.</a:t>
            </a:r>
            <a:endParaRPr lang="en-US" sz="2800" b="0" strike="noStrike" spc="-1" dirty="0">
              <a:latin typeface="Arial"/>
            </a:endParaRPr>
          </a:p>
          <a:p>
            <a:pPr marL="457200" indent="-456840">
              <a:lnSpc>
                <a:spcPts val="3359"/>
              </a:lnSpc>
              <a:spcAft>
                <a:spcPts val="2599"/>
              </a:spcAft>
              <a:buClr>
                <a:srgbClr val="000000"/>
              </a:buClr>
              <a:buFont typeface="Arial"/>
              <a:buChar char="•"/>
            </a:pPr>
            <a:r>
              <a:rPr lang="en-US" sz="2800" b="0" strike="noStrike" spc="-1" dirty="0" err="1">
                <a:solidFill>
                  <a:srgbClr val="000000"/>
                </a:solidFill>
                <a:latin typeface="Verdana Regular"/>
              </a:rPr>
              <a:t>Agile’s</a:t>
            </a:r>
            <a:r>
              <a:rPr lang="en-US" sz="2800" b="0" strike="noStrike" spc="-1" dirty="0">
                <a:solidFill>
                  <a:srgbClr val="000000"/>
                </a:solidFill>
                <a:latin typeface="Verdana Regular"/>
              </a:rPr>
              <a:t> rapid feedback cycle allowed us to identify problems/issues and resolve them quickly. Our customer, Jacob, was included in discussions at all stages of the development cycle.</a:t>
            </a:r>
            <a:endParaRPr lang="en-US" sz="2800" b="0" strike="noStrike" spc="-1" dirty="0">
              <a:latin typeface="Arial"/>
            </a:endParaRPr>
          </a:p>
          <a:p>
            <a:pPr marL="457200" indent="-456840">
              <a:lnSpc>
                <a:spcPts val="3359"/>
              </a:lnSpc>
              <a:spcAft>
                <a:spcPts val="2599"/>
              </a:spcAft>
              <a:buClr>
                <a:srgbClr val="000000"/>
              </a:buClr>
              <a:buFont typeface="Arial"/>
              <a:buChar char="•"/>
            </a:pPr>
            <a:r>
              <a:rPr lang="en-US" sz="2800" b="0" strike="noStrike" spc="-1" dirty="0">
                <a:solidFill>
                  <a:srgbClr val="000000"/>
                </a:solidFill>
                <a:latin typeface="Verdana Regular"/>
              </a:rPr>
              <a:t>Weekly meetings enabled us to analyze code for any possible faults, or areas that would benefit from refactoring.</a:t>
            </a:r>
            <a:endParaRPr lang="en-US" sz="2800" b="0" strike="noStrike" spc="-1" dirty="0">
              <a:latin typeface="Arial"/>
            </a:endParaRPr>
          </a:p>
          <a:p>
            <a:pPr>
              <a:lnSpc>
                <a:spcPts val="3359"/>
              </a:lnSpc>
              <a:spcAft>
                <a:spcPts val="2599"/>
              </a:spcAft>
            </a:pPr>
            <a:endParaRPr lang="en-US" sz="2800" b="0" strike="noStrike" spc="-1" dirty="0">
              <a:latin typeface="Arial"/>
            </a:endParaRPr>
          </a:p>
        </p:txBody>
      </p:sp>
      <p:sp>
        <p:nvSpPr>
          <p:cNvPr id="60" name="CustomShape 5"/>
          <p:cNvSpPr/>
          <p:nvPr/>
        </p:nvSpPr>
        <p:spPr>
          <a:xfrm>
            <a:off x="1792440" y="5433120"/>
            <a:ext cx="8158320" cy="658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0000"/>
              </a:lnSpc>
              <a:spcBef>
                <a:spcPts val="4799"/>
              </a:spcBef>
            </a:pPr>
            <a:r>
              <a:rPr lang="en-US" sz="4800" b="0" strike="noStrike" cap="all" spc="-1">
                <a:solidFill>
                  <a:srgbClr val="FFFFFF"/>
                </a:solidFill>
                <a:latin typeface="Verdana Regular"/>
              </a:rPr>
              <a:t>Background</a:t>
            </a:r>
            <a:endParaRPr lang="en-US" sz="4800" b="0" strike="noStrike" spc="-1">
              <a:latin typeface="Arial"/>
            </a:endParaRPr>
          </a:p>
        </p:txBody>
      </p:sp>
      <p:sp>
        <p:nvSpPr>
          <p:cNvPr id="61" name="CustomShape 6"/>
          <p:cNvSpPr/>
          <p:nvPr/>
        </p:nvSpPr>
        <p:spPr>
          <a:xfrm>
            <a:off x="1792440" y="6477120"/>
            <a:ext cx="8125920" cy="19471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57200" indent="-456840">
              <a:lnSpc>
                <a:spcPts val="3359"/>
              </a:lnSpc>
              <a:spcAft>
                <a:spcPts val="2599"/>
              </a:spcAft>
              <a:buClr>
                <a:srgbClr val="FFFFFF"/>
              </a:buClr>
              <a:buFont typeface="Arial"/>
              <a:buChar char="•"/>
            </a:pPr>
            <a:r>
              <a:rPr lang="en-US" sz="2800" b="0" strike="noStrike" spc="-1">
                <a:solidFill>
                  <a:srgbClr val="FFFFFF"/>
                </a:solidFill>
                <a:latin typeface="Verdana"/>
                <a:ea typeface="Verdana"/>
              </a:rPr>
              <a:t>Millions of individuals are incarcerated in the United States and the number continues to trend upwards. Much of this is due to the lack of any rehabilitative programs, especially in the realm of education, which has resulted in a “warehousing crisis”. Quite often incarcerated individuals have a desire to enroll in educational programs, but are unable to do so.</a:t>
            </a:r>
            <a:endParaRPr lang="en-US" sz="2800" b="0" strike="noStrike" spc="-1">
              <a:latin typeface="Arial"/>
            </a:endParaRPr>
          </a:p>
          <a:p>
            <a:pPr marL="457200" indent="-456840">
              <a:lnSpc>
                <a:spcPts val="3359"/>
              </a:lnSpc>
              <a:spcAft>
                <a:spcPts val="2599"/>
              </a:spcAft>
              <a:buClr>
                <a:srgbClr val="FFFFFF"/>
              </a:buClr>
              <a:buFont typeface="Arial"/>
              <a:buChar char="•"/>
            </a:pPr>
            <a:r>
              <a:rPr lang="en-US" sz="2800" b="0" strike="noStrike" spc="-1">
                <a:solidFill>
                  <a:srgbClr val="FFFFFF"/>
                </a:solidFill>
                <a:latin typeface="Verdana"/>
                <a:ea typeface="Verdana"/>
              </a:rPr>
              <a:t>In 2003 Eric Holder, the RAND corporation, and the Departments of Justice and Education released a nationwide study in 2013 that says in-prison education reduced the risk of an individual recidivating by 43%.</a:t>
            </a:r>
            <a:endParaRPr lang="en-US" sz="2800" b="0" strike="noStrike" spc="-1">
              <a:latin typeface="Arial"/>
            </a:endParaRPr>
          </a:p>
          <a:p>
            <a:pPr marL="457200" indent="-456840">
              <a:lnSpc>
                <a:spcPts val="3359"/>
              </a:lnSpc>
              <a:spcAft>
                <a:spcPts val="2599"/>
              </a:spcAft>
              <a:buClr>
                <a:srgbClr val="FFFFFF"/>
              </a:buClr>
              <a:buFont typeface="Arial"/>
              <a:buChar char="•"/>
            </a:pPr>
            <a:r>
              <a:rPr lang="en-US" sz="2800" b="0" strike="noStrike" spc="-1">
                <a:solidFill>
                  <a:srgbClr val="FFFFFF"/>
                </a:solidFill>
                <a:latin typeface="Verdana"/>
                <a:ea typeface="Verdana"/>
              </a:rPr>
              <a:t>This study also concluded that it costs only $5 a day to educate someone in prison vs. $105 per day to house and fulfill their basic needs, if they recidivate.</a:t>
            </a:r>
            <a:endParaRPr lang="en-US" sz="2800" b="0" strike="noStrike" spc="-1">
              <a:latin typeface="Arial"/>
            </a:endParaRPr>
          </a:p>
          <a:p>
            <a:pPr marL="457200" indent="-456840">
              <a:lnSpc>
                <a:spcPts val="3359"/>
              </a:lnSpc>
              <a:spcAft>
                <a:spcPts val="2599"/>
              </a:spcAft>
              <a:buClr>
                <a:srgbClr val="FFFFFF"/>
              </a:buClr>
              <a:buFont typeface="Arial"/>
              <a:buChar char="•"/>
            </a:pPr>
            <a:r>
              <a:rPr lang="en-US" sz="2800" b="0" strike="noStrike" spc="-1">
                <a:solidFill>
                  <a:srgbClr val="FFFFFF"/>
                </a:solidFill>
                <a:latin typeface="Verdana"/>
                <a:ea typeface="Verdana"/>
              </a:rPr>
              <a:t>Focusing on the state of Illinois as an example, there were 22,747 people in prison in Illinois without a GED or 12th grade education in 2015, which accounts for 46% of the total prison population. Additionally, In 2014, 5,814 people in prison participated in GED classes, but only 1,872 were offered the test (Illinois Department of Corrections Office of Constituent Services, 2014).</a:t>
            </a:r>
            <a:endParaRPr lang="en-US" sz="2800" b="0" strike="noStrike" spc="-1">
              <a:latin typeface="Arial"/>
            </a:endParaRPr>
          </a:p>
          <a:p>
            <a:pPr marL="457200" indent="-456840">
              <a:lnSpc>
                <a:spcPts val="3359"/>
              </a:lnSpc>
              <a:spcAft>
                <a:spcPts val="2599"/>
              </a:spcAft>
              <a:buClr>
                <a:srgbClr val="FFFFFF"/>
              </a:buClr>
              <a:buFont typeface="Arial"/>
              <a:buChar char="•"/>
            </a:pPr>
            <a:r>
              <a:rPr lang="en-US" sz="2800" b="0" strike="noStrike" spc="-1">
                <a:solidFill>
                  <a:srgbClr val="FFFFFF"/>
                </a:solidFill>
                <a:latin typeface="Verdana"/>
                <a:ea typeface="Verdana"/>
              </a:rPr>
              <a:t>In 2017 the Department of Education proposed the National Education Technology Plan which states that “Moving forward, increasingly sophisticated technology-driven assessments will enable more powerful personalized learning, likely accelerating the shift from time-based learning to competency-based learning.“</a:t>
            </a:r>
            <a:endParaRPr lang="en-US" sz="2800" b="0" strike="noStrike" spc="-1">
              <a:latin typeface="Arial"/>
            </a:endParaRPr>
          </a:p>
          <a:p>
            <a:pPr>
              <a:lnSpc>
                <a:spcPts val="3359"/>
              </a:lnSpc>
              <a:spcAft>
                <a:spcPts val="2599"/>
              </a:spcAft>
            </a:pPr>
            <a:r>
              <a:rPr lang="en-US" sz="2800" b="0" strike="noStrike" spc="-1">
                <a:solidFill>
                  <a:srgbClr val="FFFFFF"/>
                </a:solidFill>
                <a:latin typeface="Verdana"/>
                <a:ea typeface="Verdana"/>
              </a:rPr>
              <a:t>Vision Statement by Jacob Carter</a:t>
            </a:r>
            <a:endParaRPr lang="en-US" sz="2800" b="0" strike="noStrike" spc="-1">
              <a:latin typeface="Arial"/>
            </a:endParaRPr>
          </a:p>
          <a:p>
            <a:pPr>
              <a:lnSpc>
                <a:spcPts val="3359"/>
              </a:lnSpc>
              <a:spcAft>
                <a:spcPts val="2599"/>
              </a:spcAft>
            </a:pPr>
            <a:endParaRPr lang="en-US" sz="2800" b="0" strike="noStrike" spc="-1">
              <a:latin typeface="Arial"/>
            </a:endParaRPr>
          </a:p>
        </p:txBody>
      </p:sp>
      <p:sp>
        <p:nvSpPr>
          <p:cNvPr id="62" name="CustomShape 7"/>
          <p:cNvSpPr/>
          <p:nvPr/>
        </p:nvSpPr>
        <p:spPr>
          <a:xfrm>
            <a:off x="12291840" y="3463920"/>
            <a:ext cx="19543680" cy="1542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0000"/>
              </a:lnSpc>
            </a:pPr>
            <a:r>
              <a:rPr lang="en-US" sz="12500" b="0" strike="noStrike" cap="all" spc="97">
                <a:solidFill>
                  <a:srgbClr val="E05529"/>
                </a:solidFill>
                <a:latin typeface="Impact"/>
                <a:ea typeface="Impact"/>
              </a:rPr>
              <a:t>Education for all</a:t>
            </a:r>
            <a:endParaRPr lang="en-US" sz="12500" b="0" strike="noStrike" spc="-1">
              <a:latin typeface="Arial"/>
            </a:endParaRPr>
          </a:p>
        </p:txBody>
      </p:sp>
      <p:sp>
        <p:nvSpPr>
          <p:cNvPr id="63" name="CustomShape 8"/>
          <p:cNvSpPr/>
          <p:nvPr/>
        </p:nvSpPr>
        <p:spPr>
          <a:xfrm>
            <a:off x="12291840" y="4768920"/>
            <a:ext cx="19543680" cy="2124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8640"/>
              </a:lnSpc>
              <a:spcBef>
                <a:spcPts val="4799"/>
              </a:spcBef>
            </a:pPr>
            <a:r>
              <a:rPr lang="en-US" sz="3200" b="1" strike="noStrike" spc="199">
                <a:solidFill>
                  <a:srgbClr val="000000"/>
                </a:solidFill>
                <a:latin typeface="Georgia"/>
                <a:ea typeface="Georgia"/>
              </a:rPr>
              <a:t>An online program to provide opportunities for individuals who are incarcerated to obtain their GED and to gain skill that will help them adjust to the larger world upon release. </a:t>
            </a:r>
            <a:endParaRPr lang="en-US" sz="3200" b="0" strike="noStrike" spc="-1">
              <a:latin typeface="Arial"/>
            </a:endParaRPr>
          </a:p>
        </p:txBody>
      </p:sp>
      <p:sp>
        <p:nvSpPr>
          <p:cNvPr id="64" name="CustomShape 9"/>
          <p:cNvSpPr/>
          <p:nvPr/>
        </p:nvSpPr>
        <p:spPr>
          <a:xfrm>
            <a:off x="33902280" y="5433120"/>
            <a:ext cx="8158320" cy="658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0000"/>
              </a:lnSpc>
              <a:spcBef>
                <a:spcPts val="4799"/>
              </a:spcBef>
            </a:pPr>
            <a:r>
              <a:rPr lang="en-US" sz="4800" b="0" strike="noStrike" cap="all" spc="-1">
                <a:solidFill>
                  <a:srgbClr val="FFFFFF"/>
                </a:solidFill>
                <a:latin typeface="Verdana Regular"/>
              </a:rPr>
              <a:t>Features</a:t>
            </a:r>
            <a:endParaRPr lang="en-US" sz="4800" b="0" strike="noStrike" spc="-1">
              <a:latin typeface="Arial"/>
            </a:endParaRPr>
          </a:p>
        </p:txBody>
      </p:sp>
      <p:sp>
        <p:nvSpPr>
          <p:cNvPr id="65" name="CustomShape 10"/>
          <p:cNvSpPr/>
          <p:nvPr/>
        </p:nvSpPr>
        <p:spPr>
          <a:xfrm>
            <a:off x="33934320" y="6477120"/>
            <a:ext cx="8125920" cy="150534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57200" indent="-456840">
              <a:lnSpc>
                <a:spcPts val="3359"/>
              </a:lnSpc>
              <a:spcAft>
                <a:spcPts val="2599"/>
              </a:spcAft>
              <a:buClr>
                <a:srgbClr val="000000"/>
              </a:buClr>
              <a:buFont typeface="Arial"/>
              <a:buChar char="•"/>
            </a:pPr>
            <a:r>
              <a:rPr lang="en-US" sz="2800" b="0" strike="noStrike" spc="-1" dirty="0">
                <a:solidFill>
                  <a:srgbClr val="000000"/>
                </a:solidFill>
                <a:latin typeface="Verdana Regular"/>
              </a:rPr>
              <a:t>Students, instructors and administrators can log in to the system by having their username/password combination authenticated.</a:t>
            </a:r>
            <a:endParaRPr lang="en-US" sz="2800" b="0" strike="noStrike" spc="-1" dirty="0">
              <a:latin typeface="Arial"/>
            </a:endParaRPr>
          </a:p>
          <a:p>
            <a:pPr marL="457200" indent="-456840">
              <a:lnSpc>
                <a:spcPts val="3359"/>
              </a:lnSpc>
              <a:spcAft>
                <a:spcPts val="2599"/>
              </a:spcAft>
              <a:buClr>
                <a:srgbClr val="000000"/>
              </a:buClr>
              <a:buFont typeface="Arial"/>
              <a:buChar char="•"/>
            </a:pPr>
            <a:r>
              <a:rPr lang="en-US" sz="2800" b="0" strike="noStrike" spc="-1" dirty="0">
                <a:solidFill>
                  <a:srgbClr val="000000"/>
                </a:solidFill>
                <a:latin typeface="Verdana Regular"/>
              </a:rPr>
              <a:t>Students and instructors can view their dashboard, which displays all courses which they are enrolled in.</a:t>
            </a:r>
            <a:endParaRPr lang="en-US" sz="2800" b="0" strike="noStrike" spc="-1" dirty="0">
              <a:latin typeface="Arial"/>
            </a:endParaRPr>
          </a:p>
          <a:p>
            <a:pPr marL="457200" indent="-456840">
              <a:lnSpc>
                <a:spcPts val="3359"/>
              </a:lnSpc>
              <a:spcAft>
                <a:spcPts val="2599"/>
              </a:spcAft>
              <a:buClr>
                <a:srgbClr val="000000"/>
              </a:buClr>
              <a:buFont typeface="Arial"/>
              <a:buChar char="•"/>
            </a:pPr>
            <a:r>
              <a:rPr lang="en-US" sz="2800" b="0" strike="noStrike" spc="-1" dirty="0">
                <a:solidFill>
                  <a:srgbClr val="000000"/>
                </a:solidFill>
                <a:latin typeface="Verdana Regular"/>
              </a:rPr>
              <a:t>Students and instructors can view the contents of lectures and assignments that are provided by a specific course.</a:t>
            </a:r>
            <a:endParaRPr lang="en-US" sz="2800" b="0" strike="noStrike" spc="-1" dirty="0">
              <a:latin typeface="Arial"/>
            </a:endParaRPr>
          </a:p>
          <a:p>
            <a:pPr marL="457200" indent="-456840">
              <a:lnSpc>
                <a:spcPts val="3359"/>
              </a:lnSpc>
              <a:spcAft>
                <a:spcPts val="2599"/>
              </a:spcAft>
              <a:buClr>
                <a:srgbClr val="000000"/>
              </a:buClr>
              <a:buFont typeface="Arial"/>
              <a:buChar char="•"/>
            </a:pPr>
            <a:r>
              <a:rPr lang="en-US" sz="2800" b="0" strike="noStrike" spc="-1" dirty="0">
                <a:solidFill>
                  <a:srgbClr val="000000"/>
                </a:solidFill>
                <a:latin typeface="Verdana Regular"/>
              </a:rPr>
              <a:t>Students can complete assignments by answering questions and submitting their work for grading.</a:t>
            </a:r>
            <a:endParaRPr lang="en-US" sz="2800" b="0" strike="noStrike" spc="-1" dirty="0">
              <a:latin typeface="Arial"/>
            </a:endParaRPr>
          </a:p>
          <a:p>
            <a:pPr marL="457200" indent="-456840">
              <a:lnSpc>
                <a:spcPts val="3359"/>
              </a:lnSpc>
              <a:spcAft>
                <a:spcPts val="2599"/>
              </a:spcAft>
              <a:buClr>
                <a:srgbClr val="000000"/>
              </a:buClr>
              <a:buFont typeface="Arial"/>
              <a:buChar char="•"/>
            </a:pPr>
            <a:r>
              <a:rPr lang="en-US" sz="2800" b="0" strike="noStrike" spc="-1" dirty="0">
                <a:solidFill>
                  <a:srgbClr val="000000"/>
                </a:solidFill>
                <a:latin typeface="Verdana Regular"/>
              </a:rPr>
              <a:t>Administrators can create new users by providing the correct fields for database entry.</a:t>
            </a:r>
            <a:endParaRPr lang="en-US" sz="2800" b="0" strike="noStrike" spc="-1" dirty="0">
              <a:latin typeface="Arial"/>
            </a:endParaRPr>
          </a:p>
          <a:p>
            <a:pPr marL="457200" indent="-456840">
              <a:lnSpc>
                <a:spcPts val="3359"/>
              </a:lnSpc>
              <a:spcAft>
                <a:spcPts val="2599"/>
              </a:spcAft>
              <a:buClr>
                <a:srgbClr val="000000"/>
              </a:buClr>
              <a:buFont typeface="Arial"/>
              <a:buChar char="•"/>
            </a:pPr>
            <a:r>
              <a:rPr lang="en-US" sz="2800" b="0" strike="noStrike" spc="-1" dirty="0">
                <a:solidFill>
                  <a:srgbClr val="000000"/>
                </a:solidFill>
                <a:latin typeface="Verdana Regular"/>
              </a:rPr>
              <a:t>Handle user authentication through state management. Prevent users from accessing pages they do not have permission to (e.g. students accessing lectures in a course they are not enrolled in).</a:t>
            </a:r>
            <a:endParaRPr lang="en-US" sz="2800" b="0" strike="noStrike" spc="-1" dirty="0">
              <a:latin typeface="Arial"/>
            </a:endParaRPr>
          </a:p>
          <a:p>
            <a:pPr>
              <a:lnSpc>
                <a:spcPts val="3359"/>
              </a:lnSpc>
              <a:spcAft>
                <a:spcPts val="2599"/>
              </a:spcAft>
            </a:pPr>
            <a:endParaRPr lang="en-US" sz="2800" b="0" strike="noStrike" spc="-1" dirty="0">
              <a:latin typeface="Arial"/>
            </a:endParaRPr>
          </a:p>
          <a:p>
            <a:pPr>
              <a:lnSpc>
                <a:spcPts val="3359"/>
              </a:lnSpc>
              <a:spcAft>
                <a:spcPts val="2599"/>
              </a:spcAft>
            </a:pPr>
            <a:endParaRPr lang="en-US" sz="2800" b="0" strike="noStrike" spc="-1" dirty="0">
              <a:latin typeface="Arial"/>
            </a:endParaRPr>
          </a:p>
          <a:p>
            <a:pPr>
              <a:lnSpc>
                <a:spcPts val="3359"/>
              </a:lnSpc>
              <a:spcAft>
                <a:spcPts val="2599"/>
              </a:spcAft>
            </a:pPr>
            <a:endParaRPr lang="en-US" sz="2800" b="0" strike="noStrike" spc="-1" dirty="0">
              <a:latin typeface="Arial"/>
            </a:endParaRPr>
          </a:p>
          <a:p>
            <a:pPr>
              <a:lnSpc>
                <a:spcPts val="3359"/>
              </a:lnSpc>
              <a:spcAft>
                <a:spcPts val="2599"/>
              </a:spcAft>
            </a:pPr>
            <a:endParaRPr lang="en-US" sz="2800" b="0" strike="noStrike" spc="-1" dirty="0">
              <a:latin typeface="Arial"/>
            </a:endParaRPr>
          </a:p>
          <a:p>
            <a:pPr>
              <a:lnSpc>
                <a:spcPts val="3359"/>
              </a:lnSpc>
              <a:spcAft>
                <a:spcPts val="2599"/>
              </a:spcAft>
            </a:pPr>
            <a:endParaRPr lang="en-US" sz="2800" b="0" strike="noStrike" spc="-1" dirty="0">
              <a:latin typeface="Arial"/>
            </a:endParaRPr>
          </a:p>
          <a:p>
            <a:pPr>
              <a:lnSpc>
                <a:spcPts val="3359"/>
              </a:lnSpc>
              <a:spcAft>
                <a:spcPts val="2599"/>
              </a:spcAft>
            </a:pPr>
            <a:endParaRPr lang="en-US" sz="2800" b="0" strike="noStrike" spc="-1" dirty="0">
              <a:latin typeface="Arial"/>
            </a:endParaRPr>
          </a:p>
          <a:p>
            <a:pPr>
              <a:lnSpc>
                <a:spcPts val="3359"/>
              </a:lnSpc>
              <a:spcAft>
                <a:spcPts val="2599"/>
              </a:spcAft>
            </a:pPr>
            <a:endParaRPr lang="en-US" sz="2800" b="0" strike="noStrike" spc="-1" dirty="0">
              <a:latin typeface="Arial"/>
            </a:endParaRPr>
          </a:p>
        </p:txBody>
      </p:sp>
      <p:sp>
        <p:nvSpPr>
          <p:cNvPr id="66" name="CustomShape 11"/>
          <p:cNvSpPr/>
          <p:nvPr/>
        </p:nvSpPr>
        <p:spPr>
          <a:xfrm>
            <a:off x="38032200" y="754200"/>
            <a:ext cx="3810600" cy="1790280"/>
          </a:xfrm>
          <a:prstGeom prst="rect">
            <a:avLst/>
          </a:prstGeom>
          <a:noFill/>
          <a:ln>
            <a:noFill/>
          </a:ln>
        </p:spPr>
        <p:style>
          <a:lnRef idx="0">
            <a:scrgbClr r="0" g="0" b="0"/>
          </a:lnRef>
          <a:fillRef idx="0">
            <a:scrgbClr r="0" g="0" b="0"/>
          </a:fillRef>
          <a:effectRef idx="0">
            <a:scrgbClr r="0" g="0" b="0"/>
          </a:effectRef>
          <a:fontRef idx="minor"/>
        </p:style>
      </p:sp>
      <p:sp>
        <p:nvSpPr>
          <p:cNvPr id="67" name="CustomShape 12"/>
          <p:cNvSpPr/>
          <p:nvPr/>
        </p:nvSpPr>
        <p:spPr>
          <a:xfrm>
            <a:off x="27503280" y="7216560"/>
            <a:ext cx="5202720" cy="5453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400" b="0" strike="noStrike" spc="-1">
                <a:solidFill>
                  <a:srgbClr val="E05529"/>
                </a:solidFill>
                <a:latin typeface="Verdana Regular"/>
              </a:rPr>
              <a:t>Front-End</a:t>
            </a:r>
            <a:endParaRPr lang="en-US" sz="4400" b="0" strike="noStrike" spc="-1">
              <a:latin typeface="Arial"/>
            </a:endParaRPr>
          </a:p>
          <a:p>
            <a:pPr>
              <a:lnSpc>
                <a:spcPct val="100000"/>
              </a:lnSpc>
            </a:pPr>
            <a:r>
              <a:rPr lang="en-US" sz="2800" b="1" strike="noStrike" spc="-1">
                <a:solidFill>
                  <a:srgbClr val="000000"/>
                </a:solidFill>
                <a:latin typeface="Verdana Regular"/>
              </a:rPr>
              <a:t>Handlebars.js, Javascript, HTML/CSS</a:t>
            </a:r>
            <a:endParaRPr lang="en-US" sz="2800" b="0" strike="noStrike" spc="-1">
              <a:latin typeface="Arial"/>
            </a:endParaRPr>
          </a:p>
          <a:p>
            <a:pPr marL="457200" indent="-456840">
              <a:lnSpc>
                <a:spcPct val="100000"/>
              </a:lnSpc>
              <a:buClr>
                <a:srgbClr val="000000"/>
              </a:buClr>
              <a:buFont typeface="Arial"/>
              <a:buChar char="•"/>
            </a:pPr>
            <a:r>
              <a:rPr lang="en-US" sz="2800" b="0" strike="noStrike" spc="-1">
                <a:solidFill>
                  <a:srgbClr val="000000"/>
                </a:solidFill>
                <a:latin typeface="Verdana Regular"/>
              </a:rPr>
              <a:t>Handlebars is a key framework which enabled us to dynamically render data which is queried from our back-end.</a:t>
            </a:r>
            <a:endParaRPr lang="en-US" sz="2800" b="0" strike="noStrike" spc="-1">
              <a:latin typeface="Arial"/>
            </a:endParaRPr>
          </a:p>
          <a:p>
            <a:pPr marL="457200" indent="-456840">
              <a:lnSpc>
                <a:spcPct val="100000"/>
              </a:lnSpc>
              <a:buClr>
                <a:srgbClr val="000000"/>
              </a:buClr>
              <a:buFont typeface="Arial"/>
              <a:buChar char="•"/>
            </a:pPr>
            <a:r>
              <a:rPr lang="en-US" sz="2800" b="0" strike="noStrike" spc="-1">
                <a:solidFill>
                  <a:srgbClr val="000000"/>
                </a:solidFill>
                <a:latin typeface="Verdana Regular"/>
              </a:rPr>
              <a:t>Templates and partials drastically reduced the amount of HTML  elements we had to code. </a:t>
            </a:r>
            <a:endParaRPr lang="en-US" sz="2800" b="0" strike="noStrike" spc="-1">
              <a:latin typeface="Arial"/>
            </a:endParaRPr>
          </a:p>
        </p:txBody>
      </p:sp>
      <p:sp>
        <p:nvSpPr>
          <p:cNvPr id="68" name="CustomShape 13"/>
          <p:cNvSpPr/>
          <p:nvPr/>
        </p:nvSpPr>
        <p:spPr>
          <a:xfrm>
            <a:off x="16487640" y="14681880"/>
            <a:ext cx="16075080" cy="7125480"/>
          </a:xfrm>
          <a:prstGeom prst="rect">
            <a:avLst/>
          </a:prstGeom>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p:style>
      </p:sp>
      <p:pic>
        <p:nvPicPr>
          <p:cNvPr id="69" name="Picture 25"/>
          <p:cNvPicPr/>
          <p:nvPr/>
        </p:nvPicPr>
        <p:blipFill>
          <a:blip r:embed="rId2"/>
          <a:stretch/>
        </p:blipFill>
        <p:spPr>
          <a:xfrm>
            <a:off x="16672680" y="14884920"/>
            <a:ext cx="9587160" cy="6770520"/>
          </a:xfrm>
          <a:prstGeom prst="rect">
            <a:avLst/>
          </a:prstGeom>
          <a:ln>
            <a:noFill/>
          </a:ln>
        </p:spPr>
      </p:pic>
      <p:pic>
        <p:nvPicPr>
          <p:cNvPr id="70" name="Picture 26"/>
          <p:cNvPicPr/>
          <p:nvPr/>
        </p:nvPicPr>
        <p:blipFill>
          <a:blip r:embed="rId3"/>
          <a:stretch/>
        </p:blipFill>
        <p:spPr>
          <a:xfrm>
            <a:off x="26444160" y="14857920"/>
            <a:ext cx="6000840" cy="6797520"/>
          </a:xfrm>
          <a:prstGeom prst="rect">
            <a:avLst/>
          </a:prstGeom>
          <a:ln>
            <a:noFill/>
          </a:ln>
        </p:spPr>
      </p:pic>
      <p:sp>
        <p:nvSpPr>
          <p:cNvPr id="71" name="CustomShape 14"/>
          <p:cNvSpPr/>
          <p:nvPr/>
        </p:nvSpPr>
        <p:spPr>
          <a:xfrm>
            <a:off x="11242800" y="14681880"/>
            <a:ext cx="5330160" cy="630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400" b="0" strike="noStrike" spc="-1" dirty="0">
                <a:solidFill>
                  <a:srgbClr val="E05529"/>
                </a:solidFill>
                <a:latin typeface="Verdana Regular"/>
              </a:rPr>
              <a:t>Back-End</a:t>
            </a:r>
            <a:endParaRPr lang="en-US" sz="4400" b="0" strike="noStrike" spc="-1" dirty="0">
              <a:latin typeface="Arial"/>
            </a:endParaRPr>
          </a:p>
          <a:p>
            <a:pPr>
              <a:lnSpc>
                <a:spcPct val="100000"/>
              </a:lnSpc>
            </a:pPr>
            <a:r>
              <a:rPr lang="en-US" sz="2800" b="1" strike="noStrike" spc="-1" dirty="0">
                <a:solidFill>
                  <a:srgbClr val="000000"/>
                </a:solidFill>
                <a:latin typeface="Verdana Regular"/>
              </a:rPr>
              <a:t>Node.js, Javascript, MySQL</a:t>
            </a:r>
            <a:endParaRPr lang="en-US" sz="2800" b="0" strike="noStrike" spc="-1" dirty="0">
              <a:latin typeface="Arial"/>
            </a:endParaRPr>
          </a:p>
          <a:p>
            <a:pPr marL="457200" indent="-456840">
              <a:lnSpc>
                <a:spcPct val="100000"/>
              </a:lnSpc>
              <a:buClr>
                <a:srgbClr val="000000"/>
              </a:buClr>
              <a:buFont typeface="Arial"/>
              <a:buChar char="•"/>
            </a:pPr>
            <a:r>
              <a:rPr lang="en-US" sz="2800" b="0" strike="noStrike" spc="-1" dirty="0">
                <a:solidFill>
                  <a:srgbClr val="000000"/>
                </a:solidFill>
                <a:latin typeface="Verdana Regular"/>
              </a:rPr>
              <a:t>All data is stored in a MySQL database and structured to be in 1NF (2NF easily obtainable).</a:t>
            </a:r>
            <a:endParaRPr lang="en-US" sz="2800" b="0" strike="noStrike" spc="-1" dirty="0">
              <a:latin typeface="Arial"/>
            </a:endParaRPr>
          </a:p>
          <a:p>
            <a:pPr marL="457200" indent="-456840">
              <a:lnSpc>
                <a:spcPct val="100000"/>
              </a:lnSpc>
              <a:buClr>
                <a:srgbClr val="000000"/>
              </a:buClr>
              <a:buFont typeface="Arial"/>
              <a:buChar char="•"/>
            </a:pPr>
            <a:r>
              <a:rPr lang="en-US" sz="2800" b="0" strike="noStrike" spc="-1" dirty="0">
                <a:solidFill>
                  <a:srgbClr val="000000"/>
                </a:solidFill>
                <a:latin typeface="Verdana Regular"/>
              </a:rPr>
              <a:t>Node-Express handles routing, querying, and compiling objects to be sent to the front-end for rendering.</a:t>
            </a:r>
            <a:endParaRPr lang="en-US" sz="2800" b="0" strike="noStrike" spc="-1" dirty="0">
              <a:latin typeface="Arial"/>
            </a:endParaRPr>
          </a:p>
          <a:p>
            <a:pPr marL="457200" indent="-456840">
              <a:lnSpc>
                <a:spcPct val="100000"/>
              </a:lnSpc>
              <a:buClr>
                <a:srgbClr val="000000"/>
              </a:buClr>
              <a:buFont typeface="Arial"/>
              <a:buChar char="•"/>
            </a:pPr>
            <a:r>
              <a:rPr lang="en-US" sz="2800" b="0" strike="noStrike" spc="-1" dirty="0">
                <a:solidFill>
                  <a:srgbClr val="000000"/>
                </a:solidFill>
                <a:latin typeface="Verdana Regular"/>
              </a:rPr>
              <a:t>Express-Sessions and middleware functions allows us to handle user authentication via state.</a:t>
            </a:r>
            <a:endParaRPr lang="en-US" sz="2800" b="0" strike="noStrike" spc="-1" dirty="0">
              <a:latin typeface="Arial"/>
            </a:endParaRPr>
          </a:p>
        </p:txBody>
      </p:sp>
      <p:sp>
        <p:nvSpPr>
          <p:cNvPr id="72" name="CustomShape 15"/>
          <p:cNvSpPr/>
          <p:nvPr/>
        </p:nvSpPr>
        <p:spPr>
          <a:xfrm>
            <a:off x="11285280" y="7216560"/>
            <a:ext cx="16075080" cy="7125480"/>
          </a:xfrm>
          <a:prstGeom prst="rect">
            <a:avLst/>
          </a:prstGeom>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p:style>
      </p:sp>
      <p:pic>
        <p:nvPicPr>
          <p:cNvPr id="73" name="Picture 31"/>
          <p:cNvPicPr/>
          <p:nvPr/>
        </p:nvPicPr>
        <p:blipFill>
          <a:blip r:embed="rId4"/>
          <a:stretch/>
        </p:blipFill>
        <p:spPr>
          <a:xfrm>
            <a:off x="11418480" y="7353720"/>
            <a:ext cx="9840960" cy="6888960"/>
          </a:xfrm>
          <a:prstGeom prst="rect">
            <a:avLst/>
          </a:prstGeom>
          <a:ln>
            <a:noFill/>
          </a:ln>
        </p:spPr>
      </p:pic>
      <p:pic>
        <p:nvPicPr>
          <p:cNvPr id="74" name="Picture 32"/>
          <p:cNvPicPr/>
          <p:nvPr/>
        </p:nvPicPr>
        <p:blipFill>
          <a:blip r:embed="rId5"/>
          <a:stretch/>
        </p:blipFill>
        <p:spPr>
          <a:xfrm>
            <a:off x="21372480" y="7347240"/>
            <a:ext cx="5889600" cy="6888960"/>
          </a:xfrm>
          <a:prstGeom prst="rect">
            <a:avLst/>
          </a:prstGeom>
          <a:ln>
            <a:noFill/>
          </a:ln>
        </p:spPr>
      </p:pic>
      <p:sp>
        <p:nvSpPr>
          <p:cNvPr id="75" name="CustomShape 16"/>
          <p:cNvSpPr/>
          <p:nvPr/>
        </p:nvSpPr>
        <p:spPr>
          <a:xfrm>
            <a:off x="33969240" y="18862560"/>
            <a:ext cx="8125920" cy="10650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57200" indent="-456840">
              <a:lnSpc>
                <a:spcPts val="3359"/>
              </a:lnSpc>
              <a:spcAft>
                <a:spcPts val="2599"/>
              </a:spcAft>
              <a:buClr>
                <a:srgbClr val="000000"/>
              </a:buClr>
              <a:buFont typeface="Arial"/>
              <a:buChar char="•"/>
            </a:pPr>
            <a:r>
              <a:rPr lang="en-US" sz="2800" b="0" strike="noStrike" spc="-1">
                <a:solidFill>
                  <a:srgbClr val="000000"/>
                </a:solidFill>
                <a:latin typeface="Verdana Regular"/>
              </a:rPr>
              <a:t>Instructors can create lectures and assignments to be submitted into the database for integration with a chosen course.</a:t>
            </a:r>
            <a:endParaRPr lang="en-US" sz="2800" b="0" strike="noStrike" spc="-1">
              <a:latin typeface="Arial"/>
            </a:endParaRPr>
          </a:p>
          <a:p>
            <a:pPr marL="457200" indent="-456840">
              <a:lnSpc>
                <a:spcPts val="3359"/>
              </a:lnSpc>
              <a:spcAft>
                <a:spcPts val="2599"/>
              </a:spcAft>
              <a:buClr>
                <a:srgbClr val="000000"/>
              </a:buClr>
              <a:buFont typeface="Arial"/>
              <a:buChar char="•"/>
            </a:pPr>
            <a:r>
              <a:rPr lang="en-US" sz="2800" b="0" strike="noStrike" spc="-1">
                <a:solidFill>
                  <a:srgbClr val="000000"/>
                </a:solidFill>
                <a:latin typeface="Verdana Regular"/>
              </a:rPr>
              <a:t>Education Planner for students which enables them to plan which courses they study ahead of time. </a:t>
            </a:r>
            <a:endParaRPr lang="en-US" sz="2800" b="0" strike="noStrike" spc="-1">
              <a:latin typeface="Arial"/>
            </a:endParaRPr>
          </a:p>
          <a:p>
            <a:pPr marL="457200" indent="-456840">
              <a:lnSpc>
                <a:spcPts val="3359"/>
              </a:lnSpc>
              <a:spcAft>
                <a:spcPts val="2599"/>
              </a:spcAft>
              <a:buClr>
                <a:srgbClr val="000000"/>
              </a:buClr>
              <a:buFont typeface="Arial"/>
              <a:buChar char="•"/>
            </a:pPr>
            <a:r>
              <a:rPr lang="en-US" sz="2800" b="0" strike="noStrike" spc="-1">
                <a:solidFill>
                  <a:srgbClr val="000000"/>
                </a:solidFill>
                <a:latin typeface="Verdana Regular"/>
              </a:rPr>
              <a:t>Education progress page which provides students with a road map of the courses they have completed.</a:t>
            </a:r>
            <a:endParaRPr lang="en-US" sz="2800" b="0" strike="noStrike" spc="-1">
              <a:latin typeface="Arial"/>
            </a:endParaRPr>
          </a:p>
          <a:p>
            <a:pPr marL="457200" indent="-456840">
              <a:lnSpc>
                <a:spcPts val="3359"/>
              </a:lnSpc>
              <a:spcAft>
                <a:spcPts val="2599"/>
              </a:spcAft>
              <a:buClr>
                <a:srgbClr val="000000"/>
              </a:buClr>
              <a:buFont typeface="Arial"/>
              <a:buChar char="•"/>
            </a:pPr>
            <a:r>
              <a:rPr lang="en-US" sz="2800" b="0" strike="noStrike" spc="-1">
                <a:solidFill>
                  <a:srgbClr val="000000"/>
                </a:solidFill>
                <a:latin typeface="Verdana Regular"/>
              </a:rPr>
              <a:t>Message board for each course which gives students and instructors a method of interacting and collaborating with each other.</a:t>
            </a:r>
            <a:endParaRPr lang="en-US" sz="2800" b="0" strike="noStrike" spc="-1">
              <a:latin typeface="Arial"/>
            </a:endParaRPr>
          </a:p>
          <a:p>
            <a:pPr>
              <a:lnSpc>
                <a:spcPts val="3359"/>
              </a:lnSpc>
              <a:spcAft>
                <a:spcPts val="2599"/>
              </a:spcAft>
            </a:pPr>
            <a:endParaRPr lang="en-US" sz="2800" b="0" strike="noStrike" spc="-1">
              <a:latin typeface="Arial"/>
            </a:endParaRPr>
          </a:p>
          <a:p>
            <a:pPr>
              <a:lnSpc>
                <a:spcPts val="3359"/>
              </a:lnSpc>
              <a:spcAft>
                <a:spcPts val="2599"/>
              </a:spcAft>
            </a:pPr>
            <a:endParaRPr lang="en-US" sz="2800" b="0" strike="noStrike" spc="-1">
              <a:latin typeface="Arial"/>
            </a:endParaRPr>
          </a:p>
          <a:p>
            <a:pPr>
              <a:lnSpc>
                <a:spcPts val="3359"/>
              </a:lnSpc>
              <a:spcAft>
                <a:spcPts val="2599"/>
              </a:spcAft>
            </a:pPr>
            <a:endParaRPr lang="en-US" sz="2800" b="0" strike="noStrike" spc="-1">
              <a:latin typeface="Arial"/>
            </a:endParaRPr>
          </a:p>
          <a:p>
            <a:pPr>
              <a:lnSpc>
                <a:spcPts val="3359"/>
              </a:lnSpc>
              <a:spcAft>
                <a:spcPts val="2599"/>
              </a:spcAft>
            </a:pPr>
            <a:endParaRPr lang="en-US" sz="2800" b="0" strike="noStrike" spc="-1">
              <a:latin typeface="Arial"/>
            </a:endParaRPr>
          </a:p>
          <a:p>
            <a:pPr>
              <a:lnSpc>
                <a:spcPts val="3359"/>
              </a:lnSpc>
              <a:spcAft>
                <a:spcPts val="2599"/>
              </a:spcAft>
            </a:pPr>
            <a:endParaRPr lang="en-US" sz="2800" b="0" strike="noStrike" spc="-1">
              <a:latin typeface="Arial"/>
            </a:endParaRPr>
          </a:p>
          <a:p>
            <a:pPr>
              <a:lnSpc>
                <a:spcPts val="3359"/>
              </a:lnSpc>
              <a:spcAft>
                <a:spcPts val="2599"/>
              </a:spcAft>
            </a:pPr>
            <a:endParaRPr lang="en-US" sz="2800" b="0" strike="noStrike" spc="-1">
              <a:latin typeface="Arial"/>
            </a:endParaRPr>
          </a:p>
        </p:txBody>
      </p:sp>
      <p:sp>
        <p:nvSpPr>
          <p:cNvPr id="76" name="CustomShape 17"/>
          <p:cNvSpPr/>
          <p:nvPr/>
        </p:nvSpPr>
        <p:spPr>
          <a:xfrm>
            <a:off x="33902280" y="17917920"/>
            <a:ext cx="8158320" cy="658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0000"/>
              </a:lnSpc>
              <a:spcBef>
                <a:spcPts val="4799"/>
              </a:spcBef>
            </a:pPr>
            <a:r>
              <a:rPr lang="en-US" sz="4800" b="0" strike="noStrike" cap="all" spc="-1">
                <a:solidFill>
                  <a:srgbClr val="FFFFFF"/>
                </a:solidFill>
                <a:latin typeface="Verdana Regular"/>
              </a:rPr>
              <a:t>IN-PROGRESS</a:t>
            </a:r>
            <a:endParaRPr lang="en-US" sz="4800" b="0" strike="noStrike" spc="-1">
              <a:latin typeface="Arial"/>
            </a:endParaRPr>
          </a:p>
        </p:txBody>
      </p:sp>
      <p:sp>
        <p:nvSpPr>
          <p:cNvPr id="77" name="CustomShape 18"/>
          <p:cNvSpPr/>
          <p:nvPr/>
        </p:nvSpPr>
        <p:spPr>
          <a:xfrm>
            <a:off x="33934320" y="26354160"/>
            <a:ext cx="8125920" cy="8380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3359"/>
              </a:lnSpc>
              <a:spcAft>
                <a:spcPts val="2599"/>
              </a:spcAft>
            </a:pPr>
            <a:r>
              <a:rPr lang="en-US" sz="2800" b="0" strike="noStrike" spc="-1" dirty="0">
                <a:solidFill>
                  <a:srgbClr val="000000"/>
                </a:solidFill>
                <a:latin typeface="Verdana Regular"/>
              </a:rPr>
              <a:t>Design and Implementation by:</a:t>
            </a:r>
            <a:br>
              <a:rPr dirty="0"/>
            </a:br>
            <a:r>
              <a:rPr lang="en-US" sz="2800" b="0" strike="noStrike" spc="-1" dirty="0">
                <a:solidFill>
                  <a:srgbClr val="000000"/>
                </a:solidFill>
                <a:latin typeface="Verdana Regular"/>
              </a:rPr>
              <a:t>Jason Anderson</a:t>
            </a:r>
            <a:br>
              <a:rPr dirty="0"/>
            </a:br>
            <a:r>
              <a:rPr lang="en-US" sz="2800" b="0" strike="noStrike" spc="-1" dirty="0">
                <a:solidFill>
                  <a:srgbClr val="000000"/>
                </a:solidFill>
                <a:latin typeface="Verdana Regular"/>
              </a:rPr>
              <a:t>Sean Cortes</a:t>
            </a:r>
            <a:br>
              <a:rPr dirty="0"/>
            </a:br>
            <a:r>
              <a:rPr lang="en-US" sz="2800" b="0" strike="noStrike" spc="-1" dirty="0">
                <a:solidFill>
                  <a:srgbClr val="000000"/>
                </a:solidFill>
                <a:latin typeface="Verdana Regular"/>
              </a:rPr>
              <a:t>Joel Huffman</a:t>
            </a:r>
            <a:br>
              <a:rPr dirty="0"/>
            </a:br>
            <a:r>
              <a:rPr lang="en-US" sz="2800" b="0" strike="noStrike" spc="-1" dirty="0" err="1">
                <a:solidFill>
                  <a:srgbClr val="000000"/>
                </a:solidFill>
                <a:latin typeface="Verdana Regular"/>
              </a:rPr>
              <a:t>Tingting</a:t>
            </a:r>
            <a:r>
              <a:rPr lang="en-US" sz="2800" b="0" strike="noStrike" spc="-1" dirty="0">
                <a:solidFill>
                  <a:srgbClr val="000000"/>
                </a:solidFill>
                <a:latin typeface="Verdana Regular"/>
              </a:rPr>
              <a:t> Lin</a:t>
            </a:r>
            <a:br>
              <a:rPr dirty="0"/>
            </a:br>
            <a:r>
              <a:rPr lang="en-US" sz="2800" b="0" strike="noStrike" spc="-1" dirty="0">
                <a:solidFill>
                  <a:srgbClr val="000000"/>
                </a:solidFill>
                <a:latin typeface="Verdana Regular"/>
              </a:rPr>
              <a:t>Ting </a:t>
            </a:r>
            <a:r>
              <a:rPr lang="en-US" sz="2800" b="0" strike="noStrike" spc="-1" dirty="0" err="1">
                <a:solidFill>
                  <a:srgbClr val="000000"/>
                </a:solidFill>
                <a:latin typeface="Verdana Regular"/>
              </a:rPr>
              <a:t>Sheppy</a:t>
            </a:r>
            <a:br>
              <a:rPr dirty="0"/>
            </a:br>
            <a:br>
              <a:rPr dirty="0"/>
            </a:br>
            <a:r>
              <a:rPr lang="en-US" sz="2800" b="0" strike="noStrike" spc="-1" dirty="0">
                <a:solidFill>
                  <a:srgbClr val="000000"/>
                </a:solidFill>
                <a:latin typeface="Verdana Regular"/>
              </a:rPr>
              <a:t>Customer:</a:t>
            </a:r>
            <a:br>
              <a:rPr dirty="0"/>
            </a:br>
            <a:r>
              <a:rPr lang="en-US" sz="2800" b="0" strike="noStrike" spc="-1" dirty="0">
                <a:solidFill>
                  <a:srgbClr val="000000"/>
                </a:solidFill>
                <a:latin typeface="Verdana Regular"/>
              </a:rPr>
              <a:t>Jacob Carter</a:t>
            </a:r>
            <a:endParaRPr lang="en-US" sz="2800" b="0" strike="noStrike" spc="-1" dirty="0">
              <a:latin typeface="Arial"/>
            </a:endParaRPr>
          </a:p>
          <a:p>
            <a:pPr>
              <a:lnSpc>
                <a:spcPts val="3359"/>
              </a:lnSpc>
              <a:spcAft>
                <a:spcPts val="2599"/>
              </a:spcAft>
            </a:pPr>
            <a:endParaRPr lang="en-US" sz="2800" b="0" strike="noStrike" spc="-1" dirty="0">
              <a:latin typeface="Arial"/>
            </a:endParaRPr>
          </a:p>
          <a:p>
            <a:pPr>
              <a:lnSpc>
                <a:spcPts val="3359"/>
              </a:lnSpc>
              <a:spcAft>
                <a:spcPts val="2599"/>
              </a:spcAft>
            </a:pPr>
            <a:endParaRPr lang="en-US" sz="2800" b="0" strike="noStrike" spc="-1" dirty="0">
              <a:latin typeface="Arial"/>
            </a:endParaRPr>
          </a:p>
          <a:p>
            <a:pPr>
              <a:lnSpc>
                <a:spcPts val="3359"/>
              </a:lnSpc>
              <a:spcAft>
                <a:spcPts val="2599"/>
              </a:spcAft>
            </a:pPr>
            <a:endParaRPr lang="en-US" sz="2800" b="0" strike="noStrike" spc="-1" dirty="0">
              <a:latin typeface="Arial"/>
            </a:endParaRPr>
          </a:p>
          <a:p>
            <a:pPr>
              <a:lnSpc>
                <a:spcPts val="3359"/>
              </a:lnSpc>
              <a:spcAft>
                <a:spcPts val="2599"/>
              </a:spcAft>
            </a:pPr>
            <a:endParaRPr lang="en-US" sz="2800" b="0" strike="noStrike" spc="-1" dirty="0">
              <a:latin typeface="Arial"/>
            </a:endParaRPr>
          </a:p>
          <a:p>
            <a:pPr>
              <a:lnSpc>
                <a:spcPts val="3359"/>
              </a:lnSpc>
              <a:spcAft>
                <a:spcPts val="2599"/>
              </a:spcAft>
            </a:pPr>
            <a:endParaRPr lang="en-US" sz="2800" b="0" strike="noStrike" spc="-1" dirty="0">
              <a:latin typeface="Arial"/>
            </a:endParaRPr>
          </a:p>
          <a:p>
            <a:pPr>
              <a:lnSpc>
                <a:spcPts val="3359"/>
              </a:lnSpc>
              <a:spcAft>
                <a:spcPts val="2599"/>
              </a:spcAft>
            </a:pP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618</TotalTime>
  <Words>824</Words>
  <Application>Microsoft Office PowerPoint</Application>
  <PresentationFormat>Custom</PresentationFormat>
  <Paragraphs>55</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Georgia</vt:lpstr>
      <vt:lpstr>Impact</vt:lpstr>
      <vt:lpstr>Symbol</vt:lpstr>
      <vt:lpstr>Verdana</vt:lpstr>
      <vt:lpstr>Verdana Regular</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dc:description/>
  <cp:lastModifiedBy>Sean Cortes</cp:lastModifiedBy>
  <cp:revision>77</cp:revision>
  <dcterms:created xsi:type="dcterms:W3CDTF">2017-04-19T21:01:26Z</dcterms:created>
  <dcterms:modified xsi:type="dcterms:W3CDTF">2018-12-03T05:59:50Z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ies>
</file>