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759"/>
  </p:normalViewPr>
  <p:slideViewPr>
    <p:cSldViewPr snapToGrid="0" snapToObjects="1">
      <p:cViewPr varScale="1">
        <p:scale>
          <a:sx n="33" d="100"/>
          <a:sy n="33" d="100"/>
        </p:scale>
        <p:origin x="2502" y="69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smtClean="0">
                <a:latin typeface="Impact" charset="0"/>
                <a:ea typeface="Impact" charset="0"/>
                <a:cs typeface="Impact" charset="0"/>
              </a:rPr>
              <a:t>Electrical Engineering and Computer Science</a:t>
            </a:r>
            <a:endParaRPr lang="en-US" sz="5400" cap="none" spc="520" baseline="0" dirty="0">
              <a:latin typeface="Impact" charset="0"/>
              <a:ea typeface="Impact" charset="0"/>
              <a:cs typeface="Impact" charset="0"/>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smtClean="0">
                <a:solidFill>
                  <a:schemeClr val="tx1"/>
                </a:solidFill>
                <a:latin typeface="Verdana Regular" charset="0"/>
                <a:cs typeface="Verdana Regular" charset="0"/>
              </a:rPr>
              <a:t>NO</a:t>
            </a:r>
            <a:r>
              <a:rPr lang="en-US" sz="5400" b="0" i="0" cap="none" spc="170" baseline="0" dirty="0" smtClean="0">
                <a:solidFill>
                  <a:schemeClr val="tx1"/>
                </a:solidFill>
                <a:latin typeface="Verdana Regular" charset="0"/>
                <a:cs typeface="Verdana Regular" charset="0"/>
              </a:rPr>
              <a:t> TEXT </a:t>
            </a:r>
          </a:p>
          <a:p>
            <a:pPr algn="ctr">
              <a:lnSpc>
                <a:spcPct val="120000"/>
              </a:lnSpc>
            </a:pPr>
            <a:r>
              <a:rPr lang="en-US" sz="5400" b="0" i="0" cap="none" spc="170" baseline="0" dirty="0" smtClean="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smtClean="0">
                <a:latin typeface="Impact" charset="0"/>
                <a:ea typeface="Impact" charset="0"/>
                <a:cs typeface="Impact" charset="0"/>
              </a:rPr>
              <a:t>COLLEGE OF ENGINEERING</a:t>
            </a:r>
            <a:endParaRPr lang="en-US" sz="5400" spc="520" baseline="0" dirty="0">
              <a:latin typeface="Impact" charset="0"/>
              <a:ea typeface="Impact" charset="0"/>
              <a:cs typeface="Impact" charset="0"/>
            </a:endParaRP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049167" y="219141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solidFill>
                  <a:srgbClr val="E05529"/>
                </a:solidFill>
                <a:latin typeface="Verdana Regular" charset="0"/>
              </a:rPr>
              <a:t>Design and planning</a:t>
            </a:r>
            <a:endParaRPr lang="en-US" dirty="0">
              <a:solidFill>
                <a:srgbClr val="E05529"/>
              </a:solidFill>
              <a:latin typeface="Verdana Regular" charset="0"/>
            </a:endParaRPr>
          </a:p>
        </p:txBody>
      </p:sp>
      <p:sp>
        <p:nvSpPr>
          <p:cNvPr id="7" name="Text Placeholder 18"/>
          <p:cNvSpPr txBox="1">
            <a:spLocks/>
          </p:cNvSpPr>
          <p:nvPr/>
        </p:nvSpPr>
        <p:spPr>
          <a:xfrm>
            <a:off x="12049167" y="22873260"/>
            <a:ext cx="9418320" cy="536044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panose="020B0604020202020204" pitchFamily="34" charset="0"/>
              <a:buChar char="•"/>
            </a:pPr>
            <a:r>
              <a:rPr lang="en-US" dirty="0" smtClean="0">
                <a:latin typeface="Verdana Regular" charset="0"/>
              </a:rPr>
              <a:t>Our team of </a:t>
            </a:r>
            <a:r>
              <a:rPr lang="en-US" dirty="0" smtClean="0">
                <a:latin typeface="Verdana Regular" charset="0"/>
              </a:rPr>
              <a:t>five took on our customer – Jacob Carter’s vision and worked collaboratively on the design and planning of the Education For All web application. </a:t>
            </a:r>
          </a:p>
          <a:p>
            <a:pPr marL="457200" indent="-457200">
              <a:spcAft>
                <a:spcPts val="2600"/>
              </a:spcAft>
              <a:buFont typeface="Arial" panose="020B0604020202020204" pitchFamily="34" charset="0"/>
              <a:buChar char="•"/>
            </a:pPr>
            <a:r>
              <a:rPr lang="en-US" dirty="0" smtClean="0">
                <a:latin typeface="Verdana Regular" charset="0"/>
              </a:rPr>
              <a:t>We chose the client-server architecture for our program. We mapped out the entity relationship diagram for database. As part of the process, we also did the interface requirements as well as data flow.</a:t>
            </a:r>
          </a:p>
          <a:p>
            <a:pPr marL="457200" indent="-457200">
              <a:spcAft>
                <a:spcPts val="2600"/>
              </a:spcAft>
              <a:buFont typeface="Arial" panose="020B0604020202020204" pitchFamily="34" charset="0"/>
              <a:buChar char="•"/>
            </a:pPr>
            <a:r>
              <a:rPr lang="en-US" dirty="0" smtClean="0">
                <a:latin typeface="Verdana Regular" charset="0"/>
              </a:rPr>
              <a:t>We then came up with user stories to break down the program into smaller portions to implement. </a:t>
            </a:r>
          </a:p>
          <a:p>
            <a:pPr marL="457200" indent="-457200">
              <a:spcAft>
                <a:spcPts val="2600"/>
              </a:spcAft>
              <a:buFont typeface="Arial" panose="020B0604020202020204" pitchFamily="34" charset="0"/>
              <a:buChar char="•"/>
            </a:pPr>
            <a:r>
              <a:rPr lang="en-US" dirty="0" smtClean="0">
                <a:latin typeface="Verdana Regular" charset="0"/>
              </a:rPr>
              <a:t>This application was developed by agile processes. </a:t>
            </a:r>
            <a:endParaRPr lang="en-US" dirty="0">
              <a:latin typeface="Verdana Regular" charset="0"/>
            </a:endParaRPr>
          </a:p>
        </p:txBody>
      </p:sp>
      <p:sp>
        <p:nvSpPr>
          <p:cNvPr id="8" name="Text Placeholder 16"/>
          <p:cNvSpPr txBox="1">
            <a:spLocks/>
          </p:cNvSpPr>
          <p:nvPr/>
        </p:nvSpPr>
        <p:spPr>
          <a:xfrm>
            <a:off x="22207325" y="21914142"/>
            <a:ext cx="10112147"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solidFill>
                  <a:srgbClr val="E05529"/>
                </a:solidFill>
                <a:latin typeface="Verdana Regular" charset="0"/>
              </a:rPr>
              <a:t>Implementation and Testing</a:t>
            </a:r>
            <a:endParaRPr lang="en-US" dirty="0">
              <a:solidFill>
                <a:srgbClr val="E05529"/>
              </a:solidFill>
              <a:latin typeface="Verdana Regular" charset="0"/>
            </a:endParaRPr>
          </a:p>
        </p:txBody>
      </p:sp>
      <p:sp>
        <p:nvSpPr>
          <p:cNvPr id="9" name="Text Placeholder 18"/>
          <p:cNvSpPr txBox="1">
            <a:spLocks/>
          </p:cNvSpPr>
          <p:nvPr/>
        </p:nvSpPr>
        <p:spPr>
          <a:xfrm>
            <a:off x="22207325" y="22873260"/>
            <a:ext cx="9418320" cy="52578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smtClean="0">
                <a:latin typeface="Verdana Regular" charset="0"/>
              </a:rPr>
              <a:t>We prioritized our top user stories to implement while maintain communication with our customer and team members. </a:t>
            </a:r>
          </a:p>
          <a:p>
            <a:pPr>
              <a:spcAft>
                <a:spcPts val="2600"/>
              </a:spcAft>
            </a:pPr>
            <a:r>
              <a:rPr lang="en-US" dirty="0" smtClean="0">
                <a:latin typeface="Verdana Regular" charset="0"/>
              </a:rPr>
              <a:t>After implementation, we did unit testing, integration testing and acceptance testing to meet quality targets.</a:t>
            </a:r>
            <a:endParaRPr lang="en-US" dirty="0" smtClean="0">
              <a:latin typeface="Verdana Regular" charset="0"/>
            </a:endParaRPr>
          </a:p>
          <a:p>
            <a:pPr>
              <a:spcAft>
                <a:spcPts val="2600"/>
              </a:spcAft>
            </a:pPr>
            <a:r>
              <a:rPr lang="en-US" dirty="0" smtClean="0">
                <a:latin typeface="Verdana Regular" charset="0"/>
              </a:rPr>
              <a:t>Rapid feedback cycle allows us to identify problems/issues </a:t>
            </a:r>
            <a:r>
              <a:rPr lang="en-US" dirty="0" smtClean="0">
                <a:latin typeface="Verdana Regular" charset="0"/>
              </a:rPr>
              <a:t>and resolve them quickly.</a:t>
            </a:r>
          </a:p>
          <a:p>
            <a:pPr>
              <a:spcAft>
                <a:spcPts val="2600"/>
              </a:spcAft>
            </a:pPr>
            <a:r>
              <a:rPr lang="en-US" dirty="0" smtClean="0">
                <a:latin typeface="Verdana Regular" charset="0"/>
              </a:rPr>
              <a:t>??? Anything else?</a:t>
            </a:r>
            <a:r>
              <a:rPr lang="en-US" dirty="0" smtClean="0">
                <a:latin typeface="Verdana Regular" charset="0"/>
              </a:rPr>
              <a:t>  </a:t>
            </a:r>
            <a:endParaRPr lang="en-US" dirty="0">
              <a:latin typeface="Verdana Regular" charset="0"/>
            </a:endParaRP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792289" y="54331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solidFill>
                  <a:srgbClr val="FFFFFF"/>
                </a:solidFill>
                <a:latin typeface="Verdana Regular" charset="0"/>
              </a:rPr>
              <a:t>Background</a:t>
            </a:r>
            <a:endParaRPr lang="en-US" dirty="0">
              <a:solidFill>
                <a:srgbClr val="FFFFFF"/>
              </a:solidFill>
              <a:latin typeface="Verdana Regular" charset="0"/>
            </a:endParaRPr>
          </a:p>
        </p:txBody>
      </p:sp>
      <p:sp>
        <p:nvSpPr>
          <p:cNvPr id="11" name="Text Placeholder 18"/>
          <p:cNvSpPr txBox="1">
            <a:spLocks/>
          </p:cNvSpPr>
          <p:nvPr/>
        </p:nvSpPr>
        <p:spPr>
          <a:xfrm>
            <a:off x="1792289" y="6476963"/>
            <a:ext cx="8126412" cy="19877236"/>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a:t>
            </a:r>
            <a:r>
              <a:rPr lang="en-US" dirty="0" smtClean="0">
                <a:solidFill>
                  <a:schemeClr val="bg1"/>
                </a:solidFill>
                <a:latin typeface="Verdana" charset="0"/>
                <a:ea typeface="Verdana" charset="0"/>
                <a:cs typeface="Verdana" charset="0"/>
              </a:rPr>
              <a:t>so.</a:t>
            </a: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In 2003 Eric Holder, the RAND corporation, and the Departments of Justice and Education released a nationwide study in 2013 that says in-prison education reduced the risk of an individual recidivating by 43%.</a:t>
            </a:r>
          </a:p>
          <a:p>
            <a:pPr>
              <a:spcAft>
                <a:spcPts val="2600"/>
              </a:spcAft>
            </a:pPr>
            <a:r>
              <a:rPr lang="en-US" dirty="0">
                <a:solidFill>
                  <a:schemeClr val="bg1"/>
                </a:solidFill>
                <a:latin typeface="Verdana" charset="0"/>
                <a:ea typeface="Verdana" charset="0"/>
                <a:cs typeface="Verdana" charset="0"/>
              </a:rPr>
              <a:t>This study also concluded that it costs only $5 a day to educate someone in prison vs. $105 per day to house and fulfill their basic needs, if they recidivate.</a:t>
            </a:r>
          </a:p>
          <a:p>
            <a:pPr>
              <a:spcAft>
                <a:spcPts val="2600"/>
              </a:spcAft>
            </a:pPr>
            <a:r>
              <a:rPr lang="en-US" dirty="0">
                <a:solidFill>
                  <a:schemeClr val="bg1"/>
                </a:solidFill>
                <a:latin typeface="Verdana" charset="0"/>
                <a:ea typeface="Verdana" charset="0"/>
                <a:cs typeface="Verdana" charset="0"/>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p>
          <a:p>
            <a:pPr>
              <a:spcAft>
                <a:spcPts val="2600"/>
              </a:spcAft>
            </a:pPr>
            <a:r>
              <a:rPr lang="en-US" dirty="0">
                <a:solidFill>
                  <a:schemeClr val="bg1"/>
                </a:solidFill>
                <a:latin typeface="Verdana" charset="0"/>
                <a:ea typeface="Verdana" charset="0"/>
                <a:cs typeface="Verdana" charset="0"/>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r>
              <a:rPr lang="en-US" dirty="0" smtClean="0">
                <a:solidFill>
                  <a:schemeClr val="bg1"/>
                </a:solidFill>
                <a:latin typeface="Verdana" charset="0"/>
                <a:ea typeface="Verdana" charset="0"/>
                <a:cs typeface="Verdana" charset="0"/>
              </a:rPr>
              <a:t>.“</a:t>
            </a:r>
          </a:p>
          <a:p>
            <a:pPr marL="0" indent="0">
              <a:spcAft>
                <a:spcPts val="2600"/>
              </a:spcAft>
              <a:buNone/>
            </a:pPr>
            <a:r>
              <a:rPr lang="en-US" dirty="0" smtClean="0">
                <a:solidFill>
                  <a:schemeClr val="bg1"/>
                </a:solidFill>
                <a:latin typeface="Verdana" charset="0"/>
                <a:ea typeface="Verdana" charset="0"/>
                <a:cs typeface="Verdana" charset="0"/>
              </a:rPr>
              <a:t>Vision Statement by Jacob Carter</a:t>
            </a:r>
            <a:endParaRPr lang="en-US" dirty="0" smtClean="0">
              <a:solidFill>
                <a:schemeClr val="bg1"/>
              </a:solidFill>
              <a:latin typeface="Verdana" charset="0"/>
              <a:ea typeface="Verdana" charset="0"/>
              <a:cs typeface="Verdana" charset="0"/>
            </a:endParaRPr>
          </a:p>
          <a:p>
            <a:pPr marL="0" indent="0">
              <a:spcAft>
                <a:spcPts val="2600"/>
              </a:spcAft>
              <a:buNone/>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smtClean="0">
                <a:solidFill>
                  <a:srgbClr val="E05529"/>
                </a:solidFill>
                <a:latin typeface="Impact" charset="0"/>
                <a:ea typeface="Impact" charset="0"/>
                <a:cs typeface="Impact" charset="0"/>
              </a:rPr>
              <a:t>Education for all</a:t>
            </a:r>
            <a:endParaRPr lang="en-US" spc="100" dirty="0">
              <a:solidFill>
                <a:srgbClr val="E05529"/>
              </a:solidFill>
              <a:latin typeface="Impact" charset="0"/>
              <a:ea typeface="Impact" charset="0"/>
              <a:cs typeface="Impact" charset="0"/>
            </a:endParaRPr>
          </a:p>
        </p:txBody>
      </p:sp>
      <p:sp>
        <p:nvSpPr>
          <p:cNvPr id="13" name="Subtitle 2"/>
          <p:cNvSpPr txBox="1">
            <a:spLocks/>
          </p:cNvSpPr>
          <p:nvPr/>
        </p:nvSpPr>
        <p:spPr>
          <a:xfrm>
            <a:off x="12292013" y="5126900"/>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3200" dirty="0" smtClean="0">
                <a:latin typeface="Georgia" charset="0"/>
                <a:ea typeface="Georgia" charset="0"/>
                <a:cs typeface="Georgia" charset="0"/>
              </a:rPr>
              <a:t>An online program to provide opportunities for individuals who are incarcerated to obtain their GED and to gain skill that will help them adjust to the larger world upon release. </a:t>
            </a:r>
            <a:endParaRPr lang="en-US" sz="3200" dirty="0">
              <a:latin typeface="Georgia" charset="0"/>
              <a:ea typeface="Georgia" charset="0"/>
              <a:cs typeface="Georgia" charset="0"/>
            </a:endParaRPr>
          </a:p>
        </p:txBody>
      </p:sp>
      <p:sp>
        <p:nvSpPr>
          <p:cNvPr id="14" name="Text Placeholder 16"/>
          <p:cNvSpPr txBox="1">
            <a:spLocks/>
          </p:cNvSpPr>
          <p:nvPr/>
        </p:nvSpPr>
        <p:spPr>
          <a:xfrm>
            <a:off x="33902123" y="5433187"/>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solidFill>
                  <a:srgbClr val="FFFFFF"/>
                </a:solidFill>
                <a:latin typeface="Verdana Regular" charset="0"/>
              </a:rPr>
              <a:t>Challenges</a:t>
            </a:r>
            <a:endParaRPr lang="en-US" dirty="0">
              <a:solidFill>
                <a:srgbClr val="FFFFFF"/>
              </a:solidFill>
              <a:latin typeface="Verdana Regular" charset="0"/>
            </a:endParaRPr>
          </a:p>
        </p:txBody>
      </p:sp>
      <p:sp>
        <p:nvSpPr>
          <p:cNvPr id="15" name="Text Placeholder 18"/>
          <p:cNvSpPr txBox="1">
            <a:spLocks/>
          </p:cNvSpPr>
          <p:nvPr/>
        </p:nvSpPr>
        <p:spPr>
          <a:xfrm>
            <a:off x="33934401" y="6476963"/>
            <a:ext cx="8126412" cy="1490151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smtClean="0">
                <a:latin typeface="Verdana Regular" charset="0"/>
              </a:rPr>
              <a:t>All team members are from different geographic locations and different time zones. We managed to find time to meet on a regular basis and maintain constant communication throughout the entire development cycle. </a:t>
            </a:r>
          </a:p>
          <a:p>
            <a:pPr>
              <a:spcAft>
                <a:spcPts val="2600"/>
              </a:spcAft>
            </a:pPr>
            <a:r>
              <a:rPr lang="en-US" dirty="0" smtClean="0">
                <a:latin typeface="Verdana Regular" charset="0"/>
              </a:rPr>
              <a:t>Team quickly learn and adapt different programming languages and framework to implement this application.</a:t>
            </a:r>
          </a:p>
          <a:p>
            <a:pPr>
              <a:spcAft>
                <a:spcPts val="2600"/>
              </a:spcAft>
            </a:pPr>
            <a:r>
              <a:rPr lang="en-US" dirty="0" smtClean="0">
                <a:latin typeface="Verdana Regular" charset="0"/>
              </a:rPr>
              <a:t>???</a:t>
            </a:r>
          </a:p>
          <a:p>
            <a:pPr>
              <a:spcAft>
                <a:spcPts val="2600"/>
              </a:spcAft>
            </a:pPr>
            <a:endParaRPr lang="en-US" dirty="0">
              <a:latin typeface="Verdana Regular" charset="0"/>
            </a:endParaRPr>
          </a:p>
          <a:p>
            <a:pPr>
              <a:spcAft>
                <a:spcPts val="2600"/>
              </a:spcAft>
            </a:pPr>
            <a:endParaRPr lang="en-US" dirty="0" smtClean="0">
              <a:latin typeface="Verdana Regular" charset="0"/>
            </a:endParaRPr>
          </a:p>
          <a:p>
            <a:pPr>
              <a:spcAft>
                <a:spcPts val="2600"/>
              </a:spcAft>
            </a:pPr>
            <a:endParaRPr lang="en-US">
              <a:latin typeface="Verdana Regular" charset="0"/>
            </a:endParaRPr>
          </a:p>
          <a:p>
            <a:pPr>
              <a:spcAft>
                <a:spcPts val="2600"/>
              </a:spcAft>
            </a:pPr>
            <a:endParaRPr lang="en-US" dirty="0" smtClean="0">
              <a:latin typeface="Verdana Regular" charset="0"/>
            </a:endParaRPr>
          </a:p>
          <a:p>
            <a:pPr>
              <a:spcAft>
                <a:spcPts val="2600"/>
              </a:spcAft>
            </a:pPr>
            <a:endParaRPr lang="en-US" dirty="0" smtClean="0">
              <a:latin typeface="Verdana Regular" charset="0"/>
            </a:endParaRPr>
          </a:p>
          <a:p>
            <a:pPr>
              <a:spcAft>
                <a:spcPts val="2600"/>
              </a:spcAft>
            </a:pPr>
            <a:endParaRPr lang="en-US" dirty="0" smtClean="0">
              <a:latin typeface="Verdana Regular" charset="0"/>
            </a:endParaRPr>
          </a:p>
          <a:p>
            <a:pPr>
              <a:spcAft>
                <a:spcPts val="2600"/>
              </a:spcAft>
            </a:pPr>
            <a:endParaRPr lang="en-US" dirty="0">
              <a:latin typeface="Verdana Regular" charset="0"/>
            </a:endParaRPr>
          </a:p>
          <a:p>
            <a:pPr>
              <a:spcAft>
                <a:spcPts val="2600"/>
              </a:spcAft>
            </a:pPr>
            <a:endParaRPr lang="en-US" dirty="0" smtClean="0">
              <a:latin typeface="Verdana Regular" charset="0"/>
            </a:endParaRPr>
          </a:p>
          <a:p>
            <a:pPr marL="0" indent="0">
              <a:spcAft>
                <a:spcPts val="2600"/>
              </a:spcAft>
              <a:buNone/>
            </a:pPr>
            <a:r>
              <a:rPr lang="en-US" dirty="0" smtClean="0">
                <a:latin typeface="Verdana Regular" charset="0"/>
              </a:rPr>
              <a:t>Vision Statement by:</a:t>
            </a:r>
            <a:br>
              <a:rPr lang="en-US" dirty="0" smtClean="0">
                <a:latin typeface="Verdana Regular" charset="0"/>
              </a:rPr>
            </a:br>
            <a:r>
              <a:rPr lang="en-US" dirty="0" smtClean="0">
                <a:latin typeface="Verdana Regular" charset="0"/>
              </a:rPr>
              <a:t>Jacob Carter</a:t>
            </a:r>
          </a:p>
          <a:p>
            <a:pPr marL="0" indent="0">
              <a:spcAft>
                <a:spcPts val="2600"/>
              </a:spcAft>
              <a:buNone/>
            </a:pPr>
            <a:r>
              <a:rPr lang="en-US" dirty="0" smtClean="0">
                <a:latin typeface="Verdana Regular" charset="0"/>
              </a:rPr>
              <a:t>Design </a:t>
            </a:r>
            <a:r>
              <a:rPr lang="en-US" dirty="0" smtClean="0">
                <a:latin typeface="Verdana Regular" charset="0"/>
              </a:rPr>
              <a:t>and Implemented by:</a:t>
            </a:r>
            <a:r>
              <a:rPr lang="en-US" dirty="0">
                <a:latin typeface="Verdana Regular" charset="0"/>
              </a:rPr>
              <a:t/>
            </a:r>
            <a:br>
              <a:rPr lang="en-US" dirty="0">
                <a:latin typeface="Verdana Regular" charset="0"/>
              </a:rPr>
            </a:br>
            <a:r>
              <a:rPr lang="en-US" dirty="0" smtClean="0">
                <a:latin typeface="Verdana Regular" charset="0"/>
              </a:rPr>
              <a:t>Jason Anderson</a:t>
            </a:r>
            <a:br>
              <a:rPr lang="en-US" dirty="0" smtClean="0">
                <a:latin typeface="Verdana Regular" charset="0"/>
              </a:rPr>
            </a:br>
            <a:r>
              <a:rPr lang="en-US" dirty="0" smtClean="0">
                <a:latin typeface="Verdana Regular" charset="0"/>
              </a:rPr>
              <a:t>Sean Cortes</a:t>
            </a:r>
            <a:br>
              <a:rPr lang="en-US" dirty="0" smtClean="0">
                <a:latin typeface="Verdana Regular" charset="0"/>
              </a:rPr>
            </a:br>
            <a:r>
              <a:rPr lang="en-US" dirty="0" smtClean="0">
                <a:latin typeface="Verdana Regular" charset="0"/>
              </a:rPr>
              <a:t>Joel Hoffman</a:t>
            </a:r>
            <a:br>
              <a:rPr lang="en-US" dirty="0" smtClean="0">
                <a:latin typeface="Verdana Regular" charset="0"/>
              </a:rPr>
            </a:br>
            <a:r>
              <a:rPr lang="en-US" dirty="0" err="1" smtClean="0">
                <a:latin typeface="Verdana Regular" charset="0"/>
              </a:rPr>
              <a:t>Tingting</a:t>
            </a:r>
            <a:r>
              <a:rPr lang="en-US" dirty="0" smtClean="0">
                <a:latin typeface="Verdana Regular" charset="0"/>
              </a:rPr>
              <a:t> Lin</a:t>
            </a:r>
            <a:r>
              <a:rPr lang="en-US" dirty="0">
                <a:latin typeface="Verdana Regular" charset="0"/>
              </a:rPr>
              <a:t/>
            </a:r>
            <a:br>
              <a:rPr lang="en-US" dirty="0">
                <a:latin typeface="Verdana Regular" charset="0"/>
              </a:rPr>
            </a:br>
            <a:r>
              <a:rPr lang="en-US" dirty="0" smtClean="0">
                <a:latin typeface="Verdana Regular" charset="0"/>
              </a:rPr>
              <a:t>Ting Sheppy</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endParaRPr lang="en-US" sz="5400" spc="520" baseline="0" dirty="0">
              <a:latin typeface="Impact" charset="0"/>
              <a:ea typeface="Impact" charset="0"/>
              <a:cs typeface="Impact"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1393" y="7436362"/>
            <a:ext cx="7507694" cy="6279638"/>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691" y="14114695"/>
            <a:ext cx="6285757" cy="7484675"/>
          </a:xfrm>
          <a:prstGeom prst="rect">
            <a:avLst/>
          </a:prstGeom>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495</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Verdana Regular</vt:lpstr>
      <vt:lpstr>Arial</vt:lpstr>
      <vt:lpstr>Calibri</vt:lpstr>
      <vt:lpstr>Georgia</vt:lpstr>
      <vt:lpstr>Impact</vt:lpstr>
      <vt:lpstr>Verdana</vt:lpstr>
      <vt:lpstr>research_poster_template-48x36</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Ting Sheppy</cp:lastModifiedBy>
  <cp:revision>63</cp:revision>
  <dcterms:created xsi:type="dcterms:W3CDTF">2017-04-19T21:01:26Z</dcterms:created>
  <dcterms:modified xsi:type="dcterms:W3CDTF">2018-12-02T07:26:40Z</dcterms:modified>
</cp:coreProperties>
</file>