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277E0-223F-498E-A656-1CEAA48086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1DAC28-A1DD-41AF-A384-302DF0CDFD87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Compressors</a:t>
          </a:r>
          <a:endParaRPr lang="en-GB" dirty="0">
            <a:solidFill>
              <a:schemeClr val="tx1"/>
            </a:solidFill>
          </a:endParaRPr>
        </a:p>
      </dgm:t>
    </dgm:pt>
    <dgm:pt modelId="{3DB71233-47AB-49CF-8D82-47A892AFE0FF}" type="parTrans" cxnId="{9477D0B9-9C87-4116-AD03-39FCB0F770AD}">
      <dgm:prSet/>
      <dgm:spPr/>
      <dgm:t>
        <a:bodyPr/>
        <a:lstStyle/>
        <a:p>
          <a:endParaRPr lang="en-GB"/>
        </a:p>
      </dgm:t>
    </dgm:pt>
    <dgm:pt modelId="{ECBCA1B8-65A0-4378-B291-B9CC5D207D68}" type="sibTrans" cxnId="{9477D0B9-9C87-4116-AD03-39FCB0F770AD}">
      <dgm:prSet/>
      <dgm:spPr/>
      <dgm:t>
        <a:bodyPr/>
        <a:lstStyle/>
        <a:p>
          <a:endParaRPr lang="en-GB"/>
        </a:p>
      </dgm:t>
    </dgm:pt>
    <dgm:pt modelId="{05BA9FA6-9437-485A-BC92-09C0A0DC9278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Positive Displacement</a:t>
          </a:r>
          <a:endParaRPr lang="en-GB" dirty="0">
            <a:solidFill>
              <a:schemeClr val="tx1"/>
            </a:solidFill>
          </a:endParaRPr>
        </a:p>
      </dgm:t>
    </dgm:pt>
    <dgm:pt modelId="{E19CDB39-F20C-4607-BB14-5E6EF629D97E}" type="parTrans" cxnId="{83A2DE73-0E19-448F-8686-8F59DD4F9B5A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9996ADD-FD0B-494E-8514-CEA88DAACA53}" type="sibTrans" cxnId="{83A2DE73-0E19-448F-8686-8F59DD4F9B5A}">
      <dgm:prSet/>
      <dgm:spPr/>
      <dgm:t>
        <a:bodyPr/>
        <a:lstStyle/>
        <a:p>
          <a:endParaRPr lang="en-GB"/>
        </a:p>
      </dgm:t>
    </dgm:pt>
    <dgm:pt modelId="{989BE493-6D5A-48AF-A57A-C3980EDD7A6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Aerodynamic</a:t>
          </a:r>
          <a:endParaRPr lang="en-GB" dirty="0">
            <a:solidFill>
              <a:schemeClr val="tx1"/>
            </a:solidFill>
          </a:endParaRPr>
        </a:p>
      </dgm:t>
    </dgm:pt>
    <dgm:pt modelId="{34AD15DE-9B49-41E5-89C1-CEB94BE52D65}" type="parTrans" cxnId="{CE8C9CD7-0D07-462A-AB83-0E02DFA2D34E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7E7363F-9CAB-4452-9BB1-C0D41D0785EE}" type="sibTrans" cxnId="{CE8C9CD7-0D07-462A-AB83-0E02DFA2D34E}">
      <dgm:prSet/>
      <dgm:spPr/>
      <dgm:t>
        <a:bodyPr/>
        <a:lstStyle/>
        <a:p>
          <a:endParaRPr lang="en-GB"/>
        </a:p>
      </dgm:t>
    </dgm:pt>
    <dgm:pt modelId="{9FEAAB70-82D6-4A49-9354-32AE739EE37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Reciprocating</a:t>
          </a:r>
          <a:endParaRPr lang="en-GB" dirty="0">
            <a:solidFill>
              <a:schemeClr val="tx1"/>
            </a:solidFill>
          </a:endParaRPr>
        </a:p>
      </dgm:t>
    </dgm:pt>
    <dgm:pt modelId="{47462DC9-CF14-4C14-886C-41D044FF2C9F}" type="parTrans" cxnId="{87155B61-B68D-4B14-B446-2FD041973D84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26F4ADA-7105-4196-8701-749D39347965}" type="sibTrans" cxnId="{87155B61-B68D-4B14-B446-2FD041973D84}">
      <dgm:prSet/>
      <dgm:spPr/>
      <dgm:t>
        <a:bodyPr/>
        <a:lstStyle/>
        <a:p>
          <a:endParaRPr lang="en-GB"/>
        </a:p>
      </dgm:t>
    </dgm:pt>
    <dgm:pt modelId="{2CEDB054-0A5C-4A30-97F5-1ED83FAC2C0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Rotary</a:t>
          </a:r>
          <a:endParaRPr lang="en-GB" dirty="0">
            <a:solidFill>
              <a:schemeClr val="tx1"/>
            </a:solidFill>
          </a:endParaRPr>
        </a:p>
      </dgm:t>
    </dgm:pt>
    <dgm:pt modelId="{CA8A1733-090C-466E-98FB-BE44C3A81A87}" type="parTrans" cxnId="{BCC35026-EC4A-4E0B-BD21-8F0E73736F94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1C27BB8-ED18-48B6-8179-E09E2F497615}" type="sibTrans" cxnId="{BCC35026-EC4A-4E0B-BD21-8F0E73736F94}">
      <dgm:prSet/>
      <dgm:spPr/>
      <dgm:t>
        <a:bodyPr/>
        <a:lstStyle/>
        <a:p>
          <a:endParaRPr lang="en-GB"/>
        </a:p>
      </dgm:t>
    </dgm:pt>
    <dgm:pt modelId="{1A06C135-6193-4914-B495-8413834F7F1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Piston</a:t>
          </a:r>
          <a:endParaRPr lang="en-GB" dirty="0">
            <a:solidFill>
              <a:schemeClr val="tx1"/>
            </a:solidFill>
          </a:endParaRPr>
        </a:p>
      </dgm:t>
    </dgm:pt>
    <dgm:pt modelId="{D93964BB-E524-4BFD-B01F-46572376C1C4}" type="parTrans" cxnId="{56ED33D8-81FA-4465-AA0F-E78955506778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6D7167D-5714-439B-8092-B0B35C41D94E}" type="sibTrans" cxnId="{56ED33D8-81FA-4465-AA0F-E78955506778}">
      <dgm:prSet/>
      <dgm:spPr/>
      <dgm:t>
        <a:bodyPr/>
        <a:lstStyle/>
        <a:p>
          <a:endParaRPr lang="en-GB"/>
        </a:p>
      </dgm:t>
    </dgm:pt>
    <dgm:pt modelId="{64D4925E-D853-4CD1-B16C-091E3250DB15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Diaphragm</a:t>
          </a:r>
          <a:endParaRPr lang="en-GB" dirty="0">
            <a:solidFill>
              <a:schemeClr val="tx1"/>
            </a:solidFill>
          </a:endParaRPr>
        </a:p>
      </dgm:t>
    </dgm:pt>
    <dgm:pt modelId="{57206D33-7928-4B32-A844-BAB1D1C0E363}" type="parTrans" cxnId="{8CE283DA-8FB5-497E-BBE7-3644ADEA8E71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33CB5B5-EFC6-4582-B346-0ED10F8CA49A}" type="sibTrans" cxnId="{8CE283DA-8FB5-497E-BBE7-3644ADEA8E71}">
      <dgm:prSet/>
      <dgm:spPr/>
      <dgm:t>
        <a:bodyPr/>
        <a:lstStyle/>
        <a:p>
          <a:endParaRPr lang="en-GB"/>
        </a:p>
      </dgm:t>
    </dgm:pt>
    <dgm:pt modelId="{7415C01E-227B-4A5A-93D8-400071BA3B56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One Shaft</a:t>
          </a:r>
          <a:endParaRPr lang="en-GB" dirty="0">
            <a:solidFill>
              <a:schemeClr val="tx1"/>
            </a:solidFill>
          </a:endParaRPr>
        </a:p>
      </dgm:t>
    </dgm:pt>
    <dgm:pt modelId="{9F89A732-5B87-4165-AB15-E10350F34842}" type="parTrans" cxnId="{6350D343-619C-4046-BE43-BC2554FE28C2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C52D549-F6CB-4264-9A6A-14CE135440C4}" type="sibTrans" cxnId="{6350D343-619C-4046-BE43-BC2554FE28C2}">
      <dgm:prSet/>
      <dgm:spPr/>
      <dgm:t>
        <a:bodyPr/>
        <a:lstStyle/>
        <a:p>
          <a:endParaRPr lang="en-GB"/>
        </a:p>
      </dgm:t>
    </dgm:pt>
    <dgm:pt modelId="{35D1DC16-EE11-4624-ADF2-537DF1D72696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Two Shaft</a:t>
          </a:r>
          <a:endParaRPr lang="en-GB" dirty="0">
            <a:solidFill>
              <a:schemeClr val="tx1"/>
            </a:solidFill>
          </a:endParaRPr>
        </a:p>
      </dgm:t>
    </dgm:pt>
    <dgm:pt modelId="{3611A2E1-124B-4AA7-9E30-09252F762F46}" type="parTrans" cxnId="{0254320C-CAA4-4497-9A65-22EB4074EDB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D438B3A-F46E-41A1-82EF-35BA6CA30025}" type="sibTrans" cxnId="{0254320C-CAA4-4497-9A65-22EB4074EDBD}">
      <dgm:prSet/>
      <dgm:spPr/>
      <dgm:t>
        <a:bodyPr/>
        <a:lstStyle/>
        <a:p>
          <a:endParaRPr lang="en-GB"/>
        </a:p>
      </dgm:t>
    </dgm:pt>
    <dgm:pt modelId="{F68E0C43-0A7A-4FA8-8ABD-097CD64D6A7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Three Shaft</a:t>
          </a:r>
          <a:endParaRPr lang="en-GB" dirty="0">
            <a:solidFill>
              <a:schemeClr val="tx1"/>
            </a:solidFill>
          </a:endParaRPr>
        </a:p>
      </dgm:t>
    </dgm:pt>
    <dgm:pt modelId="{94B07A54-CF8C-4F2E-A348-689E1877734F}" type="parTrans" cxnId="{F8C5802E-5E01-417F-8E84-114AB8B9334B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8B0768E-1937-4C05-9484-BB0E3FF0DD4B}" type="sibTrans" cxnId="{F8C5802E-5E01-417F-8E84-114AB8B9334B}">
      <dgm:prSet/>
      <dgm:spPr/>
      <dgm:t>
        <a:bodyPr/>
        <a:lstStyle/>
        <a:p>
          <a:endParaRPr lang="en-GB"/>
        </a:p>
      </dgm:t>
    </dgm:pt>
    <dgm:pt modelId="{F97C9F29-0F4E-4C39-80BA-0FF82BE0EC7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Sliding Vane</a:t>
          </a:r>
          <a:endParaRPr lang="en-GB" dirty="0">
            <a:solidFill>
              <a:schemeClr val="tx1"/>
            </a:solidFill>
          </a:endParaRPr>
        </a:p>
      </dgm:t>
    </dgm:pt>
    <dgm:pt modelId="{9D6374AB-0F22-4BDA-ADE6-FD0A8C45F40F}" type="parTrans" cxnId="{85EABB43-29C6-467E-825E-086B1785F96E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ED3D219-558D-4A16-A9E6-13DD13037A1B}" type="sibTrans" cxnId="{85EABB43-29C6-467E-825E-086B1785F96E}">
      <dgm:prSet/>
      <dgm:spPr/>
      <dgm:t>
        <a:bodyPr/>
        <a:lstStyle/>
        <a:p>
          <a:endParaRPr lang="en-GB"/>
        </a:p>
      </dgm:t>
    </dgm:pt>
    <dgm:pt modelId="{E3C8D575-26EC-4A88-8423-13F56696D852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Liquid Ring</a:t>
          </a:r>
          <a:endParaRPr lang="en-GB" dirty="0">
            <a:solidFill>
              <a:schemeClr val="tx1"/>
            </a:solidFill>
          </a:endParaRPr>
        </a:p>
      </dgm:t>
    </dgm:pt>
    <dgm:pt modelId="{624A6D3D-80BB-4C52-9954-16420CDC5872}" type="parTrans" cxnId="{D0B0C9CE-C6D6-4615-870B-7DC029230673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3C62865-9F83-4C9D-9CE3-71FAE919EE8C}" type="sibTrans" cxnId="{D0B0C9CE-C6D6-4615-870B-7DC029230673}">
      <dgm:prSet/>
      <dgm:spPr/>
      <dgm:t>
        <a:bodyPr/>
        <a:lstStyle/>
        <a:p>
          <a:endParaRPr lang="en-GB"/>
        </a:p>
      </dgm:t>
    </dgm:pt>
    <dgm:pt modelId="{3CDC687B-EE46-4E93-AA67-D2A291CDA3E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Scroll</a:t>
          </a:r>
          <a:endParaRPr lang="en-GB" dirty="0">
            <a:solidFill>
              <a:schemeClr val="tx1"/>
            </a:solidFill>
          </a:endParaRPr>
        </a:p>
      </dgm:t>
    </dgm:pt>
    <dgm:pt modelId="{C1845229-5AB7-46A9-92F0-EAB66CABADF2}" type="parTrans" cxnId="{034F6486-BD3D-45E5-A3D7-8CD13DA3325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DCA15CF-95FA-4FC9-B609-FD14E6CD053D}" type="sibTrans" cxnId="{034F6486-BD3D-45E5-A3D7-8CD13DA33259}">
      <dgm:prSet/>
      <dgm:spPr/>
      <dgm:t>
        <a:bodyPr/>
        <a:lstStyle/>
        <a:p>
          <a:endParaRPr lang="en-GB"/>
        </a:p>
      </dgm:t>
    </dgm:pt>
    <dgm:pt modelId="{6E30C14B-F647-4F0D-B72B-9C374931731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Roots</a:t>
          </a:r>
          <a:endParaRPr lang="en-GB" dirty="0">
            <a:solidFill>
              <a:schemeClr val="tx1"/>
            </a:solidFill>
          </a:endParaRPr>
        </a:p>
      </dgm:t>
    </dgm:pt>
    <dgm:pt modelId="{54F69F93-6A76-4890-801D-BB7D12F134A3}" type="parTrans" cxnId="{93B6582F-DF07-42A7-9025-1EDC10B8CAC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E1F4408-0CEC-422F-8D86-311588427345}" type="sibTrans" cxnId="{93B6582F-DF07-42A7-9025-1EDC10B8CACD}">
      <dgm:prSet/>
      <dgm:spPr/>
      <dgm:t>
        <a:bodyPr/>
        <a:lstStyle/>
        <a:p>
          <a:endParaRPr lang="en-GB"/>
        </a:p>
      </dgm:t>
    </dgm:pt>
    <dgm:pt modelId="{0E2E34E5-E92E-469E-8184-04CF2B715925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Twin Screw</a:t>
          </a:r>
          <a:endParaRPr lang="en-GB" dirty="0">
            <a:solidFill>
              <a:schemeClr val="tx1"/>
            </a:solidFill>
          </a:endParaRPr>
        </a:p>
      </dgm:t>
    </dgm:pt>
    <dgm:pt modelId="{9ED1E25C-483C-4BB7-8406-6A10DD92FA62}" type="parTrans" cxnId="{DEA3DB48-0BB6-4113-A1EF-12BFA08E17DB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4CDE030-BEC4-492F-B61C-CE2B07EEAC61}" type="sibTrans" cxnId="{DEA3DB48-0BB6-4113-A1EF-12BFA08E17DB}">
      <dgm:prSet/>
      <dgm:spPr/>
      <dgm:t>
        <a:bodyPr/>
        <a:lstStyle/>
        <a:p>
          <a:endParaRPr lang="en-GB"/>
        </a:p>
      </dgm:t>
    </dgm:pt>
    <dgm:pt modelId="{1474BDD7-7ED0-4A84-ACF6-7A26ED0037B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Stepped Rotor</a:t>
          </a:r>
          <a:endParaRPr lang="en-GB" dirty="0">
            <a:solidFill>
              <a:schemeClr val="tx1"/>
            </a:solidFill>
          </a:endParaRPr>
        </a:p>
      </dgm:t>
    </dgm:pt>
    <dgm:pt modelId="{8D7A8453-4017-42E7-B2A0-71041F763043}" type="parTrans" cxnId="{B463E1A8-7819-49D7-BADF-2B137D698ADE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03A00FF-4715-4286-930C-9DD2BBF4BDA7}" type="sibTrans" cxnId="{B463E1A8-7819-49D7-BADF-2B137D698ADE}">
      <dgm:prSet/>
      <dgm:spPr/>
      <dgm:t>
        <a:bodyPr/>
        <a:lstStyle/>
        <a:p>
          <a:endParaRPr lang="en-GB"/>
        </a:p>
      </dgm:t>
    </dgm:pt>
    <dgm:pt modelId="{282FCEAB-0493-478A-B57A-57C84956F68A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b="0" dirty="0" smtClean="0">
              <a:solidFill>
                <a:schemeClr val="tx1"/>
              </a:solidFill>
            </a:rPr>
            <a:t>Tooth</a:t>
          </a:r>
          <a:endParaRPr lang="en-GB" b="0" dirty="0">
            <a:solidFill>
              <a:schemeClr val="tx1"/>
            </a:solidFill>
          </a:endParaRPr>
        </a:p>
      </dgm:t>
    </dgm:pt>
    <dgm:pt modelId="{EF56135A-B694-4DF3-8F39-287804A784DC}" type="parTrans" cxnId="{ADA683FC-9657-42A0-9C61-6BDD9957DDC6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0D43234-153F-4134-BC28-C0F597F99EC9}" type="sibTrans" cxnId="{ADA683FC-9657-42A0-9C61-6BDD9957DDC6}">
      <dgm:prSet/>
      <dgm:spPr/>
      <dgm:t>
        <a:bodyPr/>
        <a:lstStyle/>
        <a:p>
          <a:endParaRPr lang="en-GB"/>
        </a:p>
      </dgm:t>
    </dgm:pt>
    <dgm:pt modelId="{31F50A41-0EFF-4819-B55E-D47677B849F3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err="1" smtClean="0">
              <a:solidFill>
                <a:schemeClr val="tx1"/>
              </a:solidFill>
            </a:rPr>
            <a:t>Zimmem</a:t>
          </a:r>
          <a:endParaRPr lang="en-GB" dirty="0">
            <a:solidFill>
              <a:schemeClr val="tx1"/>
            </a:solidFill>
          </a:endParaRPr>
        </a:p>
      </dgm:t>
    </dgm:pt>
    <dgm:pt modelId="{EF61464D-49E4-4F99-883F-9E8994A89399}" type="parTrans" cxnId="{BEC2A4BC-DF50-4CBF-B785-D247D7C6E354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DAFD0C2-75B1-4B89-A045-3330F7864BD7}" type="sibTrans" cxnId="{BEC2A4BC-DF50-4CBF-B785-D247D7C6E354}">
      <dgm:prSet/>
      <dgm:spPr/>
      <dgm:t>
        <a:bodyPr/>
        <a:lstStyle/>
        <a:p>
          <a:endParaRPr lang="en-GB"/>
        </a:p>
      </dgm:t>
    </dgm:pt>
    <dgm:pt modelId="{1F2D36E2-DC78-4A61-AA63-23EEA49EB151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Centrifugal</a:t>
          </a:r>
          <a:endParaRPr lang="en-GB" dirty="0">
            <a:solidFill>
              <a:schemeClr val="tx1"/>
            </a:solidFill>
          </a:endParaRPr>
        </a:p>
      </dgm:t>
    </dgm:pt>
    <dgm:pt modelId="{F6F7BADB-B890-49B8-8E76-EDE22717697F}" type="parTrans" cxnId="{B70E7F72-D336-4851-93F6-0E8B3E4C5BE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75FDFCC-24DA-49AD-86DA-72629A3A6816}" type="sibTrans" cxnId="{B70E7F72-D336-4851-93F6-0E8B3E4C5BE9}">
      <dgm:prSet/>
      <dgm:spPr/>
      <dgm:t>
        <a:bodyPr/>
        <a:lstStyle/>
        <a:p>
          <a:endParaRPr lang="en-GB"/>
        </a:p>
      </dgm:t>
    </dgm:pt>
    <dgm:pt modelId="{763E04D4-FB40-43C5-A670-89D2CA60B915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Axial</a:t>
          </a:r>
          <a:endParaRPr lang="en-GB" dirty="0">
            <a:solidFill>
              <a:schemeClr val="tx1"/>
            </a:solidFill>
          </a:endParaRPr>
        </a:p>
      </dgm:t>
    </dgm:pt>
    <dgm:pt modelId="{499014DC-86B3-4B3C-A4B6-12EF302247C4}" type="parTrans" cxnId="{295BC45A-32F2-4B65-A146-F1870EAE0C0A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31A991-8989-4AE3-A4F5-36893DB7E728}" type="sibTrans" cxnId="{295BC45A-32F2-4B65-A146-F1870EAE0C0A}">
      <dgm:prSet/>
      <dgm:spPr/>
      <dgm:t>
        <a:bodyPr/>
        <a:lstStyle/>
        <a:p>
          <a:endParaRPr lang="en-GB"/>
        </a:p>
      </dgm:t>
    </dgm:pt>
    <dgm:pt modelId="{D016BCA2-A37D-463B-8325-5FC8636D937B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Ejector</a:t>
          </a:r>
          <a:endParaRPr lang="en-GB" dirty="0">
            <a:solidFill>
              <a:schemeClr val="tx1"/>
            </a:solidFill>
          </a:endParaRPr>
        </a:p>
      </dgm:t>
    </dgm:pt>
    <dgm:pt modelId="{9D47FCD0-6406-4BEF-90CC-2365B38E02E1}" type="parTrans" cxnId="{1BCB39EA-BA27-4B0C-B9D0-BCE00D9F614F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5BD18D6-5DB5-436E-BABC-FB32A74A116B}" type="sibTrans" cxnId="{1BCB39EA-BA27-4B0C-B9D0-BCE00D9F614F}">
      <dgm:prSet/>
      <dgm:spPr/>
      <dgm:t>
        <a:bodyPr/>
        <a:lstStyle/>
        <a:p>
          <a:endParaRPr lang="en-GB"/>
        </a:p>
      </dgm:t>
    </dgm:pt>
    <dgm:pt modelId="{5E08BA41-4D46-49C4-9DB7-478435403638}">
      <dgm:prSet/>
      <dgm:spPr>
        <a:noFill/>
        <a:ln w="28575">
          <a:solidFill>
            <a:schemeClr val="tx1"/>
          </a:solidFill>
          <a:prstDash val="sysDash"/>
        </a:ln>
      </dgm:spPr>
      <dgm:t>
        <a:bodyPr/>
        <a:lstStyle/>
        <a:p>
          <a:r>
            <a:rPr lang="en-GB" b="0" smtClean="0">
              <a:solidFill>
                <a:schemeClr val="tx1"/>
              </a:solidFill>
            </a:rPr>
            <a:t>Test Site</a:t>
          </a:r>
          <a:endParaRPr lang="en-GB" b="0" dirty="0">
            <a:solidFill>
              <a:schemeClr val="tx1"/>
            </a:solidFill>
          </a:endParaRPr>
        </a:p>
      </dgm:t>
    </dgm:pt>
    <dgm:pt modelId="{68C83330-FC19-40D3-8798-A58F2E5DA9B9}" type="parTrans" cxnId="{F1272DBC-1255-4114-8089-43889780317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AC23DDE-1D8F-432A-887E-03BB69E24A4F}" type="sibTrans" cxnId="{F1272DBC-1255-4114-8089-43889780317D}">
      <dgm:prSet/>
      <dgm:spPr/>
      <dgm:t>
        <a:bodyPr/>
        <a:lstStyle/>
        <a:p>
          <a:endParaRPr lang="en-GB"/>
        </a:p>
      </dgm:t>
    </dgm:pt>
    <dgm:pt modelId="{F068A9E3-E3AF-41FF-A926-E61A0952AE7B}" type="pres">
      <dgm:prSet presAssocID="{D0B277E0-223F-498E-A656-1CEAA48086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AAC45E6-9CC5-4676-B5BB-8E098DEC7D06}" type="pres">
      <dgm:prSet presAssocID="{871DAC28-A1DD-41AF-A384-302DF0CDFD87}" presName="hierRoot1" presStyleCnt="0">
        <dgm:presLayoutVars>
          <dgm:hierBranch val="init"/>
        </dgm:presLayoutVars>
      </dgm:prSet>
      <dgm:spPr/>
    </dgm:pt>
    <dgm:pt modelId="{5DD7746D-5DAD-488F-A0E3-893E1A658135}" type="pres">
      <dgm:prSet presAssocID="{871DAC28-A1DD-41AF-A384-302DF0CDFD87}" presName="rootComposite1" presStyleCnt="0"/>
      <dgm:spPr/>
    </dgm:pt>
    <dgm:pt modelId="{6DCEA520-F7B5-4BF7-B54D-1B80E1EABF95}" type="pres">
      <dgm:prSet presAssocID="{871DAC28-A1DD-41AF-A384-302DF0CDFD8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B90B42D-C60C-48C8-BA50-EDF31D0F8C6B}" type="pres">
      <dgm:prSet presAssocID="{871DAC28-A1DD-41AF-A384-302DF0CDFD8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1C872BB-FEC3-4CB5-94F6-BF4654D83B5E}" type="pres">
      <dgm:prSet presAssocID="{871DAC28-A1DD-41AF-A384-302DF0CDFD87}" presName="hierChild2" presStyleCnt="0"/>
      <dgm:spPr/>
    </dgm:pt>
    <dgm:pt modelId="{001D502A-4FEB-49B1-BBAA-FF04C41C3EEC}" type="pres">
      <dgm:prSet presAssocID="{E19CDB39-F20C-4607-BB14-5E6EF629D97E}" presName="Name37" presStyleLbl="parChTrans1D2" presStyleIdx="0" presStyleCnt="2"/>
      <dgm:spPr/>
      <dgm:t>
        <a:bodyPr/>
        <a:lstStyle/>
        <a:p>
          <a:endParaRPr lang="en-GB"/>
        </a:p>
      </dgm:t>
    </dgm:pt>
    <dgm:pt modelId="{24999F53-21F3-46A9-A68F-F579BD91806C}" type="pres">
      <dgm:prSet presAssocID="{05BA9FA6-9437-485A-BC92-09C0A0DC9278}" presName="hierRoot2" presStyleCnt="0">
        <dgm:presLayoutVars>
          <dgm:hierBranch val="init"/>
        </dgm:presLayoutVars>
      </dgm:prSet>
      <dgm:spPr/>
    </dgm:pt>
    <dgm:pt modelId="{34E723BA-7475-4259-B570-6BA254164060}" type="pres">
      <dgm:prSet presAssocID="{05BA9FA6-9437-485A-BC92-09C0A0DC9278}" presName="rootComposite" presStyleCnt="0"/>
      <dgm:spPr/>
    </dgm:pt>
    <dgm:pt modelId="{704A9FD3-7D8E-40E2-8C96-4701A81F8A1C}" type="pres">
      <dgm:prSet presAssocID="{05BA9FA6-9437-485A-BC92-09C0A0DC927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2B1BEF-8C92-4736-A392-D6BF0D6A3D9B}" type="pres">
      <dgm:prSet presAssocID="{05BA9FA6-9437-485A-BC92-09C0A0DC9278}" presName="rootConnector" presStyleLbl="node2" presStyleIdx="0" presStyleCnt="2"/>
      <dgm:spPr/>
      <dgm:t>
        <a:bodyPr/>
        <a:lstStyle/>
        <a:p>
          <a:endParaRPr lang="en-GB"/>
        </a:p>
      </dgm:t>
    </dgm:pt>
    <dgm:pt modelId="{3FE0EE77-D962-4750-A1F4-6D916B201177}" type="pres">
      <dgm:prSet presAssocID="{05BA9FA6-9437-485A-BC92-09C0A0DC9278}" presName="hierChild4" presStyleCnt="0"/>
      <dgm:spPr/>
    </dgm:pt>
    <dgm:pt modelId="{BC6B174A-E3D6-4B9C-B874-4B5C891E566C}" type="pres">
      <dgm:prSet presAssocID="{47462DC9-CF14-4C14-886C-41D044FF2C9F}" presName="Name37" presStyleLbl="parChTrans1D3" presStyleIdx="0" presStyleCnt="5"/>
      <dgm:spPr/>
      <dgm:t>
        <a:bodyPr/>
        <a:lstStyle/>
        <a:p>
          <a:endParaRPr lang="en-GB"/>
        </a:p>
      </dgm:t>
    </dgm:pt>
    <dgm:pt modelId="{C8C2ED2A-8086-4CEB-B352-CEF2D579B0AE}" type="pres">
      <dgm:prSet presAssocID="{9FEAAB70-82D6-4A49-9354-32AE739EE37C}" presName="hierRoot2" presStyleCnt="0">
        <dgm:presLayoutVars>
          <dgm:hierBranch val="init"/>
        </dgm:presLayoutVars>
      </dgm:prSet>
      <dgm:spPr/>
    </dgm:pt>
    <dgm:pt modelId="{917D3DBC-6DDE-4014-B032-52AD4B0951F6}" type="pres">
      <dgm:prSet presAssocID="{9FEAAB70-82D6-4A49-9354-32AE739EE37C}" presName="rootComposite" presStyleCnt="0"/>
      <dgm:spPr/>
    </dgm:pt>
    <dgm:pt modelId="{C6210902-EBB1-4871-ACF6-7CC815948622}" type="pres">
      <dgm:prSet presAssocID="{9FEAAB70-82D6-4A49-9354-32AE739EE37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2F4B95-0E07-48CC-BB8A-BE2E5571DE46}" type="pres">
      <dgm:prSet presAssocID="{9FEAAB70-82D6-4A49-9354-32AE739EE37C}" presName="rootConnector" presStyleLbl="node3" presStyleIdx="0" presStyleCnt="5"/>
      <dgm:spPr/>
      <dgm:t>
        <a:bodyPr/>
        <a:lstStyle/>
        <a:p>
          <a:endParaRPr lang="en-GB"/>
        </a:p>
      </dgm:t>
    </dgm:pt>
    <dgm:pt modelId="{259C2D13-C56C-44EF-9AC0-47CF62C52F68}" type="pres">
      <dgm:prSet presAssocID="{9FEAAB70-82D6-4A49-9354-32AE739EE37C}" presName="hierChild4" presStyleCnt="0"/>
      <dgm:spPr/>
    </dgm:pt>
    <dgm:pt modelId="{DBA4C89C-825A-4FBE-99F0-2835E667F67E}" type="pres">
      <dgm:prSet presAssocID="{D93964BB-E524-4BFD-B01F-46572376C1C4}" presName="Name37" presStyleLbl="parChTrans1D4" presStyleIdx="0" presStyleCnt="14"/>
      <dgm:spPr/>
      <dgm:t>
        <a:bodyPr/>
        <a:lstStyle/>
        <a:p>
          <a:endParaRPr lang="en-GB"/>
        </a:p>
      </dgm:t>
    </dgm:pt>
    <dgm:pt modelId="{8608C5F1-5A22-4F66-8476-B7D53E369C19}" type="pres">
      <dgm:prSet presAssocID="{1A06C135-6193-4914-B495-8413834F7F1D}" presName="hierRoot2" presStyleCnt="0">
        <dgm:presLayoutVars>
          <dgm:hierBranch val="init"/>
        </dgm:presLayoutVars>
      </dgm:prSet>
      <dgm:spPr/>
    </dgm:pt>
    <dgm:pt modelId="{147BDE42-2543-4C18-8327-728CE3DF3298}" type="pres">
      <dgm:prSet presAssocID="{1A06C135-6193-4914-B495-8413834F7F1D}" presName="rootComposite" presStyleCnt="0"/>
      <dgm:spPr/>
    </dgm:pt>
    <dgm:pt modelId="{4FCBA60F-B0D7-429F-9B1C-F1375B90C8F6}" type="pres">
      <dgm:prSet presAssocID="{1A06C135-6193-4914-B495-8413834F7F1D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E685CD-F33D-4734-92C4-AA55096C6546}" type="pres">
      <dgm:prSet presAssocID="{1A06C135-6193-4914-B495-8413834F7F1D}" presName="rootConnector" presStyleLbl="node4" presStyleIdx="0" presStyleCnt="14"/>
      <dgm:spPr/>
      <dgm:t>
        <a:bodyPr/>
        <a:lstStyle/>
        <a:p>
          <a:endParaRPr lang="en-GB"/>
        </a:p>
      </dgm:t>
    </dgm:pt>
    <dgm:pt modelId="{A1B43A9A-55BE-4AD3-9F56-2316A3D6AC72}" type="pres">
      <dgm:prSet presAssocID="{1A06C135-6193-4914-B495-8413834F7F1D}" presName="hierChild4" presStyleCnt="0"/>
      <dgm:spPr/>
    </dgm:pt>
    <dgm:pt modelId="{F07D6091-B41A-4634-AECF-C3EB0B5C807C}" type="pres">
      <dgm:prSet presAssocID="{1A06C135-6193-4914-B495-8413834F7F1D}" presName="hierChild5" presStyleCnt="0"/>
      <dgm:spPr/>
    </dgm:pt>
    <dgm:pt modelId="{C745B71B-B62C-48AA-841A-5AB4B19906BC}" type="pres">
      <dgm:prSet presAssocID="{57206D33-7928-4B32-A844-BAB1D1C0E363}" presName="Name37" presStyleLbl="parChTrans1D4" presStyleIdx="1" presStyleCnt="14"/>
      <dgm:spPr/>
      <dgm:t>
        <a:bodyPr/>
        <a:lstStyle/>
        <a:p>
          <a:endParaRPr lang="en-GB"/>
        </a:p>
      </dgm:t>
    </dgm:pt>
    <dgm:pt modelId="{D3CED6A3-05A4-453A-B9B3-5FCDA2E97201}" type="pres">
      <dgm:prSet presAssocID="{64D4925E-D853-4CD1-B16C-091E3250DB15}" presName="hierRoot2" presStyleCnt="0">
        <dgm:presLayoutVars>
          <dgm:hierBranch val="init"/>
        </dgm:presLayoutVars>
      </dgm:prSet>
      <dgm:spPr/>
    </dgm:pt>
    <dgm:pt modelId="{BB1C09BA-E1CD-4A9B-916F-70C52EBA682C}" type="pres">
      <dgm:prSet presAssocID="{64D4925E-D853-4CD1-B16C-091E3250DB15}" presName="rootComposite" presStyleCnt="0"/>
      <dgm:spPr/>
    </dgm:pt>
    <dgm:pt modelId="{F1C700C1-42CB-47CD-8233-543F6CEB0AF6}" type="pres">
      <dgm:prSet presAssocID="{64D4925E-D853-4CD1-B16C-091E3250DB15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33D236-ACCC-478A-A34F-BC563898A546}" type="pres">
      <dgm:prSet presAssocID="{64D4925E-D853-4CD1-B16C-091E3250DB15}" presName="rootConnector" presStyleLbl="node4" presStyleIdx="1" presStyleCnt="14"/>
      <dgm:spPr/>
      <dgm:t>
        <a:bodyPr/>
        <a:lstStyle/>
        <a:p>
          <a:endParaRPr lang="en-GB"/>
        </a:p>
      </dgm:t>
    </dgm:pt>
    <dgm:pt modelId="{AC764FCB-38A8-4F59-8B87-2EFA6E9402FE}" type="pres">
      <dgm:prSet presAssocID="{64D4925E-D853-4CD1-B16C-091E3250DB15}" presName="hierChild4" presStyleCnt="0"/>
      <dgm:spPr/>
    </dgm:pt>
    <dgm:pt modelId="{952A6F73-A73A-45B4-AA56-F64343EFA7D0}" type="pres">
      <dgm:prSet presAssocID="{64D4925E-D853-4CD1-B16C-091E3250DB15}" presName="hierChild5" presStyleCnt="0"/>
      <dgm:spPr/>
    </dgm:pt>
    <dgm:pt modelId="{D32D529E-4626-450E-B8E5-500D9698DEDE}" type="pres">
      <dgm:prSet presAssocID="{9FEAAB70-82D6-4A49-9354-32AE739EE37C}" presName="hierChild5" presStyleCnt="0"/>
      <dgm:spPr/>
    </dgm:pt>
    <dgm:pt modelId="{34B135FB-F57D-439F-ACCE-4D1D33ECEF8C}" type="pres">
      <dgm:prSet presAssocID="{CA8A1733-090C-466E-98FB-BE44C3A81A87}" presName="Name37" presStyleLbl="parChTrans1D3" presStyleIdx="1" presStyleCnt="5"/>
      <dgm:spPr/>
      <dgm:t>
        <a:bodyPr/>
        <a:lstStyle/>
        <a:p>
          <a:endParaRPr lang="en-GB"/>
        </a:p>
      </dgm:t>
    </dgm:pt>
    <dgm:pt modelId="{0BC4C05E-12CC-411E-9118-7037A843D1BE}" type="pres">
      <dgm:prSet presAssocID="{2CEDB054-0A5C-4A30-97F5-1ED83FAC2C09}" presName="hierRoot2" presStyleCnt="0">
        <dgm:presLayoutVars>
          <dgm:hierBranch val="init"/>
        </dgm:presLayoutVars>
      </dgm:prSet>
      <dgm:spPr/>
    </dgm:pt>
    <dgm:pt modelId="{DE9A20A1-A176-4A14-9927-EE47AF9DA73E}" type="pres">
      <dgm:prSet presAssocID="{2CEDB054-0A5C-4A30-97F5-1ED83FAC2C09}" presName="rootComposite" presStyleCnt="0"/>
      <dgm:spPr/>
    </dgm:pt>
    <dgm:pt modelId="{0B9A4EA8-9E7F-4F7C-A152-F9DEC10527D1}" type="pres">
      <dgm:prSet presAssocID="{2CEDB054-0A5C-4A30-97F5-1ED83FAC2C09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A403DA-D50A-475F-BEE3-F1B8B30A94CD}" type="pres">
      <dgm:prSet presAssocID="{2CEDB054-0A5C-4A30-97F5-1ED83FAC2C09}" presName="rootConnector" presStyleLbl="node3" presStyleIdx="1" presStyleCnt="5"/>
      <dgm:spPr/>
      <dgm:t>
        <a:bodyPr/>
        <a:lstStyle/>
        <a:p>
          <a:endParaRPr lang="en-GB"/>
        </a:p>
      </dgm:t>
    </dgm:pt>
    <dgm:pt modelId="{B1308E72-CBC1-40D1-B8A9-C09916B15973}" type="pres">
      <dgm:prSet presAssocID="{2CEDB054-0A5C-4A30-97F5-1ED83FAC2C09}" presName="hierChild4" presStyleCnt="0"/>
      <dgm:spPr/>
    </dgm:pt>
    <dgm:pt modelId="{969C546A-CB17-42E2-B603-35287E5A6132}" type="pres">
      <dgm:prSet presAssocID="{9F89A732-5B87-4165-AB15-E10350F34842}" presName="Name37" presStyleLbl="parChTrans1D4" presStyleIdx="2" presStyleCnt="14"/>
      <dgm:spPr/>
      <dgm:t>
        <a:bodyPr/>
        <a:lstStyle/>
        <a:p>
          <a:endParaRPr lang="en-GB"/>
        </a:p>
      </dgm:t>
    </dgm:pt>
    <dgm:pt modelId="{4383CA7D-41CB-4805-8C47-609AF00ABE70}" type="pres">
      <dgm:prSet presAssocID="{7415C01E-227B-4A5A-93D8-400071BA3B56}" presName="hierRoot2" presStyleCnt="0">
        <dgm:presLayoutVars>
          <dgm:hierBranch val="init"/>
        </dgm:presLayoutVars>
      </dgm:prSet>
      <dgm:spPr/>
    </dgm:pt>
    <dgm:pt modelId="{115CC533-2985-42C1-9A4B-3FD8BBEA435F}" type="pres">
      <dgm:prSet presAssocID="{7415C01E-227B-4A5A-93D8-400071BA3B56}" presName="rootComposite" presStyleCnt="0"/>
      <dgm:spPr/>
    </dgm:pt>
    <dgm:pt modelId="{1D9775DF-D4D6-4A3F-9A42-9F61A0DF8F8E}" type="pres">
      <dgm:prSet presAssocID="{7415C01E-227B-4A5A-93D8-400071BA3B56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4F6CAF-4D71-4738-A7C4-1CBF37F9E610}" type="pres">
      <dgm:prSet presAssocID="{7415C01E-227B-4A5A-93D8-400071BA3B56}" presName="rootConnector" presStyleLbl="node4" presStyleIdx="2" presStyleCnt="14"/>
      <dgm:spPr/>
      <dgm:t>
        <a:bodyPr/>
        <a:lstStyle/>
        <a:p>
          <a:endParaRPr lang="en-GB"/>
        </a:p>
      </dgm:t>
    </dgm:pt>
    <dgm:pt modelId="{D3E6E334-0B84-4F9D-B95D-753887FC7E6C}" type="pres">
      <dgm:prSet presAssocID="{7415C01E-227B-4A5A-93D8-400071BA3B56}" presName="hierChild4" presStyleCnt="0"/>
      <dgm:spPr/>
    </dgm:pt>
    <dgm:pt modelId="{A73CC9D9-D80F-4C3B-BDD8-7FD14F41F99E}" type="pres">
      <dgm:prSet presAssocID="{9D6374AB-0F22-4BDA-ADE6-FD0A8C45F40F}" presName="Name37" presStyleLbl="parChTrans1D4" presStyleIdx="3" presStyleCnt="14"/>
      <dgm:spPr/>
      <dgm:t>
        <a:bodyPr/>
        <a:lstStyle/>
        <a:p>
          <a:endParaRPr lang="en-GB"/>
        </a:p>
      </dgm:t>
    </dgm:pt>
    <dgm:pt modelId="{586FA5F6-C1B5-4719-8500-412B384A9BB3}" type="pres">
      <dgm:prSet presAssocID="{F97C9F29-0F4E-4C39-80BA-0FF82BE0EC79}" presName="hierRoot2" presStyleCnt="0">
        <dgm:presLayoutVars>
          <dgm:hierBranch val="init"/>
        </dgm:presLayoutVars>
      </dgm:prSet>
      <dgm:spPr/>
    </dgm:pt>
    <dgm:pt modelId="{492F6175-E2DD-46E4-B74A-43D62724C33C}" type="pres">
      <dgm:prSet presAssocID="{F97C9F29-0F4E-4C39-80BA-0FF82BE0EC79}" presName="rootComposite" presStyleCnt="0"/>
      <dgm:spPr/>
    </dgm:pt>
    <dgm:pt modelId="{CF150251-4D0D-42C6-A43A-A06117B0DFE6}" type="pres">
      <dgm:prSet presAssocID="{F97C9F29-0F4E-4C39-80BA-0FF82BE0EC79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928D0FB-1D63-4C0F-97B5-3F32EAE2844E}" type="pres">
      <dgm:prSet presAssocID="{F97C9F29-0F4E-4C39-80BA-0FF82BE0EC79}" presName="rootConnector" presStyleLbl="node4" presStyleIdx="3" presStyleCnt="14"/>
      <dgm:spPr/>
      <dgm:t>
        <a:bodyPr/>
        <a:lstStyle/>
        <a:p>
          <a:endParaRPr lang="en-GB"/>
        </a:p>
      </dgm:t>
    </dgm:pt>
    <dgm:pt modelId="{0F03F42E-8F43-4884-8280-8BA550C53087}" type="pres">
      <dgm:prSet presAssocID="{F97C9F29-0F4E-4C39-80BA-0FF82BE0EC79}" presName="hierChild4" presStyleCnt="0"/>
      <dgm:spPr/>
    </dgm:pt>
    <dgm:pt modelId="{0191C741-0AF4-4939-8EF8-B2FABEACD594}" type="pres">
      <dgm:prSet presAssocID="{F97C9F29-0F4E-4C39-80BA-0FF82BE0EC79}" presName="hierChild5" presStyleCnt="0"/>
      <dgm:spPr/>
    </dgm:pt>
    <dgm:pt modelId="{6894BC9C-AA3F-448F-BE69-11DD835D257A}" type="pres">
      <dgm:prSet presAssocID="{624A6D3D-80BB-4C52-9954-16420CDC5872}" presName="Name37" presStyleLbl="parChTrans1D4" presStyleIdx="4" presStyleCnt="14"/>
      <dgm:spPr/>
      <dgm:t>
        <a:bodyPr/>
        <a:lstStyle/>
        <a:p>
          <a:endParaRPr lang="en-GB"/>
        </a:p>
      </dgm:t>
    </dgm:pt>
    <dgm:pt modelId="{4D9E7C9C-AF60-445D-9807-2D77146664FC}" type="pres">
      <dgm:prSet presAssocID="{E3C8D575-26EC-4A88-8423-13F56696D852}" presName="hierRoot2" presStyleCnt="0">
        <dgm:presLayoutVars>
          <dgm:hierBranch val="init"/>
        </dgm:presLayoutVars>
      </dgm:prSet>
      <dgm:spPr/>
    </dgm:pt>
    <dgm:pt modelId="{7C4C9F35-A313-4F7B-88E5-B8787A92043A}" type="pres">
      <dgm:prSet presAssocID="{E3C8D575-26EC-4A88-8423-13F56696D852}" presName="rootComposite" presStyleCnt="0"/>
      <dgm:spPr/>
    </dgm:pt>
    <dgm:pt modelId="{84160A43-21A8-4B9F-9271-118E88166578}" type="pres">
      <dgm:prSet presAssocID="{E3C8D575-26EC-4A88-8423-13F56696D852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2BF3A3-B892-495E-AE57-4A0572623F56}" type="pres">
      <dgm:prSet presAssocID="{E3C8D575-26EC-4A88-8423-13F56696D852}" presName="rootConnector" presStyleLbl="node4" presStyleIdx="4" presStyleCnt="14"/>
      <dgm:spPr/>
      <dgm:t>
        <a:bodyPr/>
        <a:lstStyle/>
        <a:p>
          <a:endParaRPr lang="en-GB"/>
        </a:p>
      </dgm:t>
    </dgm:pt>
    <dgm:pt modelId="{C937D115-B568-4FEB-A873-6E431A4A8361}" type="pres">
      <dgm:prSet presAssocID="{E3C8D575-26EC-4A88-8423-13F56696D852}" presName="hierChild4" presStyleCnt="0"/>
      <dgm:spPr/>
    </dgm:pt>
    <dgm:pt modelId="{2E939D5E-E227-45B0-B98D-145C8AF86B3C}" type="pres">
      <dgm:prSet presAssocID="{E3C8D575-26EC-4A88-8423-13F56696D852}" presName="hierChild5" presStyleCnt="0"/>
      <dgm:spPr/>
    </dgm:pt>
    <dgm:pt modelId="{3A219D66-2149-4C42-8CCA-6DF1295C6CA6}" type="pres">
      <dgm:prSet presAssocID="{C1845229-5AB7-46A9-92F0-EAB66CABADF2}" presName="Name37" presStyleLbl="parChTrans1D4" presStyleIdx="5" presStyleCnt="14"/>
      <dgm:spPr/>
      <dgm:t>
        <a:bodyPr/>
        <a:lstStyle/>
        <a:p>
          <a:endParaRPr lang="en-GB"/>
        </a:p>
      </dgm:t>
    </dgm:pt>
    <dgm:pt modelId="{0262E0BD-56D8-42A6-BED5-02B11E8850EC}" type="pres">
      <dgm:prSet presAssocID="{3CDC687B-EE46-4E93-AA67-D2A291CDA3E9}" presName="hierRoot2" presStyleCnt="0">
        <dgm:presLayoutVars>
          <dgm:hierBranch val="init"/>
        </dgm:presLayoutVars>
      </dgm:prSet>
      <dgm:spPr/>
    </dgm:pt>
    <dgm:pt modelId="{BE674A1A-5885-430B-B48E-FF0A9BE5B1FA}" type="pres">
      <dgm:prSet presAssocID="{3CDC687B-EE46-4E93-AA67-D2A291CDA3E9}" presName="rootComposite" presStyleCnt="0"/>
      <dgm:spPr/>
    </dgm:pt>
    <dgm:pt modelId="{1002FFF3-47A6-4E1B-BAE7-985C54CDC609}" type="pres">
      <dgm:prSet presAssocID="{3CDC687B-EE46-4E93-AA67-D2A291CDA3E9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5EF3E4-19BE-4444-A3E5-996EB7F80E26}" type="pres">
      <dgm:prSet presAssocID="{3CDC687B-EE46-4E93-AA67-D2A291CDA3E9}" presName="rootConnector" presStyleLbl="node4" presStyleIdx="5" presStyleCnt="14"/>
      <dgm:spPr/>
      <dgm:t>
        <a:bodyPr/>
        <a:lstStyle/>
        <a:p>
          <a:endParaRPr lang="en-GB"/>
        </a:p>
      </dgm:t>
    </dgm:pt>
    <dgm:pt modelId="{B7EC3216-5486-49E7-B68E-81FB21AB2138}" type="pres">
      <dgm:prSet presAssocID="{3CDC687B-EE46-4E93-AA67-D2A291CDA3E9}" presName="hierChild4" presStyleCnt="0"/>
      <dgm:spPr/>
    </dgm:pt>
    <dgm:pt modelId="{0EA96E6A-3DD4-4434-B549-DFE75BA6A19C}" type="pres">
      <dgm:prSet presAssocID="{3CDC687B-EE46-4E93-AA67-D2A291CDA3E9}" presName="hierChild5" presStyleCnt="0"/>
      <dgm:spPr/>
    </dgm:pt>
    <dgm:pt modelId="{A6E3A881-EE66-4BCB-83D8-35BA2FB592CA}" type="pres">
      <dgm:prSet presAssocID="{7415C01E-227B-4A5A-93D8-400071BA3B56}" presName="hierChild5" presStyleCnt="0"/>
      <dgm:spPr/>
    </dgm:pt>
    <dgm:pt modelId="{3B4A397C-E85E-49E3-86DD-0233EE5902A6}" type="pres">
      <dgm:prSet presAssocID="{3611A2E1-124B-4AA7-9E30-09252F762F46}" presName="Name37" presStyleLbl="parChTrans1D4" presStyleIdx="6" presStyleCnt="14"/>
      <dgm:spPr/>
      <dgm:t>
        <a:bodyPr/>
        <a:lstStyle/>
        <a:p>
          <a:endParaRPr lang="en-GB"/>
        </a:p>
      </dgm:t>
    </dgm:pt>
    <dgm:pt modelId="{86112C5E-BBB6-4C1C-8259-3EB047F809E0}" type="pres">
      <dgm:prSet presAssocID="{35D1DC16-EE11-4624-ADF2-537DF1D72696}" presName="hierRoot2" presStyleCnt="0">
        <dgm:presLayoutVars>
          <dgm:hierBranch val="init"/>
        </dgm:presLayoutVars>
      </dgm:prSet>
      <dgm:spPr/>
    </dgm:pt>
    <dgm:pt modelId="{087B33F3-B68A-4675-8D3F-2753B4CD91AC}" type="pres">
      <dgm:prSet presAssocID="{35D1DC16-EE11-4624-ADF2-537DF1D72696}" presName="rootComposite" presStyleCnt="0"/>
      <dgm:spPr/>
    </dgm:pt>
    <dgm:pt modelId="{70F16159-FCD7-4F06-A962-DBFB4A8BA176}" type="pres">
      <dgm:prSet presAssocID="{35D1DC16-EE11-4624-ADF2-537DF1D72696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1176650-A978-4D6D-975D-A8F314B645B4}" type="pres">
      <dgm:prSet presAssocID="{35D1DC16-EE11-4624-ADF2-537DF1D72696}" presName="rootConnector" presStyleLbl="node4" presStyleIdx="6" presStyleCnt="14"/>
      <dgm:spPr/>
      <dgm:t>
        <a:bodyPr/>
        <a:lstStyle/>
        <a:p>
          <a:endParaRPr lang="en-GB"/>
        </a:p>
      </dgm:t>
    </dgm:pt>
    <dgm:pt modelId="{3604F5A0-051F-4C75-B9B7-CD760D10B997}" type="pres">
      <dgm:prSet presAssocID="{35D1DC16-EE11-4624-ADF2-537DF1D72696}" presName="hierChild4" presStyleCnt="0"/>
      <dgm:spPr/>
    </dgm:pt>
    <dgm:pt modelId="{9215806F-7A5F-41E4-B46B-86D78D14AAA8}" type="pres">
      <dgm:prSet presAssocID="{54F69F93-6A76-4890-801D-BB7D12F134A3}" presName="Name37" presStyleLbl="parChTrans1D4" presStyleIdx="7" presStyleCnt="14"/>
      <dgm:spPr/>
      <dgm:t>
        <a:bodyPr/>
        <a:lstStyle/>
        <a:p>
          <a:endParaRPr lang="en-GB"/>
        </a:p>
      </dgm:t>
    </dgm:pt>
    <dgm:pt modelId="{9538104B-8087-4B5E-8C3B-EA9A31F2C948}" type="pres">
      <dgm:prSet presAssocID="{6E30C14B-F647-4F0D-B72B-9C374931731C}" presName="hierRoot2" presStyleCnt="0">
        <dgm:presLayoutVars>
          <dgm:hierBranch val="init"/>
        </dgm:presLayoutVars>
      </dgm:prSet>
      <dgm:spPr/>
    </dgm:pt>
    <dgm:pt modelId="{A4EE38AD-0984-4017-8346-03BEB9DBC83B}" type="pres">
      <dgm:prSet presAssocID="{6E30C14B-F647-4F0D-B72B-9C374931731C}" presName="rootComposite" presStyleCnt="0"/>
      <dgm:spPr/>
    </dgm:pt>
    <dgm:pt modelId="{27870751-BA4F-49D4-8DC2-6360854C1696}" type="pres">
      <dgm:prSet presAssocID="{6E30C14B-F647-4F0D-B72B-9C374931731C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6AA2A92-BBFC-4830-B2FF-91C87A76228D}" type="pres">
      <dgm:prSet presAssocID="{6E30C14B-F647-4F0D-B72B-9C374931731C}" presName="rootConnector" presStyleLbl="node4" presStyleIdx="7" presStyleCnt="14"/>
      <dgm:spPr/>
      <dgm:t>
        <a:bodyPr/>
        <a:lstStyle/>
        <a:p>
          <a:endParaRPr lang="en-GB"/>
        </a:p>
      </dgm:t>
    </dgm:pt>
    <dgm:pt modelId="{6D676D96-C92F-4F00-BE97-A0D3308C7B78}" type="pres">
      <dgm:prSet presAssocID="{6E30C14B-F647-4F0D-B72B-9C374931731C}" presName="hierChild4" presStyleCnt="0"/>
      <dgm:spPr/>
    </dgm:pt>
    <dgm:pt modelId="{4E7DDDA8-6102-40A3-928E-209D11316688}" type="pres">
      <dgm:prSet presAssocID="{6E30C14B-F647-4F0D-B72B-9C374931731C}" presName="hierChild5" presStyleCnt="0"/>
      <dgm:spPr/>
    </dgm:pt>
    <dgm:pt modelId="{E116D384-F56A-4696-B3CB-A4A315C84522}" type="pres">
      <dgm:prSet presAssocID="{9ED1E25C-483C-4BB7-8406-6A10DD92FA62}" presName="Name37" presStyleLbl="parChTrans1D4" presStyleIdx="8" presStyleCnt="14"/>
      <dgm:spPr/>
      <dgm:t>
        <a:bodyPr/>
        <a:lstStyle/>
        <a:p>
          <a:endParaRPr lang="en-GB"/>
        </a:p>
      </dgm:t>
    </dgm:pt>
    <dgm:pt modelId="{D81428F4-042A-4BBC-8E6B-429ED3642D62}" type="pres">
      <dgm:prSet presAssocID="{0E2E34E5-E92E-469E-8184-04CF2B715925}" presName="hierRoot2" presStyleCnt="0">
        <dgm:presLayoutVars>
          <dgm:hierBranch val="init"/>
        </dgm:presLayoutVars>
      </dgm:prSet>
      <dgm:spPr/>
    </dgm:pt>
    <dgm:pt modelId="{2AB04730-E779-4D5E-B1D8-7D53E4F3AE72}" type="pres">
      <dgm:prSet presAssocID="{0E2E34E5-E92E-469E-8184-04CF2B715925}" presName="rootComposite" presStyleCnt="0"/>
      <dgm:spPr/>
    </dgm:pt>
    <dgm:pt modelId="{24EA18B9-447E-4A5F-93F9-549CF5D78AE6}" type="pres">
      <dgm:prSet presAssocID="{0E2E34E5-E92E-469E-8184-04CF2B715925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875D7B7-2218-4B59-92A8-292D304CB32C}" type="pres">
      <dgm:prSet presAssocID="{0E2E34E5-E92E-469E-8184-04CF2B715925}" presName="rootConnector" presStyleLbl="node4" presStyleIdx="8" presStyleCnt="14"/>
      <dgm:spPr/>
      <dgm:t>
        <a:bodyPr/>
        <a:lstStyle/>
        <a:p>
          <a:endParaRPr lang="en-GB"/>
        </a:p>
      </dgm:t>
    </dgm:pt>
    <dgm:pt modelId="{995AB817-D872-41A9-B508-64FCBED14982}" type="pres">
      <dgm:prSet presAssocID="{0E2E34E5-E92E-469E-8184-04CF2B715925}" presName="hierChild4" presStyleCnt="0"/>
      <dgm:spPr/>
    </dgm:pt>
    <dgm:pt modelId="{9B12381B-72D4-42C3-89E9-E058B8B56967}" type="pres">
      <dgm:prSet presAssocID="{0E2E34E5-E92E-469E-8184-04CF2B715925}" presName="hierChild5" presStyleCnt="0"/>
      <dgm:spPr/>
    </dgm:pt>
    <dgm:pt modelId="{87BD930C-6594-483F-A9BA-CA5E58309A47}" type="pres">
      <dgm:prSet presAssocID="{8D7A8453-4017-42E7-B2A0-71041F763043}" presName="Name37" presStyleLbl="parChTrans1D4" presStyleIdx="9" presStyleCnt="14"/>
      <dgm:spPr/>
      <dgm:t>
        <a:bodyPr/>
        <a:lstStyle/>
        <a:p>
          <a:endParaRPr lang="en-GB"/>
        </a:p>
      </dgm:t>
    </dgm:pt>
    <dgm:pt modelId="{5B40859A-334B-4C51-815B-F16546BDD7FB}" type="pres">
      <dgm:prSet presAssocID="{1474BDD7-7ED0-4A84-ACF6-7A26ED0037BC}" presName="hierRoot2" presStyleCnt="0">
        <dgm:presLayoutVars>
          <dgm:hierBranch val="init"/>
        </dgm:presLayoutVars>
      </dgm:prSet>
      <dgm:spPr/>
    </dgm:pt>
    <dgm:pt modelId="{B9FBE55E-15C5-4D80-A4D6-68653087284C}" type="pres">
      <dgm:prSet presAssocID="{1474BDD7-7ED0-4A84-ACF6-7A26ED0037BC}" presName="rootComposite" presStyleCnt="0"/>
      <dgm:spPr/>
    </dgm:pt>
    <dgm:pt modelId="{1D96F75E-9232-4C15-9640-4C130B3B962A}" type="pres">
      <dgm:prSet presAssocID="{1474BDD7-7ED0-4A84-ACF6-7A26ED0037BC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FEAF91C-E215-431C-955A-80F3508A30EF}" type="pres">
      <dgm:prSet presAssocID="{1474BDD7-7ED0-4A84-ACF6-7A26ED0037BC}" presName="rootConnector" presStyleLbl="node4" presStyleIdx="9" presStyleCnt="14"/>
      <dgm:spPr/>
      <dgm:t>
        <a:bodyPr/>
        <a:lstStyle/>
        <a:p>
          <a:endParaRPr lang="en-GB"/>
        </a:p>
      </dgm:t>
    </dgm:pt>
    <dgm:pt modelId="{EB0C5993-6CE0-4AC1-B2A8-C7D616C898A1}" type="pres">
      <dgm:prSet presAssocID="{1474BDD7-7ED0-4A84-ACF6-7A26ED0037BC}" presName="hierChild4" presStyleCnt="0"/>
      <dgm:spPr/>
    </dgm:pt>
    <dgm:pt modelId="{919D8292-DB42-48C1-BB4E-959756739FCF}" type="pres">
      <dgm:prSet presAssocID="{1474BDD7-7ED0-4A84-ACF6-7A26ED0037BC}" presName="hierChild5" presStyleCnt="0"/>
      <dgm:spPr/>
    </dgm:pt>
    <dgm:pt modelId="{745D523B-8B7D-4508-B90E-BE070B5A60F3}" type="pres">
      <dgm:prSet presAssocID="{EF56135A-B694-4DF3-8F39-287804A784DC}" presName="Name37" presStyleLbl="parChTrans1D4" presStyleIdx="10" presStyleCnt="14"/>
      <dgm:spPr/>
      <dgm:t>
        <a:bodyPr/>
        <a:lstStyle/>
        <a:p>
          <a:endParaRPr lang="en-GB"/>
        </a:p>
      </dgm:t>
    </dgm:pt>
    <dgm:pt modelId="{7B15302E-481E-4D0D-B406-696C6B4C2F12}" type="pres">
      <dgm:prSet presAssocID="{282FCEAB-0493-478A-B57A-57C84956F68A}" presName="hierRoot2" presStyleCnt="0">
        <dgm:presLayoutVars>
          <dgm:hierBranch val="init"/>
        </dgm:presLayoutVars>
      </dgm:prSet>
      <dgm:spPr/>
    </dgm:pt>
    <dgm:pt modelId="{AF6A694A-2E45-4EC0-AAC6-80AB74D3248F}" type="pres">
      <dgm:prSet presAssocID="{282FCEAB-0493-478A-B57A-57C84956F68A}" presName="rootComposite" presStyleCnt="0"/>
      <dgm:spPr/>
    </dgm:pt>
    <dgm:pt modelId="{8B85D5DD-09C0-4494-BAE2-B885E8137390}" type="pres">
      <dgm:prSet presAssocID="{282FCEAB-0493-478A-B57A-57C84956F68A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0FB318-187C-4141-886E-72BFCEE6FD66}" type="pres">
      <dgm:prSet presAssocID="{282FCEAB-0493-478A-B57A-57C84956F68A}" presName="rootConnector" presStyleLbl="node4" presStyleIdx="10" presStyleCnt="14"/>
      <dgm:spPr/>
      <dgm:t>
        <a:bodyPr/>
        <a:lstStyle/>
        <a:p>
          <a:endParaRPr lang="en-GB"/>
        </a:p>
      </dgm:t>
    </dgm:pt>
    <dgm:pt modelId="{E9B5F882-7B19-41F8-BCD7-54565388E431}" type="pres">
      <dgm:prSet presAssocID="{282FCEAB-0493-478A-B57A-57C84956F68A}" presName="hierChild4" presStyleCnt="0"/>
      <dgm:spPr/>
    </dgm:pt>
    <dgm:pt modelId="{6577B4ED-32AA-41C1-B03E-90FDD39BFA17}" type="pres">
      <dgm:prSet presAssocID="{68C83330-FC19-40D3-8798-A58F2E5DA9B9}" presName="Name37" presStyleLbl="parChTrans1D4" presStyleIdx="11" presStyleCnt="14"/>
      <dgm:spPr/>
      <dgm:t>
        <a:bodyPr/>
        <a:lstStyle/>
        <a:p>
          <a:endParaRPr lang="en-GB"/>
        </a:p>
      </dgm:t>
    </dgm:pt>
    <dgm:pt modelId="{4CAC546C-25C2-45C0-889E-A35E6930F948}" type="pres">
      <dgm:prSet presAssocID="{5E08BA41-4D46-49C4-9DB7-478435403638}" presName="hierRoot2" presStyleCnt="0">
        <dgm:presLayoutVars>
          <dgm:hierBranch val="init"/>
        </dgm:presLayoutVars>
      </dgm:prSet>
      <dgm:spPr/>
    </dgm:pt>
    <dgm:pt modelId="{ED65A274-CFC5-4AEB-BA81-4E4E55294777}" type="pres">
      <dgm:prSet presAssocID="{5E08BA41-4D46-49C4-9DB7-478435403638}" presName="rootComposite" presStyleCnt="0"/>
      <dgm:spPr/>
    </dgm:pt>
    <dgm:pt modelId="{3CE5033E-170F-4615-91C3-DA554605D885}" type="pres">
      <dgm:prSet presAssocID="{5E08BA41-4D46-49C4-9DB7-478435403638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043395C-B691-44F5-AA56-4CF1153F689A}" type="pres">
      <dgm:prSet presAssocID="{5E08BA41-4D46-49C4-9DB7-478435403638}" presName="rootConnector" presStyleLbl="node4" presStyleIdx="11" presStyleCnt="14"/>
      <dgm:spPr/>
      <dgm:t>
        <a:bodyPr/>
        <a:lstStyle/>
        <a:p>
          <a:endParaRPr lang="en-GB"/>
        </a:p>
      </dgm:t>
    </dgm:pt>
    <dgm:pt modelId="{C0300E16-7856-4FF1-99B1-62DFDC3978AC}" type="pres">
      <dgm:prSet presAssocID="{5E08BA41-4D46-49C4-9DB7-478435403638}" presName="hierChild4" presStyleCnt="0"/>
      <dgm:spPr/>
    </dgm:pt>
    <dgm:pt modelId="{CE63369B-1F8F-4E5E-8456-A43EF9E9AB8F}" type="pres">
      <dgm:prSet presAssocID="{5E08BA41-4D46-49C4-9DB7-478435403638}" presName="hierChild5" presStyleCnt="0"/>
      <dgm:spPr/>
    </dgm:pt>
    <dgm:pt modelId="{CD47C033-B58F-4106-BE0F-6E62AB1713EC}" type="pres">
      <dgm:prSet presAssocID="{282FCEAB-0493-478A-B57A-57C84956F68A}" presName="hierChild5" presStyleCnt="0"/>
      <dgm:spPr/>
    </dgm:pt>
    <dgm:pt modelId="{3FDF848A-E480-4C5A-BF8D-8906143C65A3}" type="pres">
      <dgm:prSet presAssocID="{35D1DC16-EE11-4624-ADF2-537DF1D72696}" presName="hierChild5" presStyleCnt="0"/>
      <dgm:spPr/>
    </dgm:pt>
    <dgm:pt modelId="{C6DA2409-646C-4705-91BB-B5E3F9B11052}" type="pres">
      <dgm:prSet presAssocID="{94B07A54-CF8C-4F2E-A348-689E1877734F}" presName="Name37" presStyleLbl="parChTrans1D4" presStyleIdx="12" presStyleCnt="14"/>
      <dgm:spPr/>
      <dgm:t>
        <a:bodyPr/>
        <a:lstStyle/>
        <a:p>
          <a:endParaRPr lang="en-GB"/>
        </a:p>
      </dgm:t>
    </dgm:pt>
    <dgm:pt modelId="{1B6C603B-19CF-4A99-8618-140EE981DC12}" type="pres">
      <dgm:prSet presAssocID="{F68E0C43-0A7A-4FA8-8ABD-097CD64D6A7D}" presName="hierRoot2" presStyleCnt="0">
        <dgm:presLayoutVars>
          <dgm:hierBranch val="init"/>
        </dgm:presLayoutVars>
      </dgm:prSet>
      <dgm:spPr/>
    </dgm:pt>
    <dgm:pt modelId="{3DD1E827-89ED-402C-ACF3-FCB55B499F0B}" type="pres">
      <dgm:prSet presAssocID="{F68E0C43-0A7A-4FA8-8ABD-097CD64D6A7D}" presName="rootComposite" presStyleCnt="0"/>
      <dgm:spPr/>
    </dgm:pt>
    <dgm:pt modelId="{FC9ADD97-DBC0-4D54-BF14-091151C10087}" type="pres">
      <dgm:prSet presAssocID="{F68E0C43-0A7A-4FA8-8ABD-097CD64D6A7D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B2FA73-737E-4174-981D-5E11C307CB19}" type="pres">
      <dgm:prSet presAssocID="{F68E0C43-0A7A-4FA8-8ABD-097CD64D6A7D}" presName="rootConnector" presStyleLbl="node4" presStyleIdx="12" presStyleCnt="14"/>
      <dgm:spPr/>
      <dgm:t>
        <a:bodyPr/>
        <a:lstStyle/>
        <a:p>
          <a:endParaRPr lang="en-GB"/>
        </a:p>
      </dgm:t>
    </dgm:pt>
    <dgm:pt modelId="{A018249E-5179-4C66-ABC2-D0A2FB1A9465}" type="pres">
      <dgm:prSet presAssocID="{F68E0C43-0A7A-4FA8-8ABD-097CD64D6A7D}" presName="hierChild4" presStyleCnt="0"/>
      <dgm:spPr/>
    </dgm:pt>
    <dgm:pt modelId="{82709DA1-7C42-493D-AFBD-CACA2B2970D1}" type="pres">
      <dgm:prSet presAssocID="{EF61464D-49E4-4F99-883F-9E8994A89399}" presName="Name37" presStyleLbl="parChTrans1D4" presStyleIdx="13" presStyleCnt="14"/>
      <dgm:spPr/>
      <dgm:t>
        <a:bodyPr/>
        <a:lstStyle/>
        <a:p>
          <a:endParaRPr lang="en-GB"/>
        </a:p>
      </dgm:t>
    </dgm:pt>
    <dgm:pt modelId="{3148C788-FE7B-4FCF-86E6-C1D76843C183}" type="pres">
      <dgm:prSet presAssocID="{31F50A41-0EFF-4819-B55E-D47677B849F3}" presName="hierRoot2" presStyleCnt="0">
        <dgm:presLayoutVars>
          <dgm:hierBranch val="init"/>
        </dgm:presLayoutVars>
      </dgm:prSet>
      <dgm:spPr/>
    </dgm:pt>
    <dgm:pt modelId="{66E6AC70-6E6B-4834-9996-8678E99824F4}" type="pres">
      <dgm:prSet presAssocID="{31F50A41-0EFF-4819-B55E-D47677B849F3}" presName="rootComposite" presStyleCnt="0"/>
      <dgm:spPr/>
    </dgm:pt>
    <dgm:pt modelId="{057E51D9-F99B-426D-A5C4-203845A456E0}" type="pres">
      <dgm:prSet presAssocID="{31F50A41-0EFF-4819-B55E-D47677B849F3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0D46FA-0F7A-4490-95A2-DB37F639C831}" type="pres">
      <dgm:prSet presAssocID="{31F50A41-0EFF-4819-B55E-D47677B849F3}" presName="rootConnector" presStyleLbl="node4" presStyleIdx="13" presStyleCnt="14"/>
      <dgm:spPr/>
      <dgm:t>
        <a:bodyPr/>
        <a:lstStyle/>
        <a:p>
          <a:endParaRPr lang="en-GB"/>
        </a:p>
      </dgm:t>
    </dgm:pt>
    <dgm:pt modelId="{E0C598FB-BACF-451E-943C-30835F98D323}" type="pres">
      <dgm:prSet presAssocID="{31F50A41-0EFF-4819-B55E-D47677B849F3}" presName="hierChild4" presStyleCnt="0"/>
      <dgm:spPr/>
    </dgm:pt>
    <dgm:pt modelId="{2982E84B-BF28-4D63-BE91-433B0637C947}" type="pres">
      <dgm:prSet presAssocID="{31F50A41-0EFF-4819-B55E-D47677B849F3}" presName="hierChild5" presStyleCnt="0"/>
      <dgm:spPr/>
    </dgm:pt>
    <dgm:pt modelId="{7EDABA58-EF0D-47CE-91F6-BD799A575A87}" type="pres">
      <dgm:prSet presAssocID="{F68E0C43-0A7A-4FA8-8ABD-097CD64D6A7D}" presName="hierChild5" presStyleCnt="0"/>
      <dgm:spPr/>
    </dgm:pt>
    <dgm:pt modelId="{6426281E-F94E-40DA-9C7D-EB9883F90A1F}" type="pres">
      <dgm:prSet presAssocID="{2CEDB054-0A5C-4A30-97F5-1ED83FAC2C09}" presName="hierChild5" presStyleCnt="0"/>
      <dgm:spPr/>
    </dgm:pt>
    <dgm:pt modelId="{2B3C9667-AB82-4754-987D-14F422FBA82F}" type="pres">
      <dgm:prSet presAssocID="{05BA9FA6-9437-485A-BC92-09C0A0DC9278}" presName="hierChild5" presStyleCnt="0"/>
      <dgm:spPr/>
    </dgm:pt>
    <dgm:pt modelId="{F37AC514-D6E8-4F11-8BD0-46DFF45428BC}" type="pres">
      <dgm:prSet presAssocID="{34AD15DE-9B49-41E5-89C1-CEB94BE52D65}" presName="Name37" presStyleLbl="parChTrans1D2" presStyleIdx="1" presStyleCnt="2"/>
      <dgm:spPr/>
      <dgm:t>
        <a:bodyPr/>
        <a:lstStyle/>
        <a:p>
          <a:endParaRPr lang="en-GB"/>
        </a:p>
      </dgm:t>
    </dgm:pt>
    <dgm:pt modelId="{23340694-E79D-48C4-B20F-BE03726ECCFE}" type="pres">
      <dgm:prSet presAssocID="{989BE493-6D5A-48AF-A57A-C3980EDD7A6C}" presName="hierRoot2" presStyleCnt="0">
        <dgm:presLayoutVars>
          <dgm:hierBranch val="init"/>
        </dgm:presLayoutVars>
      </dgm:prSet>
      <dgm:spPr/>
    </dgm:pt>
    <dgm:pt modelId="{B944779F-E887-41E4-880E-24DF38F05FCD}" type="pres">
      <dgm:prSet presAssocID="{989BE493-6D5A-48AF-A57A-C3980EDD7A6C}" presName="rootComposite" presStyleCnt="0"/>
      <dgm:spPr/>
    </dgm:pt>
    <dgm:pt modelId="{1C6B658B-79A8-4B82-9DD4-FE20347104A8}" type="pres">
      <dgm:prSet presAssocID="{989BE493-6D5A-48AF-A57A-C3980EDD7A6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DEF78B-9DE1-4956-ACEB-8F6E9C1C7B23}" type="pres">
      <dgm:prSet presAssocID="{989BE493-6D5A-48AF-A57A-C3980EDD7A6C}" presName="rootConnector" presStyleLbl="node2" presStyleIdx="1" presStyleCnt="2"/>
      <dgm:spPr/>
      <dgm:t>
        <a:bodyPr/>
        <a:lstStyle/>
        <a:p>
          <a:endParaRPr lang="en-GB"/>
        </a:p>
      </dgm:t>
    </dgm:pt>
    <dgm:pt modelId="{0F0C78FB-9BA8-4C55-B943-B02FA320EBCC}" type="pres">
      <dgm:prSet presAssocID="{989BE493-6D5A-48AF-A57A-C3980EDD7A6C}" presName="hierChild4" presStyleCnt="0"/>
      <dgm:spPr/>
    </dgm:pt>
    <dgm:pt modelId="{05700386-B188-4F21-B772-F58F3BA643F8}" type="pres">
      <dgm:prSet presAssocID="{F6F7BADB-B890-49B8-8E76-EDE22717697F}" presName="Name37" presStyleLbl="parChTrans1D3" presStyleIdx="2" presStyleCnt="5"/>
      <dgm:spPr/>
      <dgm:t>
        <a:bodyPr/>
        <a:lstStyle/>
        <a:p>
          <a:endParaRPr lang="en-GB"/>
        </a:p>
      </dgm:t>
    </dgm:pt>
    <dgm:pt modelId="{ED84C908-4C59-41F0-AE2C-EA5E1EAE36F6}" type="pres">
      <dgm:prSet presAssocID="{1F2D36E2-DC78-4A61-AA63-23EEA49EB151}" presName="hierRoot2" presStyleCnt="0">
        <dgm:presLayoutVars>
          <dgm:hierBranch val="init"/>
        </dgm:presLayoutVars>
      </dgm:prSet>
      <dgm:spPr/>
    </dgm:pt>
    <dgm:pt modelId="{A125C69D-785F-4C00-A862-0F36F6A8C0E5}" type="pres">
      <dgm:prSet presAssocID="{1F2D36E2-DC78-4A61-AA63-23EEA49EB151}" presName="rootComposite" presStyleCnt="0"/>
      <dgm:spPr/>
    </dgm:pt>
    <dgm:pt modelId="{F333A0C3-D989-447A-9206-E22E24F15C96}" type="pres">
      <dgm:prSet presAssocID="{1F2D36E2-DC78-4A61-AA63-23EEA49EB151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E27347A-C9E6-4E23-BA40-FCD0B9AA51D6}" type="pres">
      <dgm:prSet presAssocID="{1F2D36E2-DC78-4A61-AA63-23EEA49EB151}" presName="rootConnector" presStyleLbl="node3" presStyleIdx="2" presStyleCnt="5"/>
      <dgm:spPr/>
      <dgm:t>
        <a:bodyPr/>
        <a:lstStyle/>
        <a:p>
          <a:endParaRPr lang="en-GB"/>
        </a:p>
      </dgm:t>
    </dgm:pt>
    <dgm:pt modelId="{44DA528C-FF69-442C-9059-C7492EB7808B}" type="pres">
      <dgm:prSet presAssocID="{1F2D36E2-DC78-4A61-AA63-23EEA49EB151}" presName="hierChild4" presStyleCnt="0"/>
      <dgm:spPr/>
    </dgm:pt>
    <dgm:pt modelId="{D08AE6BA-A032-44EF-8818-3936F9DA6A8D}" type="pres">
      <dgm:prSet presAssocID="{1F2D36E2-DC78-4A61-AA63-23EEA49EB151}" presName="hierChild5" presStyleCnt="0"/>
      <dgm:spPr/>
    </dgm:pt>
    <dgm:pt modelId="{72F3E01E-8263-479B-8DC4-223FD55166F0}" type="pres">
      <dgm:prSet presAssocID="{499014DC-86B3-4B3C-A4B6-12EF302247C4}" presName="Name37" presStyleLbl="parChTrans1D3" presStyleIdx="3" presStyleCnt="5"/>
      <dgm:spPr/>
      <dgm:t>
        <a:bodyPr/>
        <a:lstStyle/>
        <a:p>
          <a:endParaRPr lang="en-GB"/>
        </a:p>
      </dgm:t>
    </dgm:pt>
    <dgm:pt modelId="{B5E3A196-5457-4C67-A7BB-14DCFF6AFCA9}" type="pres">
      <dgm:prSet presAssocID="{763E04D4-FB40-43C5-A670-89D2CA60B915}" presName="hierRoot2" presStyleCnt="0">
        <dgm:presLayoutVars>
          <dgm:hierBranch val="init"/>
        </dgm:presLayoutVars>
      </dgm:prSet>
      <dgm:spPr/>
    </dgm:pt>
    <dgm:pt modelId="{F828CF91-070E-48F7-B97C-3E1180E9C7F1}" type="pres">
      <dgm:prSet presAssocID="{763E04D4-FB40-43C5-A670-89D2CA60B915}" presName="rootComposite" presStyleCnt="0"/>
      <dgm:spPr/>
    </dgm:pt>
    <dgm:pt modelId="{2FCA1EC7-9EBD-49EF-AE07-999207BE7B1E}" type="pres">
      <dgm:prSet presAssocID="{763E04D4-FB40-43C5-A670-89D2CA60B915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918353-344E-4670-96F6-4080BEE65D4E}" type="pres">
      <dgm:prSet presAssocID="{763E04D4-FB40-43C5-A670-89D2CA60B915}" presName="rootConnector" presStyleLbl="node3" presStyleIdx="3" presStyleCnt="5"/>
      <dgm:spPr/>
      <dgm:t>
        <a:bodyPr/>
        <a:lstStyle/>
        <a:p>
          <a:endParaRPr lang="en-GB"/>
        </a:p>
      </dgm:t>
    </dgm:pt>
    <dgm:pt modelId="{AB8FC3E2-F132-4D47-9729-279B7A9DA85B}" type="pres">
      <dgm:prSet presAssocID="{763E04D4-FB40-43C5-A670-89D2CA60B915}" presName="hierChild4" presStyleCnt="0"/>
      <dgm:spPr/>
    </dgm:pt>
    <dgm:pt modelId="{1BEA5364-40A8-40F5-9328-00536AC03E45}" type="pres">
      <dgm:prSet presAssocID="{763E04D4-FB40-43C5-A670-89D2CA60B915}" presName="hierChild5" presStyleCnt="0"/>
      <dgm:spPr/>
    </dgm:pt>
    <dgm:pt modelId="{A2A1B858-13E5-4EB0-947D-D41EFA7822E9}" type="pres">
      <dgm:prSet presAssocID="{9D47FCD0-6406-4BEF-90CC-2365B38E02E1}" presName="Name37" presStyleLbl="parChTrans1D3" presStyleIdx="4" presStyleCnt="5"/>
      <dgm:spPr/>
      <dgm:t>
        <a:bodyPr/>
        <a:lstStyle/>
        <a:p>
          <a:endParaRPr lang="en-GB"/>
        </a:p>
      </dgm:t>
    </dgm:pt>
    <dgm:pt modelId="{3D775751-88C9-475B-8682-4423B0969B0C}" type="pres">
      <dgm:prSet presAssocID="{D016BCA2-A37D-463B-8325-5FC8636D937B}" presName="hierRoot2" presStyleCnt="0">
        <dgm:presLayoutVars>
          <dgm:hierBranch val="init"/>
        </dgm:presLayoutVars>
      </dgm:prSet>
      <dgm:spPr/>
    </dgm:pt>
    <dgm:pt modelId="{452E0B88-C9AD-4C5B-ADF8-0C9AA7F2B3B1}" type="pres">
      <dgm:prSet presAssocID="{D016BCA2-A37D-463B-8325-5FC8636D937B}" presName="rootComposite" presStyleCnt="0"/>
      <dgm:spPr/>
    </dgm:pt>
    <dgm:pt modelId="{C05F2704-8D87-48C4-BA9E-B041FDEF00E6}" type="pres">
      <dgm:prSet presAssocID="{D016BCA2-A37D-463B-8325-5FC8636D937B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79705C3-BCA6-4845-9AC0-3DD98C9BFC2C}" type="pres">
      <dgm:prSet presAssocID="{D016BCA2-A37D-463B-8325-5FC8636D937B}" presName="rootConnector" presStyleLbl="node3" presStyleIdx="4" presStyleCnt="5"/>
      <dgm:spPr/>
      <dgm:t>
        <a:bodyPr/>
        <a:lstStyle/>
        <a:p>
          <a:endParaRPr lang="en-GB"/>
        </a:p>
      </dgm:t>
    </dgm:pt>
    <dgm:pt modelId="{A0A3BB4B-288B-4FBD-AAD5-87ED12FCA0F1}" type="pres">
      <dgm:prSet presAssocID="{D016BCA2-A37D-463B-8325-5FC8636D937B}" presName="hierChild4" presStyleCnt="0"/>
      <dgm:spPr/>
    </dgm:pt>
    <dgm:pt modelId="{89CB1A8B-AB22-4655-8AD8-CC30E5EE2786}" type="pres">
      <dgm:prSet presAssocID="{D016BCA2-A37D-463B-8325-5FC8636D937B}" presName="hierChild5" presStyleCnt="0"/>
      <dgm:spPr/>
    </dgm:pt>
    <dgm:pt modelId="{7A7F0C06-9CF7-4863-8998-FECF99CE805C}" type="pres">
      <dgm:prSet presAssocID="{989BE493-6D5A-48AF-A57A-C3980EDD7A6C}" presName="hierChild5" presStyleCnt="0"/>
      <dgm:spPr/>
    </dgm:pt>
    <dgm:pt modelId="{571D35CB-5A49-4AF3-8495-787715A13360}" type="pres">
      <dgm:prSet presAssocID="{871DAC28-A1DD-41AF-A384-302DF0CDFD87}" presName="hierChild3" presStyleCnt="0"/>
      <dgm:spPr/>
    </dgm:pt>
  </dgm:ptLst>
  <dgm:cxnLst>
    <dgm:cxn modelId="{4498DBBF-7B47-4E1E-960E-FC519AD92330}" type="presOf" srcId="{05BA9FA6-9437-485A-BC92-09C0A0DC9278}" destId="{704A9FD3-7D8E-40E2-8C96-4701A81F8A1C}" srcOrd="0" destOrd="0" presId="urn:microsoft.com/office/officeart/2005/8/layout/orgChart1"/>
    <dgm:cxn modelId="{8110FF3F-BE47-4776-94C9-C49780711470}" type="presOf" srcId="{31F50A41-0EFF-4819-B55E-D47677B849F3}" destId="{057E51D9-F99B-426D-A5C4-203845A456E0}" srcOrd="0" destOrd="0" presId="urn:microsoft.com/office/officeart/2005/8/layout/orgChart1"/>
    <dgm:cxn modelId="{D822FBD5-DFD8-4AFE-B841-26103D7FC984}" type="presOf" srcId="{68C83330-FC19-40D3-8798-A58F2E5DA9B9}" destId="{6577B4ED-32AA-41C1-B03E-90FDD39BFA17}" srcOrd="0" destOrd="0" presId="urn:microsoft.com/office/officeart/2005/8/layout/orgChart1"/>
    <dgm:cxn modelId="{C54161F6-8642-48F5-89E8-794ABCAF0E5A}" type="presOf" srcId="{0E2E34E5-E92E-469E-8184-04CF2B715925}" destId="{24EA18B9-447E-4A5F-93F9-549CF5D78AE6}" srcOrd="0" destOrd="0" presId="urn:microsoft.com/office/officeart/2005/8/layout/orgChart1"/>
    <dgm:cxn modelId="{EE301F92-0DE6-445D-BA9E-3F867BA4D518}" type="presOf" srcId="{CA8A1733-090C-466E-98FB-BE44C3A81A87}" destId="{34B135FB-F57D-439F-ACCE-4D1D33ECEF8C}" srcOrd="0" destOrd="0" presId="urn:microsoft.com/office/officeart/2005/8/layout/orgChart1"/>
    <dgm:cxn modelId="{561A9EBA-B1F1-4FCA-9606-CF3107D36BB2}" type="presOf" srcId="{5E08BA41-4D46-49C4-9DB7-478435403638}" destId="{3CE5033E-170F-4615-91C3-DA554605D885}" srcOrd="0" destOrd="0" presId="urn:microsoft.com/office/officeart/2005/8/layout/orgChart1"/>
    <dgm:cxn modelId="{42AF2CA4-641C-4DCE-8FAF-3989CD62FBC0}" type="presOf" srcId="{F97C9F29-0F4E-4C39-80BA-0FF82BE0EC79}" destId="{CF150251-4D0D-42C6-A43A-A06117B0DFE6}" srcOrd="0" destOrd="0" presId="urn:microsoft.com/office/officeart/2005/8/layout/orgChart1"/>
    <dgm:cxn modelId="{2B2D2E4D-8C69-4CB6-924C-79E310C7B2CC}" type="presOf" srcId="{989BE493-6D5A-48AF-A57A-C3980EDD7A6C}" destId="{CDDEF78B-9DE1-4956-ACEB-8F6E9C1C7B23}" srcOrd="1" destOrd="0" presId="urn:microsoft.com/office/officeart/2005/8/layout/orgChart1"/>
    <dgm:cxn modelId="{B463E1A8-7819-49D7-BADF-2B137D698ADE}" srcId="{35D1DC16-EE11-4624-ADF2-537DF1D72696}" destId="{1474BDD7-7ED0-4A84-ACF6-7A26ED0037BC}" srcOrd="2" destOrd="0" parTransId="{8D7A8453-4017-42E7-B2A0-71041F763043}" sibTransId="{E03A00FF-4715-4286-930C-9DD2BBF4BDA7}"/>
    <dgm:cxn modelId="{295BC45A-32F2-4B65-A146-F1870EAE0C0A}" srcId="{989BE493-6D5A-48AF-A57A-C3980EDD7A6C}" destId="{763E04D4-FB40-43C5-A670-89D2CA60B915}" srcOrd="1" destOrd="0" parTransId="{499014DC-86B3-4B3C-A4B6-12EF302247C4}" sibTransId="{D131A991-8989-4AE3-A4F5-36893DB7E728}"/>
    <dgm:cxn modelId="{A812160B-B135-46BD-BB76-0DE50F72D737}" type="presOf" srcId="{3CDC687B-EE46-4E93-AA67-D2A291CDA3E9}" destId="{1002FFF3-47A6-4E1B-BAE7-985C54CDC609}" srcOrd="0" destOrd="0" presId="urn:microsoft.com/office/officeart/2005/8/layout/orgChart1"/>
    <dgm:cxn modelId="{D0B0C9CE-C6D6-4615-870B-7DC029230673}" srcId="{7415C01E-227B-4A5A-93D8-400071BA3B56}" destId="{E3C8D575-26EC-4A88-8423-13F56696D852}" srcOrd="1" destOrd="0" parTransId="{624A6D3D-80BB-4C52-9954-16420CDC5872}" sibTransId="{13C62865-9F83-4C9D-9CE3-71FAE919EE8C}"/>
    <dgm:cxn modelId="{F8C5802E-5E01-417F-8E84-114AB8B9334B}" srcId="{2CEDB054-0A5C-4A30-97F5-1ED83FAC2C09}" destId="{F68E0C43-0A7A-4FA8-8ABD-097CD64D6A7D}" srcOrd="2" destOrd="0" parTransId="{94B07A54-CF8C-4F2E-A348-689E1877734F}" sibTransId="{A8B0768E-1937-4C05-9484-BB0E3FF0DD4B}"/>
    <dgm:cxn modelId="{D243A7D8-3F65-4E15-BCFE-44E3DE873B61}" type="presOf" srcId="{1474BDD7-7ED0-4A84-ACF6-7A26ED0037BC}" destId="{1D96F75E-9232-4C15-9640-4C130B3B962A}" srcOrd="0" destOrd="0" presId="urn:microsoft.com/office/officeart/2005/8/layout/orgChart1"/>
    <dgm:cxn modelId="{AB69A16D-18C8-4DDF-BB6A-60F359A93F42}" type="presOf" srcId="{F97C9F29-0F4E-4C39-80BA-0FF82BE0EC79}" destId="{4928D0FB-1D63-4C0F-97B5-3F32EAE2844E}" srcOrd="1" destOrd="0" presId="urn:microsoft.com/office/officeart/2005/8/layout/orgChart1"/>
    <dgm:cxn modelId="{A93D2908-01B2-41C9-AE28-A13A1BD9431C}" type="presOf" srcId="{34AD15DE-9B49-41E5-89C1-CEB94BE52D65}" destId="{F37AC514-D6E8-4F11-8BD0-46DFF45428BC}" srcOrd="0" destOrd="0" presId="urn:microsoft.com/office/officeart/2005/8/layout/orgChart1"/>
    <dgm:cxn modelId="{E77CDB5A-9055-457E-8469-5BA1E3CB3283}" type="presOf" srcId="{D93964BB-E524-4BFD-B01F-46572376C1C4}" destId="{DBA4C89C-825A-4FBE-99F0-2835E667F67E}" srcOrd="0" destOrd="0" presId="urn:microsoft.com/office/officeart/2005/8/layout/orgChart1"/>
    <dgm:cxn modelId="{DD066474-C583-48C0-90A0-4318D4064B12}" type="presOf" srcId="{F6F7BADB-B890-49B8-8E76-EDE22717697F}" destId="{05700386-B188-4F21-B772-F58F3BA643F8}" srcOrd="0" destOrd="0" presId="urn:microsoft.com/office/officeart/2005/8/layout/orgChart1"/>
    <dgm:cxn modelId="{70E807BC-4991-409A-900B-6EE954592DB5}" type="presOf" srcId="{3611A2E1-124B-4AA7-9E30-09252F762F46}" destId="{3B4A397C-E85E-49E3-86DD-0233EE5902A6}" srcOrd="0" destOrd="0" presId="urn:microsoft.com/office/officeart/2005/8/layout/orgChart1"/>
    <dgm:cxn modelId="{2BFE53F5-40E3-4039-B10F-5AF7A87F363B}" type="presOf" srcId="{57206D33-7928-4B32-A844-BAB1D1C0E363}" destId="{C745B71B-B62C-48AA-841A-5AB4B19906BC}" srcOrd="0" destOrd="0" presId="urn:microsoft.com/office/officeart/2005/8/layout/orgChart1"/>
    <dgm:cxn modelId="{0254320C-CAA4-4497-9A65-22EB4074EDBD}" srcId="{2CEDB054-0A5C-4A30-97F5-1ED83FAC2C09}" destId="{35D1DC16-EE11-4624-ADF2-537DF1D72696}" srcOrd="1" destOrd="0" parTransId="{3611A2E1-124B-4AA7-9E30-09252F762F46}" sibTransId="{6D438B3A-F46E-41A1-82EF-35BA6CA30025}"/>
    <dgm:cxn modelId="{9477D0B9-9C87-4116-AD03-39FCB0F770AD}" srcId="{D0B277E0-223F-498E-A656-1CEAA48086DA}" destId="{871DAC28-A1DD-41AF-A384-302DF0CDFD87}" srcOrd="0" destOrd="0" parTransId="{3DB71233-47AB-49CF-8D82-47A892AFE0FF}" sibTransId="{ECBCA1B8-65A0-4378-B291-B9CC5D207D68}"/>
    <dgm:cxn modelId="{87155B61-B68D-4B14-B446-2FD041973D84}" srcId="{05BA9FA6-9437-485A-BC92-09C0A0DC9278}" destId="{9FEAAB70-82D6-4A49-9354-32AE739EE37C}" srcOrd="0" destOrd="0" parTransId="{47462DC9-CF14-4C14-886C-41D044FF2C9F}" sibTransId="{626F4ADA-7105-4196-8701-749D39347965}"/>
    <dgm:cxn modelId="{6350D343-619C-4046-BE43-BC2554FE28C2}" srcId="{2CEDB054-0A5C-4A30-97F5-1ED83FAC2C09}" destId="{7415C01E-227B-4A5A-93D8-400071BA3B56}" srcOrd="0" destOrd="0" parTransId="{9F89A732-5B87-4165-AB15-E10350F34842}" sibTransId="{5C52D549-F6CB-4264-9A6A-14CE135440C4}"/>
    <dgm:cxn modelId="{ADA683FC-9657-42A0-9C61-6BDD9957DDC6}" srcId="{35D1DC16-EE11-4624-ADF2-537DF1D72696}" destId="{282FCEAB-0493-478A-B57A-57C84956F68A}" srcOrd="3" destOrd="0" parTransId="{EF56135A-B694-4DF3-8F39-287804A784DC}" sibTransId="{D0D43234-153F-4134-BC28-C0F597F99EC9}"/>
    <dgm:cxn modelId="{34F2DAE6-C68C-4B8E-BD8D-3C9DD2A5BE6C}" type="presOf" srcId="{9D47FCD0-6406-4BEF-90CC-2365B38E02E1}" destId="{A2A1B858-13E5-4EB0-947D-D41EFA7822E9}" srcOrd="0" destOrd="0" presId="urn:microsoft.com/office/officeart/2005/8/layout/orgChart1"/>
    <dgm:cxn modelId="{095EEBD5-B595-4652-B23B-B89AB7BD1ACF}" type="presOf" srcId="{D016BCA2-A37D-463B-8325-5FC8636D937B}" destId="{779705C3-BCA6-4845-9AC0-3DD98C9BFC2C}" srcOrd="1" destOrd="0" presId="urn:microsoft.com/office/officeart/2005/8/layout/orgChart1"/>
    <dgm:cxn modelId="{BEC2A4BC-DF50-4CBF-B785-D247D7C6E354}" srcId="{F68E0C43-0A7A-4FA8-8ABD-097CD64D6A7D}" destId="{31F50A41-0EFF-4819-B55E-D47677B849F3}" srcOrd="0" destOrd="0" parTransId="{EF61464D-49E4-4F99-883F-9E8994A89399}" sibTransId="{4DAFD0C2-75B1-4B89-A045-3330F7864BD7}"/>
    <dgm:cxn modelId="{FCFAA85A-BE1A-4E2E-8D0D-4A5CBEBEF326}" type="presOf" srcId="{E3C8D575-26EC-4A88-8423-13F56696D852}" destId="{84160A43-21A8-4B9F-9271-118E88166578}" srcOrd="0" destOrd="0" presId="urn:microsoft.com/office/officeart/2005/8/layout/orgChart1"/>
    <dgm:cxn modelId="{C60D4EA4-C883-41FC-9CC0-2356FAB4CEC9}" type="presOf" srcId="{F68E0C43-0A7A-4FA8-8ABD-097CD64D6A7D}" destId="{FC9ADD97-DBC0-4D54-BF14-091151C10087}" srcOrd="0" destOrd="0" presId="urn:microsoft.com/office/officeart/2005/8/layout/orgChart1"/>
    <dgm:cxn modelId="{A20CC6EF-4470-46DB-BD9F-668FEE3F7F14}" type="presOf" srcId="{F68E0C43-0A7A-4FA8-8ABD-097CD64D6A7D}" destId="{96B2FA73-737E-4174-981D-5E11C307CB19}" srcOrd="1" destOrd="0" presId="urn:microsoft.com/office/officeart/2005/8/layout/orgChart1"/>
    <dgm:cxn modelId="{0C648DAA-7E94-4224-8E2A-9EB2B26F1E77}" type="presOf" srcId="{282FCEAB-0493-478A-B57A-57C84956F68A}" destId="{8B85D5DD-09C0-4494-BAE2-B885E8137390}" srcOrd="0" destOrd="0" presId="urn:microsoft.com/office/officeart/2005/8/layout/orgChart1"/>
    <dgm:cxn modelId="{DEA3DB48-0BB6-4113-A1EF-12BFA08E17DB}" srcId="{35D1DC16-EE11-4624-ADF2-537DF1D72696}" destId="{0E2E34E5-E92E-469E-8184-04CF2B715925}" srcOrd="1" destOrd="0" parTransId="{9ED1E25C-483C-4BB7-8406-6A10DD92FA62}" sibTransId="{74CDE030-BEC4-492F-B61C-CE2B07EEAC61}"/>
    <dgm:cxn modelId="{0768F206-17BC-420C-83DD-EC949C35A53E}" type="presOf" srcId="{9ED1E25C-483C-4BB7-8406-6A10DD92FA62}" destId="{E116D384-F56A-4696-B3CB-A4A315C84522}" srcOrd="0" destOrd="0" presId="urn:microsoft.com/office/officeart/2005/8/layout/orgChart1"/>
    <dgm:cxn modelId="{690B798F-B12A-4ADC-81E7-35076C0359AB}" type="presOf" srcId="{7415C01E-227B-4A5A-93D8-400071BA3B56}" destId="{1D9775DF-D4D6-4A3F-9A42-9F61A0DF8F8E}" srcOrd="0" destOrd="0" presId="urn:microsoft.com/office/officeart/2005/8/layout/orgChart1"/>
    <dgm:cxn modelId="{79110D21-5213-4967-8D40-E7DE0067662E}" type="presOf" srcId="{E3C8D575-26EC-4A88-8423-13F56696D852}" destId="{7A2BF3A3-B892-495E-AE57-4A0572623F56}" srcOrd="1" destOrd="0" presId="urn:microsoft.com/office/officeart/2005/8/layout/orgChart1"/>
    <dgm:cxn modelId="{06FCF5A7-6B7E-4761-A6B1-E442720167A2}" type="presOf" srcId="{35D1DC16-EE11-4624-ADF2-537DF1D72696}" destId="{70F16159-FCD7-4F06-A962-DBFB4A8BA176}" srcOrd="0" destOrd="0" presId="urn:microsoft.com/office/officeart/2005/8/layout/orgChart1"/>
    <dgm:cxn modelId="{0EE2F341-234A-4EA8-A458-0E6C83C04B31}" type="presOf" srcId="{624A6D3D-80BB-4C52-9954-16420CDC5872}" destId="{6894BC9C-AA3F-448F-BE69-11DD835D257A}" srcOrd="0" destOrd="0" presId="urn:microsoft.com/office/officeart/2005/8/layout/orgChart1"/>
    <dgm:cxn modelId="{736AA5FB-69FF-454C-BED1-0CCD31B2CA70}" type="presOf" srcId="{0E2E34E5-E92E-469E-8184-04CF2B715925}" destId="{F875D7B7-2218-4B59-92A8-292D304CB32C}" srcOrd="1" destOrd="0" presId="urn:microsoft.com/office/officeart/2005/8/layout/orgChart1"/>
    <dgm:cxn modelId="{F1272DBC-1255-4114-8089-43889780317D}" srcId="{282FCEAB-0493-478A-B57A-57C84956F68A}" destId="{5E08BA41-4D46-49C4-9DB7-478435403638}" srcOrd="0" destOrd="0" parTransId="{68C83330-FC19-40D3-8798-A58F2E5DA9B9}" sibTransId="{4AC23DDE-1D8F-432A-887E-03BB69E24A4F}"/>
    <dgm:cxn modelId="{844A35FE-8D80-4514-86FC-0B3A0AFC7FF6}" type="presOf" srcId="{282FCEAB-0493-478A-B57A-57C84956F68A}" destId="{1C0FB318-187C-4141-886E-72BFCEE6FD66}" srcOrd="1" destOrd="0" presId="urn:microsoft.com/office/officeart/2005/8/layout/orgChart1"/>
    <dgm:cxn modelId="{490089A8-4BF7-4686-BD3A-4ECFCEA35E98}" type="presOf" srcId="{871DAC28-A1DD-41AF-A384-302DF0CDFD87}" destId="{6DCEA520-F7B5-4BF7-B54D-1B80E1EABF95}" srcOrd="0" destOrd="0" presId="urn:microsoft.com/office/officeart/2005/8/layout/orgChart1"/>
    <dgm:cxn modelId="{8CE283DA-8FB5-497E-BBE7-3644ADEA8E71}" srcId="{9FEAAB70-82D6-4A49-9354-32AE739EE37C}" destId="{64D4925E-D853-4CD1-B16C-091E3250DB15}" srcOrd="1" destOrd="0" parTransId="{57206D33-7928-4B32-A844-BAB1D1C0E363}" sibTransId="{F33CB5B5-EFC6-4582-B346-0ED10F8CA49A}"/>
    <dgm:cxn modelId="{AAB5FE0C-63FA-4708-A31D-6061D1544798}" type="presOf" srcId="{EF56135A-B694-4DF3-8F39-287804A784DC}" destId="{745D523B-8B7D-4508-B90E-BE070B5A60F3}" srcOrd="0" destOrd="0" presId="urn:microsoft.com/office/officeart/2005/8/layout/orgChart1"/>
    <dgm:cxn modelId="{6E2E1BFA-DD48-476D-B053-DB18DFB4CCCB}" type="presOf" srcId="{3CDC687B-EE46-4E93-AA67-D2A291CDA3E9}" destId="{375EF3E4-19BE-4444-A3E5-996EB7F80E26}" srcOrd="1" destOrd="0" presId="urn:microsoft.com/office/officeart/2005/8/layout/orgChart1"/>
    <dgm:cxn modelId="{BCC35026-EC4A-4E0B-BD21-8F0E73736F94}" srcId="{05BA9FA6-9437-485A-BC92-09C0A0DC9278}" destId="{2CEDB054-0A5C-4A30-97F5-1ED83FAC2C09}" srcOrd="1" destOrd="0" parTransId="{CA8A1733-090C-466E-98FB-BE44C3A81A87}" sibTransId="{11C27BB8-ED18-48B6-8179-E09E2F497615}"/>
    <dgm:cxn modelId="{E9F64535-17C2-49E3-94E1-2C7F4A304C96}" type="presOf" srcId="{1F2D36E2-DC78-4A61-AA63-23EEA49EB151}" destId="{F333A0C3-D989-447A-9206-E22E24F15C96}" srcOrd="0" destOrd="0" presId="urn:microsoft.com/office/officeart/2005/8/layout/orgChart1"/>
    <dgm:cxn modelId="{46FD9736-9928-4AA6-9E5F-0EF44AC5B9A6}" type="presOf" srcId="{5E08BA41-4D46-49C4-9DB7-478435403638}" destId="{2043395C-B691-44F5-AA56-4CF1153F689A}" srcOrd="1" destOrd="0" presId="urn:microsoft.com/office/officeart/2005/8/layout/orgChart1"/>
    <dgm:cxn modelId="{77D97AD0-5EE8-4ED1-B86F-3039FED13C3F}" type="presOf" srcId="{1F2D36E2-DC78-4A61-AA63-23EEA49EB151}" destId="{2E27347A-C9E6-4E23-BA40-FCD0B9AA51D6}" srcOrd="1" destOrd="0" presId="urn:microsoft.com/office/officeart/2005/8/layout/orgChart1"/>
    <dgm:cxn modelId="{2FFBCD1A-573A-41DA-8B7E-6B12C3731FE2}" type="presOf" srcId="{9D6374AB-0F22-4BDA-ADE6-FD0A8C45F40F}" destId="{A73CC9D9-D80F-4C3B-BDD8-7FD14F41F99E}" srcOrd="0" destOrd="0" presId="urn:microsoft.com/office/officeart/2005/8/layout/orgChart1"/>
    <dgm:cxn modelId="{D5988CCC-E24E-464A-9D46-BFAC24ABE25F}" type="presOf" srcId="{64D4925E-D853-4CD1-B16C-091E3250DB15}" destId="{2533D236-ACCC-478A-A34F-BC563898A546}" srcOrd="1" destOrd="0" presId="urn:microsoft.com/office/officeart/2005/8/layout/orgChart1"/>
    <dgm:cxn modelId="{848AAC94-C7ED-4934-B07E-A06CF36301EF}" type="presOf" srcId="{47462DC9-CF14-4C14-886C-41D044FF2C9F}" destId="{BC6B174A-E3D6-4B9C-B874-4B5C891E566C}" srcOrd="0" destOrd="0" presId="urn:microsoft.com/office/officeart/2005/8/layout/orgChart1"/>
    <dgm:cxn modelId="{83A2DE73-0E19-448F-8686-8F59DD4F9B5A}" srcId="{871DAC28-A1DD-41AF-A384-302DF0CDFD87}" destId="{05BA9FA6-9437-485A-BC92-09C0A0DC9278}" srcOrd="0" destOrd="0" parTransId="{E19CDB39-F20C-4607-BB14-5E6EF629D97E}" sibTransId="{A9996ADD-FD0B-494E-8514-CEA88DAACA53}"/>
    <dgm:cxn modelId="{A34F9555-647B-49AC-B006-E28F217BB111}" type="presOf" srcId="{1474BDD7-7ED0-4A84-ACF6-7A26ED0037BC}" destId="{7FEAF91C-E215-431C-955A-80F3508A30EF}" srcOrd="1" destOrd="0" presId="urn:microsoft.com/office/officeart/2005/8/layout/orgChart1"/>
    <dgm:cxn modelId="{78C78069-9984-43E5-9760-60A00FA1F8E3}" type="presOf" srcId="{94B07A54-CF8C-4F2E-A348-689E1877734F}" destId="{C6DA2409-646C-4705-91BB-B5E3F9B11052}" srcOrd="0" destOrd="0" presId="urn:microsoft.com/office/officeart/2005/8/layout/orgChart1"/>
    <dgm:cxn modelId="{B99FEF79-C9BB-4683-BCE2-DDB5D24A13BA}" type="presOf" srcId="{9F89A732-5B87-4165-AB15-E10350F34842}" destId="{969C546A-CB17-42E2-B603-35287E5A6132}" srcOrd="0" destOrd="0" presId="urn:microsoft.com/office/officeart/2005/8/layout/orgChart1"/>
    <dgm:cxn modelId="{15BA908C-FEC5-439C-8360-A0E9D2BB5728}" type="presOf" srcId="{7415C01E-227B-4A5A-93D8-400071BA3B56}" destId="{F24F6CAF-4D71-4738-A7C4-1CBF37F9E610}" srcOrd="1" destOrd="0" presId="urn:microsoft.com/office/officeart/2005/8/layout/orgChart1"/>
    <dgm:cxn modelId="{93B6582F-DF07-42A7-9025-1EDC10B8CACD}" srcId="{35D1DC16-EE11-4624-ADF2-537DF1D72696}" destId="{6E30C14B-F647-4F0D-B72B-9C374931731C}" srcOrd="0" destOrd="0" parTransId="{54F69F93-6A76-4890-801D-BB7D12F134A3}" sibTransId="{3E1F4408-0CEC-422F-8D86-311588427345}"/>
    <dgm:cxn modelId="{5B795A78-B1AB-4028-80FC-3E5BD3B04899}" type="presOf" srcId="{6E30C14B-F647-4F0D-B72B-9C374931731C}" destId="{27870751-BA4F-49D4-8DC2-6360854C1696}" srcOrd="0" destOrd="0" presId="urn:microsoft.com/office/officeart/2005/8/layout/orgChart1"/>
    <dgm:cxn modelId="{DBEF71E3-8D57-4709-8F67-CA44E2DCB85D}" type="presOf" srcId="{763E04D4-FB40-43C5-A670-89D2CA60B915}" destId="{2FCA1EC7-9EBD-49EF-AE07-999207BE7B1E}" srcOrd="0" destOrd="0" presId="urn:microsoft.com/office/officeart/2005/8/layout/orgChart1"/>
    <dgm:cxn modelId="{68E48FF7-5FA8-4067-A7C8-EA82924C96BD}" type="presOf" srcId="{54F69F93-6A76-4890-801D-BB7D12F134A3}" destId="{9215806F-7A5F-41E4-B46B-86D78D14AAA8}" srcOrd="0" destOrd="0" presId="urn:microsoft.com/office/officeart/2005/8/layout/orgChart1"/>
    <dgm:cxn modelId="{56ED33D8-81FA-4465-AA0F-E78955506778}" srcId="{9FEAAB70-82D6-4A49-9354-32AE739EE37C}" destId="{1A06C135-6193-4914-B495-8413834F7F1D}" srcOrd="0" destOrd="0" parTransId="{D93964BB-E524-4BFD-B01F-46572376C1C4}" sibTransId="{F6D7167D-5714-439B-8092-B0B35C41D94E}"/>
    <dgm:cxn modelId="{F9E876A7-7314-45E9-B305-9FC3E6E4C577}" type="presOf" srcId="{9FEAAB70-82D6-4A49-9354-32AE739EE37C}" destId="{C6210902-EBB1-4871-ACF6-7CC815948622}" srcOrd="0" destOrd="0" presId="urn:microsoft.com/office/officeart/2005/8/layout/orgChart1"/>
    <dgm:cxn modelId="{4B38740D-E434-4DD0-B063-CE530CB26572}" type="presOf" srcId="{8D7A8453-4017-42E7-B2A0-71041F763043}" destId="{87BD930C-6594-483F-A9BA-CA5E58309A47}" srcOrd="0" destOrd="0" presId="urn:microsoft.com/office/officeart/2005/8/layout/orgChart1"/>
    <dgm:cxn modelId="{FA1B4904-D0CE-4CB3-A249-426E29C3F407}" type="presOf" srcId="{2CEDB054-0A5C-4A30-97F5-1ED83FAC2C09}" destId="{0B9A4EA8-9E7F-4F7C-A152-F9DEC10527D1}" srcOrd="0" destOrd="0" presId="urn:microsoft.com/office/officeart/2005/8/layout/orgChart1"/>
    <dgm:cxn modelId="{6EF02C5A-946E-4ECA-A1BA-8001A849B25A}" type="presOf" srcId="{05BA9FA6-9437-485A-BC92-09C0A0DC9278}" destId="{9C2B1BEF-8C92-4736-A392-D6BF0D6A3D9B}" srcOrd="1" destOrd="0" presId="urn:microsoft.com/office/officeart/2005/8/layout/orgChart1"/>
    <dgm:cxn modelId="{38AC26D1-BC70-4D99-B5D9-88EF7FBACB5F}" type="presOf" srcId="{D0B277E0-223F-498E-A656-1CEAA48086DA}" destId="{F068A9E3-E3AF-41FF-A926-E61A0952AE7B}" srcOrd="0" destOrd="0" presId="urn:microsoft.com/office/officeart/2005/8/layout/orgChart1"/>
    <dgm:cxn modelId="{9193C850-A38D-4DAD-BE0F-5331BEE0DDDE}" type="presOf" srcId="{35D1DC16-EE11-4624-ADF2-537DF1D72696}" destId="{51176650-A978-4D6D-975D-A8F314B645B4}" srcOrd="1" destOrd="0" presId="urn:microsoft.com/office/officeart/2005/8/layout/orgChart1"/>
    <dgm:cxn modelId="{FCCF7941-7F0D-431D-A69F-7AE46ECEC272}" type="presOf" srcId="{989BE493-6D5A-48AF-A57A-C3980EDD7A6C}" destId="{1C6B658B-79A8-4B82-9DD4-FE20347104A8}" srcOrd="0" destOrd="0" presId="urn:microsoft.com/office/officeart/2005/8/layout/orgChart1"/>
    <dgm:cxn modelId="{06BF3868-5B63-4197-94FF-1F4AA8179B38}" type="presOf" srcId="{64D4925E-D853-4CD1-B16C-091E3250DB15}" destId="{F1C700C1-42CB-47CD-8233-543F6CEB0AF6}" srcOrd="0" destOrd="0" presId="urn:microsoft.com/office/officeart/2005/8/layout/orgChart1"/>
    <dgm:cxn modelId="{EE6AC6A3-79DF-4B5C-961C-ABAD091C22E4}" type="presOf" srcId="{763E04D4-FB40-43C5-A670-89D2CA60B915}" destId="{C0918353-344E-4670-96F6-4080BEE65D4E}" srcOrd="1" destOrd="0" presId="urn:microsoft.com/office/officeart/2005/8/layout/orgChart1"/>
    <dgm:cxn modelId="{7CE9A043-4DD8-4431-B6B1-E728CB620420}" type="presOf" srcId="{31F50A41-0EFF-4819-B55E-D47677B849F3}" destId="{E00D46FA-0F7A-4490-95A2-DB37F639C831}" srcOrd="1" destOrd="0" presId="urn:microsoft.com/office/officeart/2005/8/layout/orgChart1"/>
    <dgm:cxn modelId="{CE8C9CD7-0D07-462A-AB83-0E02DFA2D34E}" srcId="{871DAC28-A1DD-41AF-A384-302DF0CDFD87}" destId="{989BE493-6D5A-48AF-A57A-C3980EDD7A6C}" srcOrd="1" destOrd="0" parTransId="{34AD15DE-9B49-41E5-89C1-CEB94BE52D65}" sibTransId="{47E7363F-9CAB-4452-9BB1-C0D41D0785EE}"/>
    <dgm:cxn modelId="{B70E7F72-D336-4851-93F6-0E8B3E4C5BE9}" srcId="{989BE493-6D5A-48AF-A57A-C3980EDD7A6C}" destId="{1F2D36E2-DC78-4A61-AA63-23EEA49EB151}" srcOrd="0" destOrd="0" parTransId="{F6F7BADB-B890-49B8-8E76-EDE22717697F}" sibTransId="{375FDFCC-24DA-49AD-86DA-72629A3A6816}"/>
    <dgm:cxn modelId="{9D36254C-40FA-4C4F-AF41-1A546E3F4F8C}" type="presOf" srcId="{E19CDB39-F20C-4607-BB14-5E6EF629D97E}" destId="{001D502A-4FEB-49B1-BBAA-FF04C41C3EEC}" srcOrd="0" destOrd="0" presId="urn:microsoft.com/office/officeart/2005/8/layout/orgChart1"/>
    <dgm:cxn modelId="{1BCB39EA-BA27-4B0C-B9D0-BCE00D9F614F}" srcId="{989BE493-6D5A-48AF-A57A-C3980EDD7A6C}" destId="{D016BCA2-A37D-463B-8325-5FC8636D937B}" srcOrd="2" destOrd="0" parTransId="{9D47FCD0-6406-4BEF-90CC-2365B38E02E1}" sibTransId="{E5BD18D6-5DB5-436E-BABC-FB32A74A116B}"/>
    <dgm:cxn modelId="{AE979CDD-923A-47F9-9BB1-DC32460CCB3B}" type="presOf" srcId="{1A06C135-6193-4914-B495-8413834F7F1D}" destId="{4FCBA60F-B0D7-429F-9B1C-F1375B90C8F6}" srcOrd="0" destOrd="0" presId="urn:microsoft.com/office/officeart/2005/8/layout/orgChart1"/>
    <dgm:cxn modelId="{8C3DECA8-9050-4627-997F-BB4EE1B5EFEB}" type="presOf" srcId="{499014DC-86B3-4B3C-A4B6-12EF302247C4}" destId="{72F3E01E-8263-479B-8DC4-223FD55166F0}" srcOrd="0" destOrd="0" presId="urn:microsoft.com/office/officeart/2005/8/layout/orgChart1"/>
    <dgm:cxn modelId="{15C5E375-F6E8-4656-B540-867C1AC91A72}" type="presOf" srcId="{2CEDB054-0A5C-4A30-97F5-1ED83FAC2C09}" destId="{96A403DA-D50A-475F-BEE3-F1B8B30A94CD}" srcOrd="1" destOrd="0" presId="urn:microsoft.com/office/officeart/2005/8/layout/orgChart1"/>
    <dgm:cxn modelId="{034F6486-BD3D-45E5-A3D7-8CD13DA33259}" srcId="{7415C01E-227B-4A5A-93D8-400071BA3B56}" destId="{3CDC687B-EE46-4E93-AA67-D2A291CDA3E9}" srcOrd="2" destOrd="0" parTransId="{C1845229-5AB7-46A9-92F0-EAB66CABADF2}" sibTransId="{CDCA15CF-95FA-4FC9-B609-FD14E6CD053D}"/>
    <dgm:cxn modelId="{2627E735-8B52-46F5-B903-A93DE3C0700A}" type="presOf" srcId="{9FEAAB70-82D6-4A49-9354-32AE739EE37C}" destId="{302F4B95-0E07-48CC-BB8A-BE2E5571DE46}" srcOrd="1" destOrd="0" presId="urn:microsoft.com/office/officeart/2005/8/layout/orgChart1"/>
    <dgm:cxn modelId="{90D160F0-CEDE-438D-9A75-23F607389135}" type="presOf" srcId="{871DAC28-A1DD-41AF-A384-302DF0CDFD87}" destId="{6B90B42D-C60C-48C8-BA50-EDF31D0F8C6B}" srcOrd="1" destOrd="0" presId="urn:microsoft.com/office/officeart/2005/8/layout/orgChart1"/>
    <dgm:cxn modelId="{0C94480A-A166-4342-B0DC-F0E0D3E1BBFE}" type="presOf" srcId="{6E30C14B-F647-4F0D-B72B-9C374931731C}" destId="{86AA2A92-BBFC-4830-B2FF-91C87A76228D}" srcOrd="1" destOrd="0" presId="urn:microsoft.com/office/officeart/2005/8/layout/orgChart1"/>
    <dgm:cxn modelId="{A951E814-1E89-4F50-8C0C-357DB1D66944}" type="presOf" srcId="{D016BCA2-A37D-463B-8325-5FC8636D937B}" destId="{C05F2704-8D87-48C4-BA9E-B041FDEF00E6}" srcOrd="0" destOrd="0" presId="urn:microsoft.com/office/officeart/2005/8/layout/orgChart1"/>
    <dgm:cxn modelId="{56E484E1-A726-4810-BAE0-EA34AA5251E6}" type="presOf" srcId="{EF61464D-49E4-4F99-883F-9E8994A89399}" destId="{82709DA1-7C42-493D-AFBD-CACA2B2970D1}" srcOrd="0" destOrd="0" presId="urn:microsoft.com/office/officeart/2005/8/layout/orgChart1"/>
    <dgm:cxn modelId="{8CDA065E-8D3F-41C4-95C5-3CDE518DD6DA}" type="presOf" srcId="{C1845229-5AB7-46A9-92F0-EAB66CABADF2}" destId="{3A219D66-2149-4C42-8CCA-6DF1295C6CA6}" srcOrd="0" destOrd="0" presId="urn:microsoft.com/office/officeart/2005/8/layout/orgChart1"/>
    <dgm:cxn modelId="{85EABB43-29C6-467E-825E-086B1785F96E}" srcId="{7415C01E-227B-4A5A-93D8-400071BA3B56}" destId="{F97C9F29-0F4E-4C39-80BA-0FF82BE0EC79}" srcOrd="0" destOrd="0" parTransId="{9D6374AB-0F22-4BDA-ADE6-FD0A8C45F40F}" sibTransId="{4ED3D219-558D-4A16-A9E6-13DD13037A1B}"/>
    <dgm:cxn modelId="{D88267D6-8A6C-463C-B74B-76B5E4850167}" type="presOf" srcId="{1A06C135-6193-4914-B495-8413834F7F1D}" destId="{56E685CD-F33D-4734-92C4-AA55096C6546}" srcOrd="1" destOrd="0" presId="urn:microsoft.com/office/officeart/2005/8/layout/orgChart1"/>
    <dgm:cxn modelId="{DFD2B240-3035-49EE-B34D-54D03C5BE621}" type="presParOf" srcId="{F068A9E3-E3AF-41FF-A926-E61A0952AE7B}" destId="{2AAC45E6-9CC5-4676-B5BB-8E098DEC7D06}" srcOrd="0" destOrd="0" presId="urn:microsoft.com/office/officeart/2005/8/layout/orgChart1"/>
    <dgm:cxn modelId="{03B8A6D0-C826-453F-91EA-2FE96EC4544A}" type="presParOf" srcId="{2AAC45E6-9CC5-4676-B5BB-8E098DEC7D06}" destId="{5DD7746D-5DAD-488F-A0E3-893E1A658135}" srcOrd="0" destOrd="0" presId="urn:microsoft.com/office/officeart/2005/8/layout/orgChart1"/>
    <dgm:cxn modelId="{63D6BA8D-1F9F-459A-9835-45292EEC952D}" type="presParOf" srcId="{5DD7746D-5DAD-488F-A0E3-893E1A658135}" destId="{6DCEA520-F7B5-4BF7-B54D-1B80E1EABF95}" srcOrd="0" destOrd="0" presId="urn:microsoft.com/office/officeart/2005/8/layout/orgChart1"/>
    <dgm:cxn modelId="{B09C821F-9FD3-4DE5-BB6D-BA637C3D664B}" type="presParOf" srcId="{5DD7746D-5DAD-488F-A0E3-893E1A658135}" destId="{6B90B42D-C60C-48C8-BA50-EDF31D0F8C6B}" srcOrd="1" destOrd="0" presId="urn:microsoft.com/office/officeart/2005/8/layout/orgChart1"/>
    <dgm:cxn modelId="{376A3DDE-627D-47B8-A40A-4B003D429992}" type="presParOf" srcId="{2AAC45E6-9CC5-4676-B5BB-8E098DEC7D06}" destId="{21C872BB-FEC3-4CB5-94F6-BF4654D83B5E}" srcOrd="1" destOrd="0" presId="urn:microsoft.com/office/officeart/2005/8/layout/orgChart1"/>
    <dgm:cxn modelId="{D475A071-729E-43B9-86FA-E20A03B19542}" type="presParOf" srcId="{21C872BB-FEC3-4CB5-94F6-BF4654D83B5E}" destId="{001D502A-4FEB-49B1-BBAA-FF04C41C3EEC}" srcOrd="0" destOrd="0" presId="urn:microsoft.com/office/officeart/2005/8/layout/orgChart1"/>
    <dgm:cxn modelId="{09220078-BAFF-4805-9A93-42164DE376A0}" type="presParOf" srcId="{21C872BB-FEC3-4CB5-94F6-BF4654D83B5E}" destId="{24999F53-21F3-46A9-A68F-F579BD91806C}" srcOrd="1" destOrd="0" presId="urn:microsoft.com/office/officeart/2005/8/layout/orgChart1"/>
    <dgm:cxn modelId="{002A9BAB-85BE-4BB2-A87B-28EA7773C788}" type="presParOf" srcId="{24999F53-21F3-46A9-A68F-F579BD91806C}" destId="{34E723BA-7475-4259-B570-6BA254164060}" srcOrd="0" destOrd="0" presId="urn:microsoft.com/office/officeart/2005/8/layout/orgChart1"/>
    <dgm:cxn modelId="{926105E9-0DF2-4B2F-BEDC-2B0C9B3673DF}" type="presParOf" srcId="{34E723BA-7475-4259-B570-6BA254164060}" destId="{704A9FD3-7D8E-40E2-8C96-4701A81F8A1C}" srcOrd="0" destOrd="0" presId="urn:microsoft.com/office/officeart/2005/8/layout/orgChart1"/>
    <dgm:cxn modelId="{771B9D44-358B-406B-AF43-00EEB3AA9D5E}" type="presParOf" srcId="{34E723BA-7475-4259-B570-6BA254164060}" destId="{9C2B1BEF-8C92-4736-A392-D6BF0D6A3D9B}" srcOrd="1" destOrd="0" presId="urn:microsoft.com/office/officeart/2005/8/layout/orgChart1"/>
    <dgm:cxn modelId="{9D9A1452-3992-4E51-89F2-0865D5FDA1B8}" type="presParOf" srcId="{24999F53-21F3-46A9-A68F-F579BD91806C}" destId="{3FE0EE77-D962-4750-A1F4-6D916B201177}" srcOrd="1" destOrd="0" presId="urn:microsoft.com/office/officeart/2005/8/layout/orgChart1"/>
    <dgm:cxn modelId="{9422AA10-E3CA-41AF-81BB-5432010D3B82}" type="presParOf" srcId="{3FE0EE77-D962-4750-A1F4-6D916B201177}" destId="{BC6B174A-E3D6-4B9C-B874-4B5C891E566C}" srcOrd="0" destOrd="0" presId="urn:microsoft.com/office/officeart/2005/8/layout/orgChart1"/>
    <dgm:cxn modelId="{A7C35F52-4CCA-4D60-9462-5435DCF1E036}" type="presParOf" srcId="{3FE0EE77-D962-4750-A1F4-6D916B201177}" destId="{C8C2ED2A-8086-4CEB-B352-CEF2D579B0AE}" srcOrd="1" destOrd="0" presId="urn:microsoft.com/office/officeart/2005/8/layout/orgChart1"/>
    <dgm:cxn modelId="{6C2BF00A-3F10-44B5-BCFC-AC6CB951C4BC}" type="presParOf" srcId="{C8C2ED2A-8086-4CEB-B352-CEF2D579B0AE}" destId="{917D3DBC-6DDE-4014-B032-52AD4B0951F6}" srcOrd="0" destOrd="0" presId="urn:microsoft.com/office/officeart/2005/8/layout/orgChart1"/>
    <dgm:cxn modelId="{C41B1CB6-81E5-4064-BC06-874053CB27CF}" type="presParOf" srcId="{917D3DBC-6DDE-4014-B032-52AD4B0951F6}" destId="{C6210902-EBB1-4871-ACF6-7CC815948622}" srcOrd="0" destOrd="0" presId="urn:microsoft.com/office/officeart/2005/8/layout/orgChart1"/>
    <dgm:cxn modelId="{C895BD32-FB50-4DA0-882B-0873C4554B78}" type="presParOf" srcId="{917D3DBC-6DDE-4014-B032-52AD4B0951F6}" destId="{302F4B95-0E07-48CC-BB8A-BE2E5571DE46}" srcOrd="1" destOrd="0" presId="urn:microsoft.com/office/officeart/2005/8/layout/orgChart1"/>
    <dgm:cxn modelId="{F1FF3A08-9B65-479F-8B32-32980706A7C6}" type="presParOf" srcId="{C8C2ED2A-8086-4CEB-B352-CEF2D579B0AE}" destId="{259C2D13-C56C-44EF-9AC0-47CF62C52F68}" srcOrd="1" destOrd="0" presId="urn:microsoft.com/office/officeart/2005/8/layout/orgChart1"/>
    <dgm:cxn modelId="{5124D21E-3221-4C68-AD48-192C311F7E79}" type="presParOf" srcId="{259C2D13-C56C-44EF-9AC0-47CF62C52F68}" destId="{DBA4C89C-825A-4FBE-99F0-2835E667F67E}" srcOrd="0" destOrd="0" presId="urn:microsoft.com/office/officeart/2005/8/layout/orgChart1"/>
    <dgm:cxn modelId="{E039673E-C783-4B6C-8FBC-1C27EF38A653}" type="presParOf" srcId="{259C2D13-C56C-44EF-9AC0-47CF62C52F68}" destId="{8608C5F1-5A22-4F66-8476-B7D53E369C19}" srcOrd="1" destOrd="0" presId="urn:microsoft.com/office/officeart/2005/8/layout/orgChart1"/>
    <dgm:cxn modelId="{4B975733-1DD8-47B3-A4C5-3C7FAA9F8817}" type="presParOf" srcId="{8608C5F1-5A22-4F66-8476-B7D53E369C19}" destId="{147BDE42-2543-4C18-8327-728CE3DF3298}" srcOrd="0" destOrd="0" presId="urn:microsoft.com/office/officeart/2005/8/layout/orgChart1"/>
    <dgm:cxn modelId="{84CF8878-41DF-4E13-A694-F9BEE4284EF6}" type="presParOf" srcId="{147BDE42-2543-4C18-8327-728CE3DF3298}" destId="{4FCBA60F-B0D7-429F-9B1C-F1375B90C8F6}" srcOrd="0" destOrd="0" presId="urn:microsoft.com/office/officeart/2005/8/layout/orgChart1"/>
    <dgm:cxn modelId="{ABA018C0-5ACA-4992-8EE2-EF3FE0089083}" type="presParOf" srcId="{147BDE42-2543-4C18-8327-728CE3DF3298}" destId="{56E685CD-F33D-4734-92C4-AA55096C6546}" srcOrd="1" destOrd="0" presId="urn:microsoft.com/office/officeart/2005/8/layout/orgChart1"/>
    <dgm:cxn modelId="{10A2672C-EA67-4677-A4F4-DE123FBB312D}" type="presParOf" srcId="{8608C5F1-5A22-4F66-8476-B7D53E369C19}" destId="{A1B43A9A-55BE-4AD3-9F56-2316A3D6AC72}" srcOrd="1" destOrd="0" presId="urn:microsoft.com/office/officeart/2005/8/layout/orgChart1"/>
    <dgm:cxn modelId="{871F701C-1F50-4005-BD54-0A2F3946A7CD}" type="presParOf" srcId="{8608C5F1-5A22-4F66-8476-B7D53E369C19}" destId="{F07D6091-B41A-4634-AECF-C3EB0B5C807C}" srcOrd="2" destOrd="0" presId="urn:microsoft.com/office/officeart/2005/8/layout/orgChart1"/>
    <dgm:cxn modelId="{E7E21C4F-6CC8-4F02-A914-2ACF0757932C}" type="presParOf" srcId="{259C2D13-C56C-44EF-9AC0-47CF62C52F68}" destId="{C745B71B-B62C-48AA-841A-5AB4B19906BC}" srcOrd="2" destOrd="0" presId="urn:microsoft.com/office/officeart/2005/8/layout/orgChart1"/>
    <dgm:cxn modelId="{AA6E1036-87F6-4657-89A2-158D5C461A50}" type="presParOf" srcId="{259C2D13-C56C-44EF-9AC0-47CF62C52F68}" destId="{D3CED6A3-05A4-453A-B9B3-5FCDA2E97201}" srcOrd="3" destOrd="0" presId="urn:microsoft.com/office/officeart/2005/8/layout/orgChart1"/>
    <dgm:cxn modelId="{1D1436FB-0859-4781-9413-5E483D578466}" type="presParOf" srcId="{D3CED6A3-05A4-453A-B9B3-5FCDA2E97201}" destId="{BB1C09BA-E1CD-4A9B-916F-70C52EBA682C}" srcOrd="0" destOrd="0" presId="urn:microsoft.com/office/officeart/2005/8/layout/orgChart1"/>
    <dgm:cxn modelId="{8FE5F09B-811F-4384-BD50-B4E2B9157E89}" type="presParOf" srcId="{BB1C09BA-E1CD-4A9B-916F-70C52EBA682C}" destId="{F1C700C1-42CB-47CD-8233-543F6CEB0AF6}" srcOrd="0" destOrd="0" presId="urn:microsoft.com/office/officeart/2005/8/layout/orgChart1"/>
    <dgm:cxn modelId="{EF6B49CF-D8B2-4A53-900E-ED6E070C084A}" type="presParOf" srcId="{BB1C09BA-E1CD-4A9B-916F-70C52EBA682C}" destId="{2533D236-ACCC-478A-A34F-BC563898A546}" srcOrd="1" destOrd="0" presId="urn:microsoft.com/office/officeart/2005/8/layout/orgChart1"/>
    <dgm:cxn modelId="{ACC449CA-A1B0-4074-BABF-65763B5689B7}" type="presParOf" srcId="{D3CED6A3-05A4-453A-B9B3-5FCDA2E97201}" destId="{AC764FCB-38A8-4F59-8B87-2EFA6E9402FE}" srcOrd="1" destOrd="0" presId="urn:microsoft.com/office/officeart/2005/8/layout/orgChart1"/>
    <dgm:cxn modelId="{E8EFF06C-D200-4B3F-8455-04485F48A18D}" type="presParOf" srcId="{D3CED6A3-05A4-453A-B9B3-5FCDA2E97201}" destId="{952A6F73-A73A-45B4-AA56-F64343EFA7D0}" srcOrd="2" destOrd="0" presId="urn:microsoft.com/office/officeart/2005/8/layout/orgChart1"/>
    <dgm:cxn modelId="{DB4AAF9C-801E-4D47-A160-EA76C9045C83}" type="presParOf" srcId="{C8C2ED2A-8086-4CEB-B352-CEF2D579B0AE}" destId="{D32D529E-4626-450E-B8E5-500D9698DEDE}" srcOrd="2" destOrd="0" presId="urn:microsoft.com/office/officeart/2005/8/layout/orgChart1"/>
    <dgm:cxn modelId="{72AC3F5B-35DE-4E1E-ACC4-17CA472F76E9}" type="presParOf" srcId="{3FE0EE77-D962-4750-A1F4-6D916B201177}" destId="{34B135FB-F57D-439F-ACCE-4D1D33ECEF8C}" srcOrd="2" destOrd="0" presId="urn:microsoft.com/office/officeart/2005/8/layout/orgChart1"/>
    <dgm:cxn modelId="{BDD61454-AF3F-4A77-8BA3-740A4268FA69}" type="presParOf" srcId="{3FE0EE77-D962-4750-A1F4-6D916B201177}" destId="{0BC4C05E-12CC-411E-9118-7037A843D1BE}" srcOrd="3" destOrd="0" presId="urn:microsoft.com/office/officeart/2005/8/layout/orgChart1"/>
    <dgm:cxn modelId="{8BCDE261-F12A-4CBF-A7B4-20308922CBB5}" type="presParOf" srcId="{0BC4C05E-12CC-411E-9118-7037A843D1BE}" destId="{DE9A20A1-A176-4A14-9927-EE47AF9DA73E}" srcOrd="0" destOrd="0" presId="urn:microsoft.com/office/officeart/2005/8/layout/orgChart1"/>
    <dgm:cxn modelId="{22690C6D-3721-4028-8F77-9622B59E84F1}" type="presParOf" srcId="{DE9A20A1-A176-4A14-9927-EE47AF9DA73E}" destId="{0B9A4EA8-9E7F-4F7C-A152-F9DEC10527D1}" srcOrd="0" destOrd="0" presId="urn:microsoft.com/office/officeart/2005/8/layout/orgChart1"/>
    <dgm:cxn modelId="{3696F92D-86F9-46BC-940D-2ECA63FBC731}" type="presParOf" srcId="{DE9A20A1-A176-4A14-9927-EE47AF9DA73E}" destId="{96A403DA-D50A-475F-BEE3-F1B8B30A94CD}" srcOrd="1" destOrd="0" presId="urn:microsoft.com/office/officeart/2005/8/layout/orgChart1"/>
    <dgm:cxn modelId="{ED02EC36-EF2A-48E0-9473-A0F83562F4A8}" type="presParOf" srcId="{0BC4C05E-12CC-411E-9118-7037A843D1BE}" destId="{B1308E72-CBC1-40D1-B8A9-C09916B15973}" srcOrd="1" destOrd="0" presId="urn:microsoft.com/office/officeart/2005/8/layout/orgChart1"/>
    <dgm:cxn modelId="{694C6204-888D-4472-92B1-4DDB4D2D153B}" type="presParOf" srcId="{B1308E72-CBC1-40D1-B8A9-C09916B15973}" destId="{969C546A-CB17-42E2-B603-35287E5A6132}" srcOrd="0" destOrd="0" presId="urn:microsoft.com/office/officeart/2005/8/layout/orgChart1"/>
    <dgm:cxn modelId="{4F020BEB-2D1B-46DF-9A28-9CD2553B3532}" type="presParOf" srcId="{B1308E72-CBC1-40D1-B8A9-C09916B15973}" destId="{4383CA7D-41CB-4805-8C47-609AF00ABE70}" srcOrd="1" destOrd="0" presId="urn:microsoft.com/office/officeart/2005/8/layout/orgChart1"/>
    <dgm:cxn modelId="{F594B31D-AA0A-481E-BDFB-0D4EB64840CD}" type="presParOf" srcId="{4383CA7D-41CB-4805-8C47-609AF00ABE70}" destId="{115CC533-2985-42C1-9A4B-3FD8BBEA435F}" srcOrd="0" destOrd="0" presId="urn:microsoft.com/office/officeart/2005/8/layout/orgChart1"/>
    <dgm:cxn modelId="{E891CF27-63C2-4C66-8F74-BB6618C50865}" type="presParOf" srcId="{115CC533-2985-42C1-9A4B-3FD8BBEA435F}" destId="{1D9775DF-D4D6-4A3F-9A42-9F61A0DF8F8E}" srcOrd="0" destOrd="0" presId="urn:microsoft.com/office/officeart/2005/8/layout/orgChart1"/>
    <dgm:cxn modelId="{F821CC85-C888-4478-A1B3-C972C259BEAE}" type="presParOf" srcId="{115CC533-2985-42C1-9A4B-3FD8BBEA435F}" destId="{F24F6CAF-4D71-4738-A7C4-1CBF37F9E610}" srcOrd="1" destOrd="0" presId="urn:microsoft.com/office/officeart/2005/8/layout/orgChart1"/>
    <dgm:cxn modelId="{EA22A698-18C8-4BD0-8B32-6D8E4046388A}" type="presParOf" srcId="{4383CA7D-41CB-4805-8C47-609AF00ABE70}" destId="{D3E6E334-0B84-4F9D-B95D-753887FC7E6C}" srcOrd="1" destOrd="0" presId="urn:microsoft.com/office/officeart/2005/8/layout/orgChart1"/>
    <dgm:cxn modelId="{0D299BD2-8C8A-40C2-9BB5-E2942E154FF7}" type="presParOf" srcId="{D3E6E334-0B84-4F9D-B95D-753887FC7E6C}" destId="{A73CC9D9-D80F-4C3B-BDD8-7FD14F41F99E}" srcOrd="0" destOrd="0" presId="urn:microsoft.com/office/officeart/2005/8/layout/orgChart1"/>
    <dgm:cxn modelId="{D7375AC8-49E1-43BB-86F1-406C1C3CB90F}" type="presParOf" srcId="{D3E6E334-0B84-4F9D-B95D-753887FC7E6C}" destId="{586FA5F6-C1B5-4719-8500-412B384A9BB3}" srcOrd="1" destOrd="0" presId="urn:microsoft.com/office/officeart/2005/8/layout/orgChart1"/>
    <dgm:cxn modelId="{F6FD7988-605D-46A8-B63A-447699969142}" type="presParOf" srcId="{586FA5F6-C1B5-4719-8500-412B384A9BB3}" destId="{492F6175-E2DD-46E4-B74A-43D62724C33C}" srcOrd="0" destOrd="0" presId="urn:microsoft.com/office/officeart/2005/8/layout/orgChart1"/>
    <dgm:cxn modelId="{C72341F2-1E74-4FA3-AC16-AD3C64085E05}" type="presParOf" srcId="{492F6175-E2DD-46E4-B74A-43D62724C33C}" destId="{CF150251-4D0D-42C6-A43A-A06117B0DFE6}" srcOrd="0" destOrd="0" presId="urn:microsoft.com/office/officeart/2005/8/layout/orgChart1"/>
    <dgm:cxn modelId="{007CEA4C-3843-4D25-AA57-9BDBB87CC91C}" type="presParOf" srcId="{492F6175-E2DD-46E4-B74A-43D62724C33C}" destId="{4928D0FB-1D63-4C0F-97B5-3F32EAE2844E}" srcOrd="1" destOrd="0" presId="urn:microsoft.com/office/officeart/2005/8/layout/orgChart1"/>
    <dgm:cxn modelId="{192D6751-64D0-4607-AD19-E6D3854AE7CE}" type="presParOf" srcId="{586FA5F6-C1B5-4719-8500-412B384A9BB3}" destId="{0F03F42E-8F43-4884-8280-8BA550C53087}" srcOrd="1" destOrd="0" presId="urn:microsoft.com/office/officeart/2005/8/layout/orgChart1"/>
    <dgm:cxn modelId="{889338CC-AE76-4FFD-80FC-4442234500B5}" type="presParOf" srcId="{586FA5F6-C1B5-4719-8500-412B384A9BB3}" destId="{0191C741-0AF4-4939-8EF8-B2FABEACD594}" srcOrd="2" destOrd="0" presId="urn:microsoft.com/office/officeart/2005/8/layout/orgChart1"/>
    <dgm:cxn modelId="{6869554C-DBD8-4C2C-8347-AAFC169B784B}" type="presParOf" srcId="{D3E6E334-0B84-4F9D-B95D-753887FC7E6C}" destId="{6894BC9C-AA3F-448F-BE69-11DD835D257A}" srcOrd="2" destOrd="0" presId="urn:microsoft.com/office/officeart/2005/8/layout/orgChart1"/>
    <dgm:cxn modelId="{B4DC23E0-896A-4815-96CB-44D5E37E76AC}" type="presParOf" srcId="{D3E6E334-0B84-4F9D-B95D-753887FC7E6C}" destId="{4D9E7C9C-AF60-445D-9807-2D77146664FC}" srcOrd="3" destOrd="0" presId="urn:microsoft.com/office/officeart/2005/8/layout/orgChart1"/>
    <dgm:cxn modelId="{F0D5E09B-4BC4-43B4-BB98-3D961DB0EABD}" type="presParOf" srcId="{4D9E7C9C-AF60-445D-9807-2D77146664FC}" destId="{7C4C9F35-A313-4F7B-88E5-B8787A92043A}" srcOrd="0" destOrd="0" presId="urn:microsoft.com/office/officeart/2005/8/layout/orgChart1"/>
    <dgm:cxn modelId="{1ADE7EFE-3D52-40C2-BCBE-1C7F970A31FF}" type="presParOf" srcId="{7C4C9F35-A313-4F7B-88E5-B8787A92043A}" destId="{84160A43-21A8-4B9F-9271-118E88166578}" srcOrd="0" destOrd="0" presId="urn:microsoft.com/office/officeart/2005/8/layout/orgChart1"/>
    <dgm:cxn modelId="{45B172F6-0060-40A8-B8FC-C4B4983A1CD9}" type="presParOf" srcId="{7C4C9F35-A313-4F7B-88E5-B8787A92043A}" destId="{7A2BF3A3-B892-495E-AE57-4A0572623F56}" srcOrd="1" destOrd="0" presId="urn:microsoft.com/office/officeart/2005/8/layout/orgChart1"/>
    <dgm:cxn modelId="{D573AD04-95D6-462D-9B88-1ADD1C761B25}" type="presParOf" srcId="{4D9E7C9C-AF60-445D-9807-2D77146664FC}" destId="{C937D115-B568-4FEB-A873-6E431A4A8361}" srcOrd="1" destOrd="0" presId="urn:microsoft.com/office/officeart/2005/8/layout/orgChart1"/>
    <dgm:cxn modelId="{4CC69271-9F3E-4579-A897-36107385E38D}" type="presParOf" srcId="{4D9E7C9C-AF60-445D-9807-2D77146664FC}" destId="{2E939D5E-E227-45B0-B98D-145C8AF86B3C}" srcOrd="2" destOrd="0" presId="urn:microsoft.com/office/officeart/2005/8/layout/orgChart1"/>
    <dgm:cxn modelId="{4B59F8F5-DC7F-492E-8199-962681998527}" type="presParOf" srcId="{D3E6E334-0B84-4F9D-B95D-753887FC7E6C}" destId="{3A219D66-2149-4C42-8CCA-6DF1295C6CA6}" srcOrd="4" destOrd="0" presId="urn:microsoft.com/office/officeart/2005/8/layout/orgChart1"/>
    <dgm:cxn modelId="{35E9F192-4C5A-4BAA-96FD-3D34AEC3F6AF}" type="presParOf" srcId="{D3E6E334-0B84-4F9D-B95D-753887FC7E6C}" destId="{0262E0BD-56D8-42A6-BED5-02B11E8850EC}" srcOrd="5" destOrd="0" presId="urn:microsoft.com/office/officeart/2005/8/layout/orgChart1"/>
    <dgm:cxn modelId="{429BDECD-5742-497F-83C6-6CC825EC1301}" type="presParOf" srcId="{0262E0BD-56D8-42A6-BED5-02B11E8850EC}" destId="{BE674A1A-5885-430B-B48E-FF0A9BE5B1FA}" srcOrd="0" destOrd="0" presId="urn:microsoft.com/office/officeart/2005/8/layout/orgChart1"/>
    <dgm:cxn modelId="{6F59B4A9-67CC-48BF-896A-7AA478928A50}" type="presParOf" srcId="{BE674A1A-5885-430B-B48E-FF0A9BE5B1FA}" destId="{1002FFF3-47A6-4E1B-BAE7-985C54CDC609}" srcOrd="0" destOrd="0" presId="urn:microsoft.com/office/officeart/2005/8/layout/orgChart1"/>
    <dgm:cxn modelId="{7C1E7185-44FB-4FBD-9880-AD6234B35B42}" type="presParOf" srcId="{BE674A1A-5885-430B-B48E-FF0A9BE5B1FA}" destId="{375EF3E4-19BE-4444-A3E5-996EB7F80E26}" srcOrd="1" destOrd="0" presId="urn:microsoft.com/office/officeart/2005/8/layout/orgChart1"/>
    <dgm:cxn modelId="{A365DDF8-70B4-4055-A030-D7F6C8F3C33E}" type="presParOf" srcId="{0262E0BD-56D8-42A6-BED5-02B11E8850EC}" destId="{B7EC3216-5486-49E7-B68E-81FB21AB2138}" srcOrd="1" destOrd="0" presId="urn:microsoft.com/office/officeart/2005/8/layout/orgChart1"/>
    <dgm:cxn modelId="{5E4E0F8A-5A6B-4325-B811-E5E3E407EAB2}" type="presParOf" srcId="{0262E0BD-56D8-42A6-BED5-02B11E8850EC}" destId="{0EA96E6A-3DD4-4434-B549-DFE75BA6A19C}" srcOrd="2" destOrd="0" presId="urn:microsoft.com/office/officeart/2005/8/layout/orgChart1"/>
    <dgm:cxn modelId="{D0FE6D70-3D63-4BF4-BC3D-99F27713494A}" type="presParOf" srcId="{4383CA7D-41CB-4805-8C47-609AF00ABE70}" destId="{A6E3A881-EE66-4BCB-83D8-35BA2FB592CA}" srcOrd="2" destOrd="0" presId="urn:microsoft.com/office/officeart/2005/8/layout/orgChart1"/>
    <dgm:cxn modelId="{E0216DBE-B6BF-4F6F-B613-829A36FCD818}" type="presParOf" srcId="{B1308E72-CBC1-40D1-B8A9-C09916B15973}" destId="{3B4A397C-E85E-49E3-86DD-0233EE5902A6}" srcOrd="2" destOrd="0" presId="urn:microsoft.com/office/officeart/2005/8/layout/orgChart1"/>
    <dgm:cxn modelId="{AE14DCA3-95C7-4EA8-B781-0AB9340B9F84}" type="presParOf" srcId="{B1308E72-CBC1-40D1-B8A9-C09916B15973}" destId="{86112C5E-BBB6-4C1C-8259-3EB047F809E0}" srcOrd="3" destOrd="0" presId="urn:microsoft.com/office/officeart/2005/8/layout/orgChart1"/>
    <dgm:cxn modelId="{142E096C-0C6C-4279-AECE-10D0E7D796EA}" type="presParOf" srcId="{86112C5E-BBB6-4C1C-8259-3EB047F809E0}" destId="{087B33F3-B68A-4675-8D3F-2753B4CD91AC}" srcOrd="0" destOrd="0" presId="urn:microsoft.com/office/officeart/2005/8/layout/orgChart1"/>
    <dgm:cxn modelId="{586E79DC-1F2F-4A03-8763-A7FAE108B39F}" type="presParOf" srcId="{087B33F3-B68A-4675-8D3F-2753B4CD91AC}" destId="{70F16159-FCD7-4F06-A962-DBFB4A8BA176}" srcOrd="0" destOrd="0" presId="urn:microsoft.com/office/officeart/2005/8/layout/orgChart1"/>
    <dgm:cxn modelId="{AC5244EF-2B10-4604-87E2-13407466DAA5}" type="presParOf" srcId="{087B33F3-B68A-4675-8D3F-2753B4CD91AC}" destId="{51176650-A978-4D6D-975D-A8F314B645B4}" srcOrd="1" destOrd="0" presId="urn:microsoft.com/office/officeart/2005/8/layout/orgChart1"/>
    <dgm:cxn modelId="{8770B7D7-5C29-457B-9A12-F7EFA782F968}" type="presParOf" srcId="{86112C5E-BBB6-4C1C-8259-3EB047F809E0}" destId="{3604F5A0-051F-4C75-B9B7-CD760D10B997}" srcOrd="1" destOrd="0" presId="urn:microsoft.com/office/officeart/2005/8/layout/orgChart1"/>
    <dgm:cxn modelId="{962FAD11-9020-4B53-8B69-CEAE118DEF54}" type="presParOf" srcId="{3604F5A0-051F-4C75-B9B7-CD760D10B997}" destId="{9215806F-7A5F-41E4-B46B-86D78D14AAA8}" srcOrd="0" destOrd="0" presId="urn:microsoft.com/office/officeart/2005/8/layout/orgChart1"/>
    <dgm:cxn modelId="{928D5D67-8627-414C-AE93-292DB5DF4B1B}" type="presParOf" srcId="{3604F5A0-051F-4C75-B9B7-CD760D10B997}" destId="{9538104B-8087-4B5E-8C3B-EA9A31F2C948}" srcOrd="1" destOrd="0" presId="urn:microsoft.com/office/officeart/2005/8/layout/orgChart1"/>
    <dgm:cxn modelId="{8C1926DC-AE58-4DE3-B3B6-3C75CB867A8A}" type="presParOf" srcId="{9538104B-8087-4B5E-8C3B-EA9A31F2C948}" destId="{A4EE38AD-0984-4017-8346-03BEB9DBC83B}" srcOrd="0" destOrd="0" presId="urn:microsoft.com/office/officeart/2005/8/layout/orgChart1"/>
    <dgm:cxn modelId="{A0958558-28F0-4465-8551-0E8E36B593CA}" type="presParOf" srcId="{A4EE38AD-0984-4017-8346-03BEB9DBC83B}" destId="{27870751-BA4F-49D4-8DC2-6360854C1696}" srcOrd="0" destOrd="0" presId="urn:microsoft.com/office/officeart/2005/8/layout/orgChart1"/>
    <dgm:cxn modelId="{4D5F4A68-E54B-444B-A735-CF72D95F07E6}" type="presParOf" srcId="{A4EE38AD-0984-4017-8346-03BEB9DBC83B}" destId="{86AA2A92-BBFC-4830-B2FF-91C87A76228D}" srcOrd="1" destOrd="0" presId="urn:microsoft.com/office/officeart/2005/8/layout/orgChart1"/>
    <dgm:cxn modelId="{58B53163-DCE7-4170-ADAC-2F2DD75B4F1E}" type="presParOf" srcId="{9538104B-8087-4B5E-8C3B-EA9A31F2C948}" destId="{6D676D96-C92F-4F00-BE97-A0D3308C7B78}" srcOrd="1" destOrd="0" presId="urn:microsoft.com/office/officeart/2005/8/layout/orgChart1"/>
    <dgm:cxn modelId="{6101B265-A8FC-415A-8C03-116D315ACDE7}" type="presParOf" srcId="{9538104B-8087-4B5E-8C3B-EA9A31F2C948}" destId="{4E7DDDA8-6102-40A3-928E-209D11316688}" srcOrd="2" destOrd="0" presId="urn:microsoft.com/office/officeart/2005/8/layout/orgChart1"/>
    <dgm:cxn modelId="{70263D30-D5FB-4A46-83A1-2F80B95B25CD}" type="presParOf" srcId="{3604F5A0-051F-4C75-B9B7-CD760D10B997}" destId="{E116D384-F56A-4696-B3CB-A4A315C84522}" srcOrd="2" destOrd="0" presId="urn:microsoft.com/office/officeart/2005/8/layout/orgChart1"/>
    <dgm:cxn modelId="{13D3C4D4-74A1-482F-806B-290E601DEB88}" type="presParOf" srcId="{3604F5A0-051F-4C75-B9B7-CD760D10B997}" destId="{D81428F4-042A-4BBC-8E6B-429ED3642D62}" srcOrd="3" destOrd="0" presId="urn:microsoft.com/office/officeart/2005/8/layout/orgChart1"/>
    <dgm:cxn modelId="{A0B3FE16-B14C-451F-9F98-A1E61FEDD0E7}" type="presParOf" srcId="{D81428F4-042A-4BBC-8E6B-429ED3642D62}" destId="{2AB04730-E779-4D5E-B1D8-7D53E4F3AE72}" srcOrd="0" destOrd="0" presId="urn:microsoft.com/office/officeart/2005/8/layout/orgChart1"/>
    <dgm:cxn modelId="{8D3F6A5C-837B-4961-863F-53DC6B7FA5F4}" type="presParOf" srcId="{2AB04730-E779-4D5E-B1D8-7D53E4F3AE72}" destId="{24EA18B9-447E-4A5F-93F9-549CF5D78AE6}" srcOrd="0" destOrd="0" presId="urn:microsoft.com/office/officeart/2005/8/layout/orgChart1"/>
    <dgm:cxn modelId="{5F58F927-5F6E-4AB0-B01C-066F60BB76A5}" type="presParOf" srcId="{2AB04730-E779-4D5E-B1D8-7D53E4F3AE72}" destId="{F875D7B7-2218-4B59-92A8-292D304CB32C}" srcOrd="1" destOrd="0" presId="urn:microsoft.com/office/officeart/2005/8/layout/orgChart1"/>
    <dgm:cxn modelId="{3A56255E-02E0-4309-AB7A-968186D52A4B}" type="presParOf" srcId="{D81428F4-042A-4BBC-8E6B-429ED3642D62}" destId="{995AB817-D872-41A9-B508-64FCBED14982}" srcOrd="1" destOrd="0" presId="urn:microsoft.com/office/officeart/2005/8/layout/orgChart1"/>
    <dgm:cxn modelId="{A3E5DEB8-3099-4224-8D0D-426945E53AFA}" type="presParOf" srcId="{D81428F4-042A-4BBC-8E6B-429ED3642D62}" destId="{9B12381B-72D4-42C3-89E9-E058B8B56967}" srcOrd="2" destOrd="0" presId="urn:microsoft.com/office/officeart/2005/8/layout/orgChart1"/>
    <dgm:cxn modelId="{4ACBCA7E-0785-4E88-B813-7AC062948B95}" type="presParOf" srcId="{3604F5A0-051F-4C75-B9B7-CD760D10B997}" destId="{87BD930C-6594-483F-A9BA-CA5E58309A47}" srcOrd="4" destOrd="0" presId="urn:microsoft.com/office/officeart/2005/8/layout/orgChart1"/>
    <dgm:cxn modelId="{51872494-7A1A-4136-8E6F-8748975DA508}" type="presParOf" srcId="{3604F5A0-051F-4C75-B9B7-CD760D10B997}" destId="{5B40859A-334B-4C51-815B-F16546BDD7FB}" srcOrd="5" destOrd="0" presId="urn:microsoft.com/office/officeart/2005/8/layout/orgChart1"/>
    <dgm:cxn modelId="{4D97D82D-A6BD-49CC-8F26-1E229D84E4BC}" type="presParOf" srcId="{5B40859A-334B-4C51-815B-F16546BDD7FB}" destId="{B9FBE55E-15C5-4D80-A4D6-68653087284C}" srcOrd="0" destOrd="0" presId="urn:microsoft.com/office/officeart/2005/8/layout/orgChart1"/>
    <dgm:cxn modelId="{6506D5EB-E36C-42D9-B4BD-167F23E0F59D}" type="presParOf" srcId="{B9FBE55E-15C5-4D80-A4D6-68653087284C}" destId="{1D96F75E-9232-4C15-9640-4C130B3B962A}" srcOrd="0" destOrd="0" presId="urn:microsoft.com/office/officeart/2005/8/layout/orgChart1"/>
    <dgm:cxn modelId="{340E4D68-F26D-4877-8E6E-408F6C584CE9}" type="presParOf" srcId="{B9FBE55E-15C5-4D80-A4D6-68653087284C}" destId="{7FEAF91C-E215-431C-955A-80F3508A30EF}" srcOrd="1" destOrd="0" presId="urn:microsoft.com/office/officeart/2005/8/layout/orgChart1"/>
    <dgm:cxn modelId="{DEE8B232-62B1-4584-9895-7E501F89F4E6}" type="presParOf" srcId="{5B40859A-334B-4C51-815B-F16546BDD7FB}" destId="{EB0C5993-6CE0-4AC1-B2A8-C7D616C898A1}" srcOrd="1" destOrd="0" presId="urn:microsoft.com/office/officeart/2005/8/layout/orgChart1"/>
    <dgm:cxn modelId="{300C2CC4-D7A7-4F65-93F4-2C25186C80F9}" type="presParOf" srcId="{5B40859A-334B-4C51-815B-F16546BDD7FB}" destId="{919D8292-DB42-48C1-BB4E-959756739FCF}" srcOrd="2" destOrd="0" presId="urn:microsoft.com/office/officeart/2005/8/layout/orgChart1"/>
    <dgm:cxn modelId="{ECF32ACE-4084-4074-92E7-D03779A80AF0}" type="presParOf" srcId="{3604F5A0-051F-4C75-B9B7-CD760D10B997}" destId="{745D523B-8B7D-4508-B90E-BE070B5A60F3}" srcOrd="6" destOrd="0" presId="urn:microsoft.com/office/officeart/2005/8/layout/orgChart1"/>
    <dgm:cxn modelId="{E1B2AE96-84C4-4ABF-A61A-04035252A8A7}" type="presParOf" srcId="{3604F5A0-051F-4C75-B9B7-CD760D10B997}" destId="{7B15302E-481E-4D0D-B406-696C6B4C2F12}" srcOrd="7" destOrd="0" presId="urn:microsoft.com/office/officeart/2005/8/layout/orgChart1"/>
    <dgm:cxn modelId="{6323A4FB-A165-4280-844E-41E66A109080}" type="presParOf" srcId="{7B15302E-481E-4D0D-B406-696C6B4C2F12}" destId="{AF6A694A-2E45-4EC0-AAC6-80AB74D3248F}" srcOrd="0" destOrd="0" presId="urn:microsoft.com/office/officeart/2005/8/layout/orgChart1"/>
    <dgm:cxn modelId="{FF6E714D-ED28-40AF-9661-A6015836DBF8}" type="presParOf" srcId="{AF6A694A-2E45-4EC0-AAC6-80AB74D3248F}" destId="{8B85D5DD-09C0-4494-BAE2-B885E8137390}" srcOrd="0" destOrd="0" presId="urn:microsoft.com/office/officeart/2005/8/layout/orgChart1"/>
    <dgm:cxn modelId="{0D7E7C86-A815-4000-B5E5-3C1EC81C26CB}" type="presParOf" srcId="{AF6A694A-2E45-4EC0-AAC6-80AB74D3248F}" destId="{1C0FB318-187C-4141-886E-72BFCEE6FD66}" srcOrd="1" destOrd="0" presId="urn:microsoft.com/office/officeart/2005/8/layout/orgChart1"/>
    <dgm:cxn modelId="{1DA2A0D6-C9AD-4F1D-9CDC-9C94F3B78B63}" type="presParOf" srcId="{7B15302E-481E-4D0D-B406-696C6B4C2F12}" destId="{E9B5F882-7B19-41F8-BCD7-54565388E431}" srcOrd="1" destOrd="0" presId="urn:microsoft.com/office/officeart/2005/8/layout/orgChart1"/>
    <dgm:cxn modelId="{D6937D5D-1CAD-42C6-9E91-9877C7B37907}" type="presParOf" srcId="{E9B5F882-7B19-41F8-BCD7-54565388E431}" destId="{6577B4ED-32AA-41C1-B03E-90FDD39BFA17}" srcOrd="0" destOrd="0" presId="urn:microsoft.com/office/officeart/2005/8/layout/orgChart1"/>
    <dgm:cxn modelId="{3FC4375E-DF0D-4D79-83A5-98456556BED6}" type="presParOf" srcId="{E9B5F882-7B19-41F8-BCD7-54565388E431}" destId="{4CAC546C-25C2-45C0-889E-A35E6930F948}" srcOrd="1" destOrd="0" presId="urn:microsoft.com/office/officeart/2005/8/layout/orgChart1"/>
    <dgm:cxn modelId="{E2EE12A5-CE44-4979-AB97-441B041F4A50}" type="presParOf" srcId="{4CAC546C-25C2-45C0-889E-A35E6930F948}" destId="{ED65A274-CFC5-4AEB-BA81-4E4E55294777}" srcOrd="0" destOrd="0" presId="urn:microsoft.com/office/officeart/2005/8/layout/orgChart1"/>
    <dgm:cxn modelId="{D951221F-1A10-4D9C-8B90-5C332AC23982}" type="presParOf" srcId="{ED65A274-CFC5-4AEB-BA81-4E4E55294777}" destId="{3CE5033E-170F-4615-91C3-DA554605D885}" srcOrd="0" destOrd="0" presId="urn:microsoft.com/office/officeart/2005/8/layout/orgChart1"/>
    <dgm:cxn modelId="{9EF00141-3D5D-4404-BAA9-3236075067F0}" type="presParOf" srcId="{ED65A274-CFC5-4AEB-BA81-4E4E55294777}" destId="{2043395C-B691-44F5-AA56-4CF1153F689A}" srcOrd="1" destOrd="0" presId="urn:microsoft.com/office/officeart/2005/8/layout/orgChart1"/>
    <dgm:cxn modelId="{94AD1972-E37B-43B8-A8F5-B3D72DB4B691}" type="presParOf" srcId="{4CAC546C-25C2-45C0-889E-A35E6930F948}" destId="{C0300E16-7856-4FF1-99B1-62DFDC3978AC}" srcOrd="1" destOrd="0" presId="urn:microsoft.com/office/officeart/2005/8/layout/orgChart1"/>
    <dgm:cxn modelId="{047D06C9-53A0-4215-B0D6-D979A3090B22}" type="presParOf" srcId="{4CAC546C-25C2-45C0-889E-A35E6930F948}" destId="{CE63369B-1F8F-4E5E-8456-A43EF9E9AB8F}" srcOrd="2" destOrd="0" presId="urn:microsoft.com/office/officeart/2005/8/layout/orgChart1"/>
    <dgm:cxn modelId="{88F56AE3-AFF4-49CB-BE68-F39F39C5597C}" type="presParOf" srcId="{7B15302E-481E-4D0D-B406-696C6B4C2F12}" destId="{CD47C033-B58F-4106-BE0F-6E62AB1713EC}" srcOrd="2" destOrd="0" presId="urn:microsoft.com/office/officeart/2005/8/layout/orgChart1"/>
    <dgm:cxn modelId="{69A8E8FB-165D-4C52-A647-F2D96F31C22B}" type="presParOf" srcId="{86112C5E-BBB6-4C1C-8259-3EB047F809E0}" destId="{3FDF848A-E480-4C5A-BF8D-8906143C65A3}" srcOrd="2" destOrd="0" presId="urn:microsoft.com/office/officeart/2005/8/layout/orgChart1"/>
    <dgm:cxn modelId="{A877AAF5-75AA-48A2-BA0D-87C801EBA2E4}" type="presParOf" srcId="{B1308E72-CBC1-40D1-B8A9-C09916B15973}" destId="{C6DA2409-646C-4705-91BB-B5E3F9B11052}" srcOrd="4" destOrd="0" presId="urn:microsoft.com/office/officeart/2005/8/layout/orgChart1"/>
    <dgm:cxn modelId="{D794F276-2F76-419E-8083-DBF4238CC207}" type="presParOf" srcId="{B1308E72-CBC1-40D1-B8A9-C09916B15973}" destId="{1B6C603B-19CF-4A99-8618-140EE981DC12}" srcOrd="5" destOrd="0" presId="urn:microsoft.com/office/officeart/2005/8/layout/orgChart1"/>
    <dgm:cxn modelId="{87E20CBF-C1AF-4BE0-9EE8-26A46E5FE20A}" type="presParOf" srcId="{1B6C603B-19CF-4A99-8618-140EE981DC12}" destId="{3DD1E827-89ED-402C-ACF3-FCB55B499F0B}" srcOrd="0" destOrd="0" presId="urn:microsoft.com/office/officeart/2005/8/layout/orgChart1"/>
    <dgm:cxn modelId="{13F3F865-C055-4F84-A3CC-C88FE248944B}" type="presParOf" srcId="{3DD1E827-89ED-402C-ACF3-FCB55B499F0B}" destId="{FC9ADD97-DBC0-4D54-BF14-091151C10087}" srcOrd="0" destOrd="0" presId="urn:microsoft.com/office/officeart/2005/8/layout/orgChart1"/>
    <dgm:cxn modelId="{32C4DC77-BA12-4890-9D32-477695A43F30}" type="presParOf" srcId="{3DD1E827-89ED-402C-ACF3-FCB55B499F0B}" destId="{96B2FA73-737E-4174-981D-5E11C307CB19}" srcOrd="1" destOrd="0" presId="urn:microsoft.com/office/officeart/2005/8/layout/orgChart1"/>
    <dgm:cxn modelId="{8B304024-C933-4E54-BB76-CE38BBDAA450}" type="presParOf" srcId="{1B6C603B-19CF-4A99-8618-140EE981DC12}" destId="{A018249E-5179-4C66-ABC2-D0A2FB1A9465}" srcOrd="1" destOrd="0" presId="urn:microsoft.com/office/officeart/2005/8/layout/orgChart1"/>
    <dgm:cxn modelId="{9B2E737E-A93D-4F6D-80E5-54C48188905C}" type="presParOf" srcId="{A018249E-5179-4C66-ABC2-D0A2FB1A9465}" destId="{82709DA1-7C42-493D-AFBD-CACA2B2970D1}" srcOrd="0" destOrd="0" presId="urn:microsoft.com/office/officeart/2005/8/layout/orgChart1"/>
    <dgm:cxn modelId="{D5734236-DA18-47C5-9BDC-CD58A742390B}" type="presParOf" srcId="{A018249E-5179-4C66-ABC2-D0A2FB1A9465}" destId="{3148C788-FE7B-4FCF-86E6-C1D76843C183}" srcOrd="1" destOrd="0" presId="urn:microsoft.com/office/officeart/2005/8/layout/orgChart1"/>
    <dgm:cxn modelId="{84FB1CF5-DA1B-4348-9FC7-D9F9730872C8}" type="presParOf" srcId="{3148C788-FE7B-4FCF-86E6-C1D76843C183}" destId="{66E6AC70-6E6B-4834-9996-8678E99824F4}" srcOrd="0" destOrd="0" presId="urn:microsoft.com/office/officeart/2005/8/layout/orgChart1"/>
    <dgm:cxn modelId="{5D5B80FF-9772-460F-9B6A-4CFC4D8FB9D5}" type="presParOf" srcId="{66E6AC70-6E6B-4834-9996-8678E99824F4}" destId="{057E51D9-F99B-426D-A5C4-203845A456E0}" srcOrd="0" destOrd="0" presId="urn:microsoft.com/office/officeart/2005/8/layout/orgChart1"/>
    <dgm:cxn modelId="{B9B2280B-7A72-471A-9C74-E1E69E62E54B}" type="presParOf" srcId="{66E6AC70-6E6B-4834-9996-8678E99824F4}" destId="{E00D46FA-0F7A-4490-95A2-DB37F639C831}" srcOrd="1" destOrd="0" presId="urn:microsoft.com/office/officeart/2005/8/layout/orgChart1"/>
    <dgm:cxn modelId="{7D49E5E0-5EB8-4044-A6BF-355989E39240}" type="presParOf" srcId="{3148C788-FE7B-4FCF-86E6-C1D76843C183}" destId="{E0C598FB-BACF-451E-943C-30835F98D323}" srcOrd="1" destOrd="0" presId="urn:microsoft.com/office/officeart/2005/8/layout/orgChart1"/>
    <dgm:cxn modelId="{17190080-5910-4097-83F5-34B2E48E2AFE}" type="presParOf" srcId="{3148C788-FE7B-4FCF-86E6-C1D76843C183}" destId="{2982E84B-BF28-4D63-BE91-433B0637C947}" srcOrd="2" destOrd="0" presId="urn:microsoft.com/office/officeart/2005/8/layout/orgChart1"/>
    <dgm:cxn modelId="{16DEFE1E-840E-4677-9551-4FE893D68847}" type="presParOf" srcId="{1B6C603B-19CF-4A99-8618-140EE981DC12}" destId="{7EDABA58-EF0D-47CE-91F6-BD799A575A87}" srcOrd="2" destOrd="0" presId="urn:microsoft.com/office/officeart/2005/8/layout/orgChart1"/>
    <dgm:cxn modelId="{3E77E5E9-4496-4753-AC66-C6AF01177DE8}" type="presParOf" srcId="{0BC4C05E-12CC-411E-9118-7037A843D1BE}" destId="{6426281E-F94E-40DA-9C7D-EB9883F90A1F}" srcOrd="2" destOrd="0" presId="urn:microsoft.com/office/officeart/2005/8/layout/orgChart1"/>
    <dgm:cxn modelId="{210A6ED9-567C-4D7D-BC97-2AE2503A7F3A}" type="presParOf" srcId="{24999F53-21F3-46A9-A68F-F579BD91806C}" destId="{2B3C9667-AB82-4754-987D-14F422FBA82F}" srcOrd="2" destOrd="0" presId="urn:microsoft.com/office/officeart/2005/8/layout/orgChart1"/>
    <dgm:cxn modelId="{60645439-9E62-42C5-B6D3-8879A43272B4}" type="presParOf" srcId="{21C872BB-FEC3-4CB5-94F6-BF4654D83B5E}" destId="{F37AC514-D6E8-4F11-8BD0-46DFF45428BC}" srcOrd="2" destOrd="0" presId="urn:microsoft.com/office/officeart/2005/8/layout/orgChart1"/>
    <dgm:cxn modelId="{508880A5-C955-49DE-88A8-25E6D1C52B30}" type="presParOf" srcId="{21C872BB-FEC3-4CB5-94F6-BF4654D83B5E}" destId="{23340694-E79D-48C4-B20F-BE03726ECCFE}" srcOrd="3" destOrd="0" presId="urn:microsoft.com/office/officeart/2005/8/layout/orgChart1"/>
    <dgm:cxn modelId="{DD76CFAD-B49F-49A8-BFF5-4558257E7B29}" type="presParOf" srcId="{23340694-E79D-48C4-B20F-BE03726ECCFE}" destId="{B944779F-E887-41E4-880E-24DF38F05FCD}" srcOrd="0" destOrd="0" presId="urn:microsoft.com/office/officeart/2005/8/layout/orgChart1"/>
    <dgm:cxn modelId="{C30276ED-D6DB-445B-94EF-8167681A16E0}" type="presParOf" srcId="{B944779F-E887-41E4-880E-24DF38F05FCD}" destId="{1C6B658B-79A8-4B82-9DD4-FE20347104A8}" srcOrd="0" destOrd="0" presId="urn:microsoft.com/office/officeart/2005/8/layout/orgChart1"/>
    <dgm:cxn modelId="{4D0F56E2-FB2F-48C6-AB7C-5F8C106E0624}" type="presParOf" srcId="{B944779F-E887-41E4-880E-24DF38F05FCD}" destId="{CDDEF78B-9DE1-4956-ACEB-8F6E9C1C7B23}" srcOrd="1" destOrd="0" presId="urn:microsoft.com/office/officeart/2005/8/layout/orgChart1"/>
    <dgm:cxn modelId="{8DB9122B-31B6-45A1-9092-9F383AD4D989}" type="presParOf" srcId="{23340694-E79D-48C4-B20F-BE03726ECCFE}" destId="{0F0C78FB-9BA8-4C55-B943-B02FA320EBCC}" srcOrd="1" destOrd="0" presId="urn:microsoft.com/office/officeart/2005/8/layout/orgChart1"/>
    <dgm:cxn modelId="{0289AD6C-8417-45DE-9DD8-9CC4A136FAC1}" type="presParOf" srcId="{0F0C78FB-9BA8-4C55-B943-B02FA320EBCC}" destId="{05700386-B188-4F21-B772-F58F3BA643F8}" srcOrd="0" destOrd="0" presId="urn:microsoft.com/office/officeart/2005/8/layout/orgChart1"/>
    <dgm:cxn modelId="{18AB1300-9F7C-4D50-93AB-450657C4795A}" type="presParOf" srcId="{0F0C78FB-9BA8-4C55-B943-B02FA320EBCC}" destId="{ED84C908-4C59-41F0-AE2C-EA5E1EAE36F6}" srcOrd="1" destOrd="0" presId="urn:microsoft.com/office/officeart/2005/8/layout/orgChart1"/>
    <dgm:cxn modelId="{D0587EB8-C101-4595-B34F-A29A25405491}" type="presParOf" srcId="{ED84C908-4C59-41F0-AE2C-EA5E1EAE36F6}" destId="{A125C69D-785F-4C00-A862-0F36F6A8C0E5}" srcOrd="0" destOrd="0" presId="urn:microsoft.com/office/officeart/2005/8/layout/orgChart1"/>
    <dgm:cxn modelId="{9187D49D-9A87-41D4-82BA-FC283A91EC8C}" type="presParOf" srcId="{A125C69D-785F-4C00-A862-0F36F6A8C0E5}" destId="{F333A0C3-D989-447A-9206-E22E24F15C96}" srcOrd="0" destOrd="0" presId="urn:microsoft.com/office/officeart/2005/8/layout/orgChart1"/>
    <dgm:cxn modelId="{25A2BCAF-D863-4E4B-B580-201B28DA86AE}" type="presParOf" srcId="{A125C69D-785F-4C00-A862-0F36F6A8C0E5}" destId="{2E27347A-C9E6-4E23-BA40-FCD0B9AA51D6}" srcOrd="1" destOrd="0" presId="urn:microsoft.com/office/officeart/2005/8/layout/orgChart1"/>
    <dgm:cxn modelId="{0E02FB6F-CEB2-4CF8-AA08-232C5A30878D}" type="presParOf" srcId="{ED84C908-4C59-41F0-AE2C-EA5E1EAE36F6}" destId="{44DA528C-FF69-442C-9059-C7492EB7808B}" srcOrd="1" destOrd="0" presId="urn:microsoft.com/office/officeart/2005/8/layout/orgChart1"/>
    <dgm:cxn modelId="{3837697C-74C0-4E59-B54B-5FA2806AB143}" type="presParOf" srcId="{ED84C908-4C59-41F0-AE2C-EA5E1EAE36F6}" destId="{D08AE6BA-A032-44EF-8818-3936F9DA6A8D}" srcOrd="2" destOrd="0" presId="urn:microsoft.com/office/officeart/2005/8/layout/orgChart1"/>
    <dgm:cxn modelId="{77EA45AD-F47E-4CBA-9E5A-14AA464B9B36}" type="presParOf" srcId="{0F0C78FB-9BA8-4C55-B943-B02FA320EBCC}" destId="{72F3E01E-8263-479B-8DC4-223FD55166F0}" srcOrd="2" destOrd="0" presId="urn:microsoft.com/office/officeart/2005/8/layout/orgChart1"/>
    <dgm:cxn modelId="{0BB553B2-3DA5-4355-85F9-BA7D047E1467}" type="presParOf" srcId="{0F0C78FB-9BA8-4C55-B943-B02FA320EBCC}" destId="{B5E3A196-5457-4C67-A7BB-14DCFF6AFCA9}" srcOrd="3" destOrd="0" presId="urn:microsoft.com/office/officeart/2005/8/layout/orgChart1"/>
    <dgm:cxn modelId="{1B763F1D-1F22-4438-96CA-DAF7706F691D}" type="presParOf" srcId="{B5E3A196-5457-4C67-A7BB-14DCFF6AFCA9}" destId="{F828CF91-070E-48F7-B97C-3E1180E9C7F1}" srcOrd="0" destOrd="0" presId="urn:microsoft.com/office/officeart/2005/8/layout/orgChart1"/>
    <dgm:cxn modelId="{C64F0030-EA02-4997-997E-7F0FD6A08CCA}" type="presParOf" srcId="{F828CF91-070E-48F7-B97C-3E1180E9C7F1}" destId="{2FCA1EC7-9EBD-49EF-AE07-999207BE7B1E}" srcOrd="0" destOrd="0" presId="urn:microsoft.com/office/officeart/2005/8/layout/orgChart1"/>
    <dgm:cxn modelId="{AF1C8492-9457-4A82-A145-F9EFCFF101E3}" type="presParOf" srcId="{F828CF91-070E-48F7-B97C-3E1180E9C7F1}" destId="{C0918353-344E-4670-96F6-4080BEE65D4E}" srcOrd="1" destOrd="0" presId="urn:microsoft.com/office/officeart/2005/8/layout/orgChart1"/>
    <dgm:cxn modelId="{D1E08102-07B2-4C62-98BB-46C672A1BF1B}" type="presParOf" srcId="{B5E3A196-5457-4C67-A7BB-14DCFF6AFCA9}" destId="{AB8FC3E2-F132-4D47-9729-279B7A9DA85B}" srcOrd="1" destOrd="0" presId="urn:microsoft.com/office/officeart/2005/8/layout/orgChart1"/>
    <dgm:cxn modelId="{DD195112-87E9-48EA-B8E3-F13C00B2B813}" type="presParOf" srcId="{B5E3A196-5457-4C67-A7BB-14DCFF6AFCA9}" destId="{1BEA5364-40A8-40F5-9328-00536AC03E45}" srcOrd="2" destOrd="0" presId="urn:microsoft.com/office/officeart/2005/8/layout/orgChart1"/>
    <dgm:cxn modelId="{F884BCC3-A8C0-42B0-ACE7-855D24992EA7}" type="presParOf" srcId="{0F0C78FB-9BA8-4C55-B943-B02FA320EBCC}" destId="{A2A1B858-13E5-4EB0-947D-D41EFA7822E9}" srcOrd="4" destOrd="0" presId="urn:microsoft.com/office/officeart/2005/8/layout/orgChart1"/>
    <dgm:cxn modelId="{CF835B17-6425-4DBC-B862-BA07519CD0B2}" type="presParOf" srcId="{0F0C78FB-9BA8-4C55-B943-B02FA320EBCC}" destId="{3D775751-88C9-475B-8682-4423B0969B0C}" srcOrd="5" destOrd="0" presId="urn:microsoft.com/office/officeart/2005/8/layout/orgChart1"/>
    <dgm:cxn modelId="{7BFF5FAD-0613-4794-8393-52756F18422B}" type="presParOf" srcId="{3D775751-88C9-475B-8682-4423B0969B0C}" destId="{452E0B88-C9AD-4C5B-ADF8-0C9AA7F2B3B1}" srcOrd="0" destOrd="0" presId="urn:microsoft.com/office/officeart/2005/8/layout/orgChart1"/>
    <dgm:cxn modelId="{8D37E522-EE12-4A23-BA3B-D90DDF76A7A3}" type="presParOf" srcId="{452E0B88-C9AD-4C5B-ADF8-0C9AA7F2B3B1}" destId="{C05F2704-8D87-48C4-BA9E-B041FDEF00E6}" srcOrd="0" destOrd="0" presId="urn:microsoft.com/office/officeart/2005/8/layout/orgChart1"/>
    <dgm:cxn modelId="{2A2D83CD-0A1A-4F54-96A8-B36C7C6B3EB1}" type="presParOf" srcId="{452E0B88-C9AD-4C5B-ADF8-0C9AA7F2B3B1}" destId="{779705C3-BCA6-4845-9AC0-3DD98C9BFC2C}" srcOrd="1" destOrd="0" presId="urn:microsoft.com/office/officeart/2005/8/layout/orgChart1"/>
    <dgm:cxn modelId="{C4EE1FF5-15D3-4EA8-B420-3251977C69AD}" type="presParOf" srcId="{3D775751-88C9-475B-8682-4423B0969B0C}" destId="{A0A3BB4B-288B-4FBD-AAD5-87ED12FCA0F1}" srcOrd="1" destOrd="0" presId="urn:microsoft.com/office/officeart/2005/8/layout/orgChart1"/>
    <dgm:cxn modelId="{113DE2B0-B351-407F-82EB-0D9D76CCF100}" type="presParOf" srcId="{3D775751-88C9-475B-8682-4423B0969B0C}" destId="{89CB1A8B-AB22-4655-8AD8-CC30E5EE2786}" srcOrd="2" destOrd="0" presId="urn:microsoft.com/office/officeart/2005/8/layout/orgChart1"/>
    <dgm:cxn modelId="{21DE8D19-3BC1-4897-B2E3-4669B32EFBDC}" type="presParOf" srcId="{23340694-E79D-48C4-B20F-BE03726ECCFE}" destId="{7A7F0C06-9CF7-4863-8998-FECF99CE805C}" srcOrd="2" destOrd="0" presId="urn:microsoft.com/office/officeart/2005/8/layout/orgChart1"/>
    <dgm:cxn modelId="{A75A72C7-2D7A-4E9E-ABF4-7E571F6D9C4B}" type="presParOf" srcId="{2AAC45E6-9CC5-4676-B5BB-8E098DEC7D06}" destId="{571D35CB-5A49-4AF3-8495-787715A133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1B858-13E5-4EB0-947D-D41EFA7822E9}">
      <dsp:nvSpPr>
        <dsp:cNvPr id="0" name=""/>
        <dsp:cNvSpPr/>
      </dsp:nvSpPr>
      <dsp:spPr>
        <a:xfrm>
          <a:off x="10623267" y="1929705"/>
          <a:ext cx="180616" cy="226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723"/>
              </a:lnTo>
              <a:lnTo>
                <a:pt x="180616" y="2263723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E01E-8263-479B-8DC4-223FD55166F0}">
      <dsp:nvSpPr>
        <dsp:cNvPr id="0" name=""/>
        <dsp:cNvSpPr/>
      </dsp:nvSpPr>
      <dsp:spPr>
        <a:xfrm>
          <a:off x="10623267" y="1929705"/>
          <a:ext cx="180616" cy="1408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06"/>
              </a:lnTo>
              <a:lnTo>
                <a:pt x="180616" y="140880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0386-B188-4F21-B772-F58F3BA643F8}">
      <dsp:nvSpPr>
        <dsp:cNvPr id="0" name=""/>
        <dsp:cNvSpPr/>
      </dsp:nvSpPr>
      <dsp:spPr>
        <a:xfrm>
          <a:off x="10623267" y="1929705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C514-D6E8-4F11-8BD0-46DFF45428BC}">
      <dsp:nvSpPr>
        <dsp:cNvPr id="0" name=""/>
        <dsp:cNvSpPr/>
      </dsp:nvSpPr>
      <dsp:spPr>
        <a:xfrm>
          <a:off x="7205105" y="1074789"/>
          <a:ext cx="3899805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3899805" y="126431"/>
              </a:lnTo>
              <a:lnTo>
                <a:pt x="3899805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9DA1-7C42-493D-AFBD-CACA2B2970D1}">
      <dsp:nvSpPr>
        <dsp:cNvPr id="0" name=""/>
        <dsp:cNvSpPr/>
      </dsp:nvSpPr>
      <dsp:spPr>
        <a:xfrm>
          <a:off x="9166296" y="3639539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A2409-646C-4705-91BB-B5E3F9B11052}">
      <dsp:nvSpPr>
        <dsp:cNvPr id="0" name=""/>
        <dsp:cNvSpPr/>
      </dsp:nvSpPr>
      <dsp:spPr>
        <a:xfrm>
          <a:off x="6005512" y="2784622"/>
          <a:ext cx="3642427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3642427" y="126431"/>
              </a:lnTo>
              <a:lnTo>
                <a:pt x="3642427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B4ED-32AA-41C1-B03E-90FDD39BFA17}">
      <dsp:nvSpPr>
        <dsp:cNvPr id="0" name=""/>
        <dsp:cNvSpPr/>
      </dsp:nvSpPr>
      <dsp:spPr>
        <a:xfrm>
          <a:off x="8010352" y="4494456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523B-8B7D-4508-B90E-BE070B5A60F3}">
      <dsp:nvSpPr>
        <dsp:cNvPr id="0" name=""/>
        <dsp:cNvSpPr/>
      </dsp:nvSpPr>
      <dsp:spPr>
        <a:xfrm>
          <a:off x="6306539" y="3639539"/>
          <a:ext cx="2185456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2185456" y="126431"/>
              </a:lnTo>
              <a:lnTo>
                <a:pt x="2185456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D930C-6594-483F-A9BA-CA5E58309A47}">
      <dsp:nvSpPr>
        <dsp:cNvPr id="0" name=""/>
        <dsp:cNvSpPr/>
      </dsp:nvSpPr>
      <dsp:spPr>
        <a:xfrm>
          <a:off x="6306539" y="3639539"/>
          <a:ext cx="728485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728485" y="126431"/>
              </a:lnTo>
              <a:lnTo>
                <a:pt x="728485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6D384-F56A-4696-B3CB-A4A315C84522}">
      <dsp:nvSpPr>
        <dsp:cNvPr id="0" name=""/>
        <dsp:cNvSpPr/>
      </dsp:nvSpPr>
      <dsp:spPr>
        <a:xfrm>
          <a:off x="5578054" y="3639539"/>
          <a:ext cx="728485" cy="252862"/>
        </a:xfrm>
        <a:custGeom>
          <a:avLst/>
          <a:gdLst/>
          <a:ahLst/>
          <a:cxnLst/>
          <a:rect l="0" t="0" r="0" b="0"/>
          <a:pathLst>
            <a:path>
              <a:moveTo>
                <a:pt x="728485" y="0"/>
              </a:moveTo>
              <a:lnTo>
                <a:pt x="728485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5806F-7A5F-41E4-B46B-86D78D14AAA8}">
      <dsp:nvSpPr>
        <dsp:cNvPr id="0" name=""/>
        <dsp:cNvSpPr/>
      </dsp:nvSpPr>
      <dsp:spPr>
        <a:xfrm>
          <a:off x="4121083" y="3639539"/>
          <a:ext cx="2185456" cy="252862"/>
        </a:xfrm>
        <a:custGeom>
          <a:avLst/>
          <a:gdLst/>
          <a:ahLst/>
          <a:cxnLst/>
          <a:rect l="0" t="0" r="0" b="0"/>
          <a:pathLst>
            <a:path>
              <a:moveTo>
                <a:pt x="2185456" y="0"/>
              </a:moveTo>
              <a:lnTo>
                <a:pt x="2185456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A397C-E85E-49E3-86DD-0233EE5902A6}">
      <dsp:nvSpPr>
        <dsp:cNvPr id="0" name=""/>
        <dsp:cNvSpPr/>
      </dsp:nvSpPr>
      <dsp:spPr>
        <a:xfrm>
          <a:off x="6005512" y="2784622"/>
          <a:ext cx="301027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301027" y="126431"/>
              </a:lnTo>
              <a:lnTo>
                <a:pt x="301027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19D66-2149-4C42-8CCA-6DF1295C6CA6}">
      <dsp:nvSpPr>
        <dsp:cNvPr id="0" name=""/>
        <dsp:cNvSpPr/>
      </dsp:nvSpPr>
      <dsp:spPr>
        <a:xfrm>
          <a:off x="1881441" y="3639539"/>
          <a:ext cx="180616" cy="226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723"/>
              </a:lnTo>
              <a:lnTo>
                <a:pt x="180616" y="2263723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BC9C-AA3F-448F-BE69-11DD835D257A}">
      <dsp:nvSpPr>
        <dsp:cNvPr id="0" name=""/>
        <dsp:cNvSpPr/>
      </dsp:nvSpPr>
      <dsp:spPr>
        <a:xfrm>
          <a:off x="1881441" y="3639539"/>
          <a:ext cx="180616" cy="1408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06"/>
              </a:lnTo>
              <a:lnTo>
                <a:pt x="180616" y="140880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C9D9-D80F-4C3B-BDD8-7FD14F41F99E}">
      <dsp:nvSpPr>
        <dsp:cNvPr id="0" name=""/>
        <dsp:cNvSpPr/>
      </dsp:nvSpPr>
      <dsp:spPr>
        <a:xfrm>
          <a:off x="1881441" y="3639539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C546A-CB17-42E2-B603-35287E5A6132}">
      <dsp:nvSpPr>
        <dsp:cNvPr id="0" name=""/>
        <dsp:cNvSpPr/>
      </dsp:nvSpPr>
      <dsp:spPr>
        <a:xfrm>
          <a:off x="2363085" y="2784622"/>
          <a:ext cx="3642427" cy="252862"/>
        </a:xfrm>
        <a:custGeom>
          <a:avLst/>
          <a:gdLst/>
          <a:ahLst/>
          <a:cxnLst/>
          <a:rect l="0" t="0" r="0" b="0"/>
          <a:pathLst>
            <a:path>
              <a:moveTo>
                <a:pt x="3642427" y="0"/>
              </a:moveTo>
              <a:lnTo>
                <a:pt x="3642427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135FB-F57D-439F-ACCE-4D1D33ECEF8C}">
      <dsp:nvSpPr>
        <dsp:cNvPr id="0" name=""/>
        <dsp:cNvSpPr/>
      </dsp:nvSpPr>
      <dsp:spPr>
        <a:xfrm>
          <a:off x="3305299" y="1929705"/>
          <a:ext cx="2700212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2700212" y="126431"/>
              </a:lnTo>
              <a:lnTo>
                <a:pt x="2700212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5B71B-B62C-48AA-841A-5AB4B19906BC}">
      <dsp:nvSpPr>
        <dsp:cNvPr id="0" name=""/>
        <dsp:cNvSpPr/>
      </dsp:nvSpPr>
      <dsp:spPr>
        <a:xfrm>
          <a:off x="123443" y="2784622"/>
          <a:ext cx="180616" cy="1408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06"/>
              </a:lnTo>
              <a:lnTo>
                <a:pt x="180616" y="140880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4C89C-825A-4FBE-99F0-2835E667F67E}">
      <dsp:nvSpPr>
        <dsp:cNvPr id="0" name=""/>
        <dsp:cNvSpPr/>
      </dsp:nvSpPr>
      <dsp:spPr>
        <a:xfrm>
          <a:off x="123443" y="2784622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B174A-E3D6-4B9C-B874-4B5C891E566C}">
      <dsp:nvSpPr>
        <dsp:cNvPr id="0" name=""/>
        <dsp:cNvSpPr/>
      </dsp:nvSpPr>
      <dsp:spPr>
        <a:xfrm>
          <a:off x="605087" y="1929705"/>
          <a:ext cx="2700212" cy="252862"/>
        </a:xfrm>
        <a:custGeom>
          <a:avLst/>
          <a:gdLst/>
          <a:ahLst/>
          <a:cxnLst/>
          <a:rect l="0" t="0" r="0" b="0"/>
          <a:pathLst>
            <a:path>
              <a:moveTo>
                <a:pt x="2700212" y="0"/>
              </a:moveTo>
              <a:lnTo>
                <a:pt x="2700212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D502A-4FEB-49B1-BBAA-FF04C41C3EEC}">
      <dsp:nvSpPr>
        <dsp:cNvPr id="0" name=""/>
        <dsp:cNvSpPr/>
      </dsp:nvSpPr>
      <dsp:spPr>
        <a:xfrm>
          <a:off x="3305299" y="1074789"/>
          <a:ext cx="3899805" cy="252862"/>
        </a:xfrm>
        <a:custGeom>
          <a:avLst/>
          <a:gdLst/>
          <a:ahLst/>
          <a:cxnLst/>
          <a:rect l="0" t="0" r="0" b="0"/>
          <a:pathLst>
            <a:path>
              <a:moveTo>
                <a:pt x="3899805" y="0"/>
              </a:moveTo>
              <a:lnTo>
                <a:pt x="3899805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EA520-F7B5-4BF7-B54D-1B80E1EABF95}">
      <dsp:nvSpPr>
        <dsp:cNvPr id="0" name=""/>
        <dsp:cNvSpPr/>
      </dsp:nvSpPr>
      <dsp:spPr>
        <a:xfrm>
          <a:off x="6603051" y="47273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Compressors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603051" y="472735"/>
        <a:ext cx="1204108" cy="602054"/>
      </dsp:txXfrm>
    </dsp:sp>
    <dsp:sp modelId="{704A9FD3-7D8E-40E2-8C96-4701A81F8A1C}">
      <dsp:nvSpPr>
        <dsp:cNvPr id="0" name=""/>
        <dsp:cNvSpPr/>
      </dsp:nvSpPr>
      <dsp:spPr>
        <a:xfrm>
          <a:off x="2703245" y="1327651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Positive Displacement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703245" y="1327651"/>
        <a:ext cx="1204108" cy="602054"/>
      </dsp:txXfrm>
    </dsp:sp>
    <dsp:sp modelId="{C6210902-EBB1-4871-ACF6-7CC815948622}">
      <dsp:nvSpPr>
        <dsp:cNvPr id="0" name=""/>
        <dsp:cNvSpPr/>
      </dsp:nvSpPr>
      <dsp:spPr>
        <a:xfrm>
          <a:off x="3033" y="2182568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Reciprocating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3033" y="2182568"/>
        <a:ext cx="1204108" cy="602054"/>
      </dsp:txXfrm>
    </dsp:sp>
    <dsp:sp modelId="{4FCBA60F-B0D7-429F-9B1C-F1375B90C8F6}">
      <dsp:nvSpPr>
        <dsp:cNvPr id="0" name=""/>
        <dsp:cNvSpPr/>
      </dsp:nvSpPr>
      <dsp:spPr>
        <a:xfrm>
          <a:off x="304060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Piston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304060" y="3037485"/>
        <a:ext cx="1204108" cy="602054"/>
      </dsp:txXfrm>
    </dsp:sp>
    <dsp:sp modelId="{F1C700C1-42CB-47CD-8233-543F6CEB0AF6}">
      <dsp:nvSpPr>
        <dsp:cNvPr id="0" name=""/>
        <dsp:cNvSpPr/>
      </dsp:nvSpPr>
      <dsp:spPr>
        <a:xfrm>
          <a:off x="304060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Diaphragm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304060" y="3892402"/>
        <a:ext cx="1204108" cy="602054"/>
      </dsp:txXfrm>
    </dsp:sp>
    <dsp:sp modelId="{0B9A4EA8-9E7F-4F7C-A152-F9DEC10527D1}">
      <dsp:nvSpPr>
        <dsp:cNvPr id="0" name=""/>
        <dsp:cNvSpPr/>
      </dsp:nvSpPr>
      <dsp:spPr>
        <a:xfrm>
          <a:off x="5403458" y="2182568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Rotary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5403458" y="2182568"/>
        <a:ext cx="1204108" cy="602054"/>
      </dsp:txXfrm>
    </dsp:sp>
    <dsp:sp modelId="{1D9775DF-D4D6-4A3F-9A42-9F61A0DF8F8E}">
      <dsp:nvSpPr>
        <dsp:cNvPr id="0" name=""/>
        <dsp:cNvSpPr/>
      </dsp:nvSpPr>
      <dsp:spPr>
        <a:xfrm>
          <a:off x="1761031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One Shaft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761031" y="3037485"/>
        <a:ext cx="1204108" cy="602054"/>
      </dsp:txXfrm>
    </dsp:sp>
    <dsp:sp modelId="{CF150251-4D0D-42C6-A43A-A06117B0DFE6}">
      <dsp:nvSpPr>
        <dsp:cNvPr id="0" name=""/>
        <dsp:cNvSpPr/>
      </dsp:nvSpPr>
      <dsp:spPr>
        <a:xfrm>
          <a:off x="2062058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Sliding Vane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062058" y="3892402"/>
        <a:ext cx="1204108" cy="602054"/>
      </dsp:txXfrm>
    </dsp:sp>
    <dsp:sp modelId="{84160A43-21A8-4B9F-9271-118E88166578}">
      <dsp:nvSpPr>
        <dsp:cNvPr id="0" name=""/>
        <dsp:cNvSpPr/>
      </dsp:nvSpPr>
      <dsp:spPr>
        <a:xfrm>
          <a:off x="2062058" y="4747319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Liquid Ring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062058" y="4747319"/>
        <a:ext cx="1204108" cy="602054"/>
      </dsp:txXfrm>
    </dsp:sp>
    <dsp:sp modelId="{1002FFF3-47A6-4E1B-BAE7-985C54CDC609}">
      <dsp:nvSpPr>
        <dsp:cNvPr id="0" name=""/>
        <dsp:cNvSpPr/>
      </dsp:nvSpPr>
      <dsp:spPr>
        <a:xfrm>
          <a:off x="2062058" y="560223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Scroll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062058" y="5602235"/>
        <a:ext cx="1204108" cy="602054"/>
      </dsp:txXfrm>
    </dsp:sp>
    <dsp:sp modelId="{70F16159-FCD7-4F06-A962-DBFB4A8BA176}">
      <dsp:nvSpPr>
        <dsp:cNvPr id="0" name=""/>
        <dsp:cNvSpPr/>
      </dsp:nvSpPr>
      <dsp:spPr>
        <a:xfrm>
          <a:off x="5704485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Two Shaft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5704485" y="3037485"/>
        <a:ext cx="1204108" cy="602054"/>
      </dsp:txXfrm>
    </dsp:sp>
    <dsp:sp modelId="{27870751-BA4F-49D4-8DC2-6360854C1696}">
      <dsp:nvSpPr>
        <dsp:cNvPr id="0" name=""/>
        <dsp:cNvSpPr/>
      </dsp:nvSpPr>
      <dsp:spPr>
        <a:xfrm>
          <a:off x="3519029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Roots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3519029" y="3892402"/>
        <a:ext cx="1204108" cy="602054"/>
      </dsp:txXfrm>
    </dsp:sp>
    <dsp:sp modelId="{24EA18B9-447E-4A5F-93F9-549CF5D78AE6}">
      <dsp:nvSpPr>
        <dsp:cNvPr id="0" name=""/>
        <dsp:cNvSpPr/>
      </dsp:nvSpPr>
      <dsp:spPr>
        <a:xfrm>
          <a:off x="4975999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Twin Screw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975999" y="3892402"/>
        <a:ext cx="1204108" cy="602054"/>
      </dsp:txXfrm>
    </dsp:sp>
    <dsp:sp modelId="{1D96F75E-9232-4C15-9640-4C130B3B962A}">
      <dsp:nvSpPr>
        <dsp:cNvPr id="0" name=""/>
        <dsp:cNvSpPr/>
      </dsp:nvSpPr>
      <dsp:spPr>
        <a:xfrm>
          <a:off x="6432970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Stepped Rotor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432970" y="3892402"/>
        <a:ext cx="1204108" cy="602054"/>
      </dsp:txXfrm>
    </dsp:sp>
    <dsp:sp modelId="{8B85D5DD-09C0-4494-BAE2-B885E8137390}">
      <dsp:nvSpPr>
        <dsp:cNvPr id="0" name=""/>
        <dsp:cNvSpPr/>
      </dsp:nvSpPr>
      <dsp:spPr>
        <a:xfrm>
          <a:off x="7889941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Tooth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7889941" y="3892402"/>
        <a:ext cx="1204108" cy="602054"/>
      </dsp:txXfrm>
    </dsp:sp>
    <dsp:sp modelId="{3CE5033E-170F-4615-91C3-DA554605D885}">
      <dsp:nvSpPr>
        <dsp:cNvPr id="0" name=""/>
        <dsp:cNvSpPr/>
      </dsp:nvSpPr>
      <dsp:spPr>
        <a:xfrm>
          <a:off x="8190968" y="4747319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smtClean="0">
              <a:solidFill>
                <a:schemeClr val="tx1"/>
              </a:solidFill>
            </a:rPr>
            <a:t>Test Site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8190968" y="4747319"/>
        <a:ext cx="1204108" cy="602054"/>
      </dsp:txXfrm>
    </dsp:sp>
    <dsp:sp modelId="{FC9ADD97-DBC0-4D54-BF14-091151C10087}">
      <dsp:nvSpPr>
        <dsp:cNvPr id="0" name=""/>
        <dsp:cNvSpPr/>
      </dsp:nvSpPr>
      <dsp:spPr>
        <a:xfrm>
          <a:off x="9045885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Three Shaft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9045885" y="3037485"/>
        <a:ext cx="1204108" cy="602054"/>
      </dsp:txXfrm>
    </dsp:sp>
    <dsp:sp modelId="{057E51D9-F99B-426D-A5C4-203845A456E0}">
      <dsp:nvSpPr>
        <dsp:cNvPr id="0" name=""/>
        <dsp:cNvSpPr/>
      </dsp:nvSpPr>
      <dsp:spPr>
        <a:xfrm>
          <a:off x="9346912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>
              <a:solidFill>
                <a:schemeClr val="tx1"/>
              </a:solidFill>
            </a:rPr>
            <a:t>Zimmem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9346912" y="3892402"/>
        <a:ext cx="1204108" cy="602054"/>
      </dsp:txXfrm>
    </dsp:sp>
    <dsp:sp modelId="{1C6B658B-79A8-4B82-9DD4-FE20347104A8}">
      <dsp:nvSpPr>
        <dsp:cNvPr id="0" name=""/>
        <dsp:cNvSpPr/>
      </dsp:nvSpPr>
      <dsp:spPr>
        <a:xfrm>
          <a:off x="10502856" y="1327651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Aerodynamic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502856" y="1327651"/>
        <a:ext cx="1204108" cy="602054"/>
      </dsp:txXfrm>
    </dsp:sp>
    <dsp:sp modelId="{F333A0C3-D989-447A-9206-E22E24F15C96}">
      <dsp:nvSpPr>
        <dsp:cNvPr id="0" name=""/>
        <dsp:cNvSpPr/>
      </dsp:nvSpPr>
      <dsp:spPr>
        <a:xfrm>
          <a:off x="10803883" y="2182568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Centrifugal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803883" y="2182568"/>
        <a:ext cx="1204108" cy="602054"/>
      </dsp:txXfrm>
    </dsp:sp>
    <dsp:sp modelId="{2FCA1EC7-9EBD-49EF-AE07-999207BE7B1E}">
      <dsp:nvSpPr>
        <dsp:cNvPr id="0" name=""/>
        <dsp:cNvSpPr/>
      </dsp:nvSpPr>
      <dsp:spPr>
        <a:xfrm>
          <a:off x="10803883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Axial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803883" y="3037485"/>
        <a:ext cx="1204108" cy="602054"/>
      </dsp:txXfrm>
    </dsp:sp>
    <dsp:sp modelId="{C05F2704-8D87-48C4-BA9E-B041FDEF00E6}">
      <dsp:nvSpPr>
        <dsp:cNvPr id="0" name=""/>
        <dsp:cNvSpPr/>
      </dsp:nvSpPr>
      <dsp:spPr>
        <a:xfrm>
          <a:off x="10803883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Ejector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803883" y="3892402"/>
        <a:ext cx="1204108" cy="602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7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61D5-FD2F-4D30-8939-5605005DEC25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0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2759183"/>
              </p:ext>
            </p:extLst>
          </p:nvPr>
        </p:nvGraphicFramePr>
        <p:xfrm>
          <a:off x="90488" y="90488"/>
          <a:ext cx="12011025" cy="667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Seán Hayes</dc:creator>
  <cp:lastModifiedBy>Seán Hayes</cp:lastModifiedBy>
  <cp:revision>4</cp:revision>
  <dcterms:created xsi:type="dcterms:W3CDTF">2015-04-30T15:23:46Z</dcterms:created>
  <dcterms:modified xsi:type="dcterms:W3CDTF">2015-11-24T11:58:24Z</dcterms:modified>
</cp:coreProperties>
</file>