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dbc7dfac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dbc7dfac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c08ef43b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c08ef43b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c08ef43b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c08ef43b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statements are constructed before the driver is invoked, leaving it vulnerable to maliciously crafted parameters.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ddd5e492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ddd5e492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c08ef43b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c08ef43b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c08ef43b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c08ef43b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c08ef43b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c08ef43b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c08ef43b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c08ef43b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dbc7dfac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dbc7dfa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dbc7dfac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dbc7dfac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dbc7dfa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dbc7dfa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dbc7dfac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dbc7dfac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Kirksville Grocery Store Database Website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 Bowman and Sean Moen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Page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Shown after adding, editing, or deleting a value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Shows item that has been changed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Button to return to the store’s table</a:t>
            </a:r>
            <a:endParaRPr sz="20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75" y="1538675"/>
            <a:ext cx="4299301" cy="241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first time doing web development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Lots of time figuring out how to do stuff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Had to cut features: notably JavaScript for interaction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Given a user-inputted grocery list, calculate the store which has the cheapest overall price.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Ability to compare an individual item between stores.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E.g What store has the lowest price for milk?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Allow for sorting of data in a table by Date/Price/etc.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Automate data input by implementing a web scraper.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Would make website useful as data no longer would have to be manually entered.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Security - Perform input validation &amp; sanitization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Parameterized</a:t>
            </a:r>
            <a:r>
              <a:rPr lang="en" sz="2000"/>
              <a:t> statements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Principle of Least Privilege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Suppose you were </a:t>
            </a:r>
            <a:r>
              <a:rPr lang="en" sz="2000"/>
              <a:t>planning</a:t>
            </a:r>
            <a:r>
              <a:rPr lang="en" sz="2000"/>
              <a:t> a grocery trip and wanted to find where you should go for the cheapest prices.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website to compare prices would be helpful.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decided to collect prices of various items from Walmart, HyVee, and Aldi and create a website to display them.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website can be updated by users.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Database Implementation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Webpages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Select a Grocery Store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View a Grocery Store and make changes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Add/Edit/Remove Items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Confirmation Pages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Database: MySQL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Programming Languages: HTML/CSS and PHP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Server: Apache XAMPP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Drop down menu to select grocery store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Click submit to go to the grocery store’s page</a:t>
            </a:r>
            <a:endParaRPr sz="2000"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5750"/>
            <a:ext cx="4299301" cy="241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800" y="1749050"/>
            <a:ext cx="4495602" cy="252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Table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Table display of all entries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Click an entry to edit or remove 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Buttons to add an entry or to go back to homepage</a:t>
            </a:r>
            <a:endParaRPr sz="2000"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5750"/>
            <a:ext cx="4299301" cy="241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Edit/Delete Entry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edit an entry or remove 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Values are automatically filled with previous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Date and Unit Price are automatically calculated</a:t>
            </a:r>
            <a:endParaRPr sz="2000"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425" y="1564600"/>
            <a:ext cx="4299301" cy="241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Entry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Similar to the edit page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Enter the values to create an entry</a:t>
            </a:r>
            <a:endParaRPr sz="20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75" y="1525725"/>
            <a:ext cx="4299301" cy="241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