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1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67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77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94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7E6-0DF5-40AD-950F-C40D364A9548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AFAC-6D40-45B5-8C0B-A3FE29AF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r="6954"/>
          <a:stretch/>
        </p:blipFill>
        <p:spPr>
          <a:xfrm>
            <a:off x="0" y="0"/>
            <a:ext cx="4584700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r="6954"/>
          <a:stretch/>
        </p:blipFill>
        <p:spPr>
          <a:xfrm>
            <a:off x="4559300" y="0"/>
            <a:ext cx="4584700" cy="342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r="6954"/>
          <a:stretch/>
        </p:blipFill>
        <p:spPr>
          <a:xfrm>
            <a:off x="0" y="3429000"/>
            <a:ext cx="4584700" cy="3429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r="6954"/>
          <a:stretch/>
        </p:blipFill>
        <p:spPr>
          <a:xfrm>
            <a:off x="4559300" y="3429000"/>
            <a:ext cx="4584700" cy="3429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AA207E6-0DF5-40AD-950F-C40D364A9548}" type="datetimeFigureOut">
              <a:rPr lang="en-US" smtClean="0"/>
              <a:pPr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008AFAC-6D40-45B5-8C0B-A3FE29AFED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8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sha" pitchFamily="34" charset="-79"/>
          <a:ea typeface="+mj-ea"/>
          <a:cs typeface="Gisha" pitchFamily="34" charset="-79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sha" pitchFamily="34" charset="-79"/>
          <a:ea typeface="+mn-ea"/>
          <a:cs typeface="Gisha" pitchFamily="34" charset="-79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sha" pitchFamily="34" charset="-79"/>
          <a:ea typeface="+mn-ea"/>
          <a:cs typeface="Gisha" pitchFamily="34" charset="-79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sha" pitchFamily="34" charset="-79"/>
          <a:ea typeface="+mn-ea"/>
          <a:cs typeface="Gisha" pitchFamily="34" charset="-79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sha" pitchFamily="34" charset="-79"/>
          <a:ea typeface="+mn-ea"/>
          <a:cs typeface="Gisha" pitchFamily="34" charset="-79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sha" pitchFamily="34" charset="-79"/>
          <a:ea typeface="+mn-ea"/>
          <a:cs typeface="Gisha" pitchFamily="34" charset="-79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Photo Tourism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Sean &amp; Matt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Photo Tourism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</cp:lastModifiedBy>
  <cp:revision>2</cp:revision>
  <dcterms:created xsi:type="dcterms:W3CDTF">2013-03-27T19:25:14Z</dcterms:created>
  <dcterms:modified xsi:type="dcterms:W3CDTF">2013-03-27T19:36:07Z</dcterms:modified>
</cp:coreProperties>
</file>