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963-7D5E-4779-AE68-8B26CAEA8302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848C-7051-4E77-9B64-5DA3A662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963-7D5E-4779-AE68-8B26CAEA8302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848C-7051-4E77-9B64-5DA3A662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4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963-7D5E-4779-AE68-8B26CAEA8302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848C-7051-4E77-9B64-5DA3A662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963-7D5E-4779-AE68-8B26CAEA8302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848C-7051-4E77-9B64-5DA3A662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2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963-7D5E-4779-AE68-8B26CAEA8302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848C-7051-4E77-9B64-5DA3A662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963-7D5E-4779-AE68-8B26CAEA8302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848C-7051-4E77-9B64-5DA3A662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963-7D5E-4779-AE68-8B26CAEA8302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848C-7051-4E77-9B64-5DA3A662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963-7D5E-4779-AE68-8B26CAEA8302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848C-7051-4E77-9B64-5DA3A662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963-7D5E-4779-AE68-8B26CAEA8302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848C-7051-4E77-9B64-5DA3A662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963-7D5E-4779-AE68-8B26CAEA8302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848C-7051-4E77-9B64-5DA3A662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4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8963-7D5E-4779-AE68-8B26CAEA8302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B848C-7051-4E77-9B64-5DA3A662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1" t="970" r="14393" b="4969"/>
          <a:stretch/>
        </p:blipFill>
        <p:spPr>
          <a:xfrm>
            <a:off x="0" y="0"/>
            <a:ext cx="4572001" cy="3433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1" t="970" r="14393" b="4969"/>
          <a:stretch/>
        </p:blipFill>
        <p:spPr>
          <a:xfrm>
            <a:off x="4571999" y="0"/>
            <a:ext cx="4572001" cy="3433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1" t="970" r="14393" b="4969"/>
          <a:stretch/>
        </p:blipFill>
        <p:spPr>
          <a:xfrm>
            <a:off x="0" y="3424844"/>
            <a:ext cx="4572001" cy="34331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1" t="970" r="14393" b="4969"/>
          <a:stretch/>
        </p:blipFill>
        <p:spPr>
          <a:xfrm>
            <a:off x="4571999" y="3424844"/>
            <a:ext cx="4572001" cy="343315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D8963-7D5E-4779-AE68-8B26CAEA8302}" type="datetimeFigureOut">
              <a:rPr lang="en-US" smtClean="0"/>
              <a:t>3/27/2013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B848C-7051-4E77-9B64-5DA3A662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5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Bookman Old Styl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Bookman Old Styl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Bookman Old Styl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Bookman Old Styl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Bookman Old Styl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Bookman Old Styl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5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Matthew</cp:lastModifiedBy>
  <cp:revision>3</cp:revision>
  <dcterms:created xsi:type="dcterms:W3CDTF">2013-03-27T19:09:12Z</dcterms:created>
  <dcterms:modified xsi:type="dcterms:W3CDTF">2013-03-27T19:36:36Z</dcterms:modified>
</cp:coreProperties>
</file>