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1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67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77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94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r="6954"/>
          <a:stretch/>
        </p:blipFill>
        <p:spPr>
          <a:xfrm>
            <a:off x="0" y="0"/>
            <a:ext cx="4584700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r="6954"/>
          <a:stretch/>
        </p:blipFill>
        <p:spPr>
          <a:xfrm>
            <a:off x="4559300" y="0"/>
            <a:ext cx="4584700" cy="342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r="6954"/>
          <a:stretch/>
        </p:blipFill>
        <p:spPr>
          <a:xfrm>
            <a:off x="0" y="3429000"/>
            <a:ext cx="4584700" cy="3429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r="6954"/>
          <a:stretch/>
        </p:blipFill>
        <p:spPr>
          <a:xfrm>
            <a:off x="4559300" y="3429000"/>
            <a:ext cx="4584700" cy="3429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AA207E6-0DF5-40AD-950F-C40D364A9548}" type="datetimeFigureOut">
              <a:rPr lang="en-US" smtClean="0"/>
              <a:pPr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008AFAC-6D40-45B5-8C0B-A3FE29AFED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8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sha" pitchFamily="34" charset="-79"/>
          <a:ea typeface="+mj-ea"/>
          <a:cs typeface="Gisha" pitchFamily="34" charset="-79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sha" pitchFamily="34" charset="-79"/>
          <a:ea typeface="+mn-ea"/>
          <a:cs typeface="Gisha" pitchFamily="34" charset="-79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sha" pitchFamily="34" charset="-79"/>
          <a:ea typeface="+mn-ea"/>
          <a:cs typeface="Gisha" pitchFamily="34" charset="-79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sha" pitchFamily="34" charset="-79"/>
          <a:ea typeface="+mn-ea"/>
          <a:cs typeface="Gisha" pitchFamily="34" charset="-79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sha" pitchFamily="34" charset="-79"/>
          <a:ea typeface="+mn-ea"/>
          <a:cs typeface="Gisha" pitchFamily="34" charset="-79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sha" pitchFamily="34" charset="-79"/>
          <a:ea typeface="+mn-ea"/>
          <a:cs typeface="Gisha" pitchFamily="34" charset="-79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Photo Tourism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Sean &amp; Matt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Tourism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Inward Tourism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Single object </a:t>
            </a:r>
          </a:p>
          <a:p>
            <a:r>
              <a:rPr lang="en-US" dirty="0" smtClean="0"/>
              <a:t>Photographed </a:t>
            </a:r>
            <a:r>
              <a:rPr lang="en-US" i="1" dirty="0" smtClean="0"/>
              <a:t>inward</a:t>
            </a:r>
            <a:r>
              <a:rPr lang="en-US" dirty="0" smtClean="0"/>
              <a:t> about an object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Fountains</a:t>
            </a:r>
          </a:p>
          <a:p>
            <a:pPr lvl="1"/>
            <a:r>
              <a:rPr lang="en-US" dirty="0" smtClean="0"/>
              <a:t>Buildings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Outward Tourism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Many Objects</a:t>
            </a:r>
          </a:p>
          <a:p>
            <a:r>
              <a:rPr lang="en-US" dirty="0" smtClean="0"/>
              <a:t>Photographing </a:t>
            </a:r>
            <a:r>
              <a:rPr lang="en-US" i="1" dirty="0" smtClean="0"/>
              <a:t>outward</a:t>
            </a:r>
            <a:r>
              <a:rPr lang="en-US" dirty="0" smtClean="0"/>
              <a:t> around a point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Town Squares</a:t>
            </a:r>
          </a:p>
          <a:p>
            <a:pPr lvl="1"/>
            <a:r>
              <a:rPr lang="en-US" dirty="0" smtClean="0"/>
              <a:t>Rooms / Halls</a:t>
            </a:r>
          </a:p>
          <a:p>
            <a:pPr lvl="1"/>
            <a:r>
              <a:rPr lang="en-US" dirty="0" err="1" smtClean="0"/>
              <a:t>Panaramic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Stony Brook University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81981"/>
            <a:ext cx="7620000" cy="3962400"/>
          </a:xfrm>
        </p:spPr>
      </p:pic>
    </p:spTree>
    <p:extLst>
      <p:ext uri="{BB962C8B-B14F-4D97-AF65-F5344CB8AC3E}">
        <p14:creationId xmlns:p14="http://schemas.microsoft.com/office/powerpoint/2010/main" val="17987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rmAutofit/>
          </a:bodyPr>
          <a:lstStyle/>
          <a:p>
            <a:r>
              <a:rPr lang="en-US" dirty="0" smtClean="0"/>
              <a:t>Stony Brook</a:t>
            </a:r>
            <a:br>
              <a:rPr lang="en-US" dirty="0" smtClean="0"/>
            </a:br>
            <a:r>
              <a:rPr lang="en-US" dirty="0" smtClean="0"/>
              <a:t>Virtual Tour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8655"/>
            <a:ext cx="24384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2" y="2646218"/>
            <a:ext cx="2284215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2646218"/>
            <a:ext cx="3002507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3650"/>
            <a:ext cx="27432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0" r="12560"/>
          <a:stretch/>
        </p:blipFill>
        <p:spPr>
          <a:xfrm>
            <a:off x="228600" y="4876800"/>
            <a:ext cx="24384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79" y="4876800"/>
            <a:ext cx="2745946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646218"/>
            <a:ext cx="24384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876800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43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Photo Tourism</vt:lpstr>
      <vt:lpstr>Tourism Types</vt:lpstr>
      <vt:lpstr>Stony Brook University</vt:lpstr>
      <vt:lpstr>Stony Brook Virtual Tour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</cp:lastModifiedBy>
  <cp:revision>7</cp:revision>
  <dcterms:created xsi:type="dcterms:W3CDTF">2013-03-27T19:25:14Z</dcterms:created>
  <dcterms:modified xsi:type="dcterms:W3CDTF">2013-03-27T21:31:38Z</dcterms:modified>
</cp:coreProperties>
</file>