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6" r:id="rId8"/>
    <p:sldId id="267" r:id="rId9"/>
    <p:sldId id="268" r:id="rId10"/>
    <p:sldId id="269" r:id="rId11"/>
    <p:sldId id="260" r:id="rId12"/>
    <p:sldId id="262" r:id="rId13"/>
    <p:sldId id="264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F0E5"/>
    <a:srgbClr val="DDF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4671"/>
  </p:normalViewPr>
  <p:slideViewPr>
    <p:cSldViewPr snapToGrid="0" snapToObjects="1">
      <p:cViewPr>
        <p:scale>
          <a:sx n="85" d="100"/>
          <a:sy n="85" d="100"/>
        </p:scale>
        <p:origin x="151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FD43-1BD0-9940-B6EC-F78159437946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F460-2849-0A48-A7E8-4ABCF2A4B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0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FD43-1BD0-9940-B6EC-F78159437946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F460-2849-0A48-A7E8-4ABCF2A4B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FD43-1BD0-9940-B6EC-F78159437946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F460-2849-0A48-A7E8-4ABCF2A4B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2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FD43-1BD0-9940-B6EC-F78159437946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F460-2849-0A48-A7E8-4ABCF2A4B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31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FD43-1BD0-9940-B6EC-F78159437946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F460-2849-0A48-A7E8-4ABCF2A4B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8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FD43-1BD0-9940-B6EC-F78159437946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F460-2849-0A48-A7E8-4ABCF2A4B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1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FD43-1BD0-9940-B6EC-F78159437946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F460-2849-0A48-A7E8-4ABCF2A4B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4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FD43-1BD0-9940-B6EC-F78159437946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F460-2849-0A48-A7E8-4ABCF2A4B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9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FD43-1BD0-9940-B6EC-F78159437946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F460-2849-0A48-A7E8-4ABCF2A4B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6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FD43-1BD0-9940-B6EC-F78159437946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F460-2849-0A48-A7E8-4ABCF2A4B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0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FD43-1BD0-9940-B6EC-F78159437946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F460-2849-0A48-A7E8-4ABCF2A4B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4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2FD43-1BD0-9940-B6EC-F78159437946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AF460-2849-0A48-A7E8-4ABCF2A4B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9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seannewell/November-Meet-U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F0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8531" y="2048933"/>
            <a:ext cx="95665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Didot" charset="0"/>
                <a:ea typeface="Didot" charset="0"/>
                <a:cs typeface="Didot" charset="0"/>
              </a:rPr>
              <a:t>AES and the Shift Drive</a:t>
            </a:r>
            <a:endParaRPr lang="en-US" sz="6600" dirty="0">
              <a:latin typeface="Didot" charset="0"/>
              <a:ea typeface="Didot" charset="0"/>
              <a:cs typeface="Didot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22562" y="4351867"/>
            <a:ext cx="1898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Didot" charset="0"/>
                <a:ea typeface="Didot" charset="0"/>
                <a:cs typeface="Didot" charset="0"/>
              </a:rPr>
              <a:t>Sean Newell</a:t>
            </a:r>
            <a:endParaRPr lang="en-US" sz="2400" dirty="0">
              <a:latin typeface="Didot" charset="0"/>
              <a:ea typeface="Didot" charset="0"/>
              <a:cs typeface="Dido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63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F0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22298" y="789660"/>
            <a:ext cx="3026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Didot" charset="0"/>
                <a:ea typeface="Didot" charset="0"/>
                <a:cs typeface="Didot" charset="0"/>
              </a:rPr>
              <a:t>What I created</a:t>
            </a:r>
            <a:endParaRPr lang="en-US" sz="3200" b="1" dirty="0">
              <a:latin typeface="Didot" charset="0"/>
              <a:ea typeface="Didot" charset="0"/>
              <a:cs typeface="Didot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9283" y="1374435"/>
            <a:ext cx="816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mtClean="0">
                <a:latin typeface="Didot" charset="0"/>
                <a:ea typeface="Didot" charset="0"/>
                <a:cs typeface="Didot" charset="0"/>
              </a:rPr>
              <a:t>fwr</a:t>
            </a:r>
            <a:endParaRPr lang="en-US" sz="3200" b="1" dirty="0">
              <a:latin typeface="Didot" charset="0"/>
              <a:ea typeface="Didot" charset="0"/>
              <a:cs typeface="Dido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81" y="2363180"/>
            <a:ext cx="5503727" cy="4362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533" y="2331803"/>
            <a:ext cx="5514975" cy="437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8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F0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6638" y="790832"/>
            <a:ext cx="7311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Didot" charset="0"/>
                <a:ea typeface="Didot" charset="0"/>
                <a:cs typeface="Didot" charset="0"/>
              </a:rPr>
              <a:t>Object Oriented Programming (OOP)</a:t>
            </a:r>
            <a:endParaRPr lang="en-US" sz="3200" b="1" dirty="0">
              <a:latin typeface="Didot" charset="0"/>
              <a:ea typeface="Didot" charset="0"/>
              <a:cs typeface="Didot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437" y="2585133"/>
            <a:ext cx="48891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u="sng" dirty="0" smtClean="0"/>
              <a:t>Inheritance</a:t>
            </a:r>
            <a:r>
              <a:rPr lang="en-US" sz="2400" dirty="0" smtClean="0"/>
              <a:t>: Basing a class off of another; the class will inherit all the properties from the other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8085711" y="2039272"/>
            <a:ext cx="1551314" cy="832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Class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00947" y="3535743"/>
            <a:ext cx="1105197" cy="503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Object2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543647" y="3535742"/>
            <a:ext cx="1105197" cy="503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Object3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70801" y="4681506"/>
            <a:ext cx="550561" cy="458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F1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05686" y="4681507"/>
            <a:ext cx="550561" cy="458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F2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43338" y="4681507"/>
            <a:ext cx="550561" cy="458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F3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65834" y="4681506"/>
            <a:ext cx="550561" cy="458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F2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209905" y="4681506"/>
            <a:ext cx="550561" cy="458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F3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173387" y="4681509"/>
            <a:ext cx="550561" cy="458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F1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820964" y="4681508"/>
            <a:ext cx="550561" cy="458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F2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06197" y="3554629"/>
            <a:ext cx="1105197" cy="503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Object1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468541" y="4681507"/>
            <a:ext cx="550561" cy="458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F3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929124" y="4681506"/>
            <a:ext cx="550561" cy="458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F1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9" name="Straight Connector 18"/>
          <p:cNvCxnSpPr>
            <a:stCxn id="15" idx="0"/>
          </p:cNvCxnSpPr>
          <p:nvPr/>
        </p:nvCxnSpPr>
        <p:spPr>
          <a:xfrm flipV="1">
            <a:off x="6658796" y="2872078"/>
            <a:ext cx="1822714" cy="682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0"/>
            <a:endCxn id="4" idx="2"/>
          </p:cNvCxnSpPr>
          <p:nvPr/>
        </p:nvCxnSpPr>
        <p:spPr>
          <a:xfrm flipV="1">
            <a:off x="8853546" y="2872078"/>
            <a:ext cx="7822" cy="663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</p:cNvCxnSpPr>
          <p:nvPr/>
        </p:nvCxnSpPr>
        <p:spPr>
          <a:xfrm flipH="1" flipV="1">
            <a:off x="9207694" y="2872078"/>
            <a:ext cx="1888552" cy="663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0"/>
            <a:endCxn id="15" idx="2"/>
          </p:cNvCxnSpPr>
          <p:nvPr/>
        </p:nvCxnSpPr>
        <p:spPr>
          <a:xfrm flipV="1">
            <a:off x="5946082" y="4058118"/>
            <a:ext cx="712714" cy="623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0"/>
            <a:endCxn id="15" idx="2"/>
          </p:cNvCxnSpPr>
          <p:nvPr/>
        </p:nvCxnSpPr>
        <p:spPr>
          <a:xfrm flipV="1">
            <a:off x="6580967" y="4058118"/>
            <a:ext cx="77829" cy="62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0" idx="0"/>
            <a:endCxn id="15" idx="2"/>
          </p:cNvCxnSpPr>
          <p:nvPr/>
        </p:nvCxnSpPr>
        <p:spPr>
          <a:xfrm flipH="1" flipV="1">
            <a:off x="6658796" y="4058118"/>
            <a:ext cx="559823" cy="62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6" idx="2"/>
            <a:endCxn id="17" idx="0"/>
          </p:cNvCxnSpPr>
          <p:nvPr/>
        </p:nvCxnSpPr>
        <p:spPr>
          <a:xfrm flipH="1">
            <a:off x="8204405" y="4039232"/>
            <a:ext cx="649141" cy="642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0"/>
            <a:endCxn id="6" idx="2"/>
          </p:cNvCxnSpPr>
          <p:nvPr/>
        </p:nvCxnSpPr>
        <p:spPr>
          <a:xfrm flipV="1">
            <a:off x="8841115" y="4039232"/>
            <a:ext cx="12431" cy="642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2" idx="0"/>
            <a:endCxn id="6" idx="2"/>
          </p:cNvCxnSpPr>
          <p:nvPr/>
        </p:nvCxnSpPr>
        <p:spPr>
          <a:xfrm flipH="1" flipV="1">
            <a:off x="8853546" y="4039232"/>
            <a:ext cx="631640" cy="642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3" idx="0"/>
            <a:endCxn id="7" idx="2"/>
          </p:cNvCxnSpPr>
          <p:nvPr/>
        </p:nvCxnSpPr>
        <p:spPr>
          <a:xfrm flipV="1">
            <a:off x="10448668" y="4039231"/>
            <a:ext cx="647578" cy="642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4" idx="0"/>
            <a:endCxn id="7" idx="2"/>
          </p:cNvCxnSpPr>
          <p:nvPr/>
        </p:nvCxnSpPr>
        <p:spPr>
          <a:xfrm flipV="1">
            <a:off x="11096245" y="4039231"/>
            <a:ext cx="1" cy="642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6" idx="0"/>
            <a:endCxn id="7" idx="2"/>
          </p:cNvCxnSpPr>
          <p:nvPr/>
        </p:nvCxnSpPr>
        <p:spPr>
          <a:xfrm flipH="1" flipV="1">
            <a:off x="11096246" y="4039231"/>
            <a:ext cx="647576" cy="642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80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F0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8738" y="799939"/>
            <a:ext cx="3243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Didot" charset="0"/>
                <a:ea typeface="Didot" charset="0"/>
                <a:cs typeface="Didot" charset="0"/>
              </a:rPr>
              <a:t>How I created it</a:t>
            </a:r>
            <a:endParaRPr lang="en-US" sz="3200" b="1" dirty="0">
              <a:latin typeface="Didot" charset="0"/>
              <a:ea typeface="Didot" charset="0"/>
              <a:cs typeface="Didot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47410" y="3264888"/>
            <a:ext cx="2406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Didot" charset="0"/>
                <a:ea typeface="Didot" charset="0"/>
                <a:cs typeface="Didot" charset="0"/>
              </a:rPr>
              <a:t>[ code example</a:t>
            </a:r>
            <a:r>
              <a:rPr lang="en-US" sz="2400" dirty="0">
                <a:latin typeface="Didot" charset="0"/>
                <a:ea typeface="Didot" charset="0"/>
                <a:cs typeface="Didot" charset="0"/>
              </a:rPr>
              <a:t> </a:t>
            </a:r>
            <a:r>
              <a:rPr lang="en-US" sz="2400" dirty="0" smtClean="0">
                <a:latin typeface="Didot" charset="0"/>
                <a:ea typeface="Didot" charset="0"/>
                <a:cs typeface="Didot" charset="0"/>
              </a:rPr>
              <a:t>]</a:t>
            </a:r>
            <a:endParaRPr lang="en-US" sz="2400" dirty="0">
              <a:latin typeface="Didot" charset="0"/>
              <a:ea typeface="Didot" charset="0"/>
              <a:cs typeface="Dido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75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F0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31091" y="2741656"/>
            <a:ext cx="2537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Didot" charset="0"/>
                <a:ea typeface="Didot" charset="0"/>
                <a:cs typeface="Didot" charset="0"/>
              </a:rPr>
              <a:t>[ Questions ]</a:t>
            </a:r>
            <a:endParaRPr lang="en-US" sz="3200" b="1" dirty="0">
              <a:latin typeface="Didot" charset="0"/>
              <a:ea typeface="Didot" charset="0"/>
              <a:cs typeface="Dido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44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F0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5007" y="851899"/>
            <a:ext cx="5985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Didot" charset="0"/>
                <a:ea typeface="Didot" charset="0"/>
                <a:cs typeface="Didot" charset="0"/>
              </a:rPr>
              <a:t>Find This Presentation Online</a:t>
            </a:r>
            <a:endParaRPr lang="en-US" sz="3200" b="1" dirty="0">
              <a:latin typeface="Didot" charset="0"/>
              <a:ea typeface="Didot" charset="0"/>
              <a:cs typeface="Didot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9094" y="2522573"/>
            <a:ext cx="8694296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GitHub:</a:t>
            </a:r>
          </a:p>
          <a:p>
            <a:endParaRPr lang="en-US" u="sng" dirty="0" smtClean="0"/>
          </a:p>
          <a:p>
            <a:r>
              <a:rPr lang="en-US" sz="2400" u="sng" dirty="0" smtClean="0"/>
              <a:t>Username</a:t>
            </a:r>
            <a:r>
              <a:rPr lang="en-US" sz="2400" dirty="0" smtClean="0"/>
              <a:t>: </a:t>
            </a:r>
            <a:r>
              <a:rPr lang="en-US" sz="2400" dirty="0" err="1" smtClean="0"/>
              <a:t>seannewell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u="sng" dirty="0" smtClean="0"/>
              <a:t>Repo</a:t>
            </a:r>
            <a:r>
              <a:rPr lang="en-US" sz="2400" dirty="0" smtClean="0"/>
              <a:t>: November-Meet-Up</a:t>
            </a:r>
          </a:p>
          <a:p>
            <a:endParaRPr lang="en-US" sz="2400" dirty="0"/>
          </a:p>
          <a:p>
            <a:r>
              <a:rPr lang="en-US" sz="2400" u="sng" dirty="0" smtClean="0"/>
              <a:t>Link</a:t>
            </a:r>
            <a:r>
              <a:rPr lang="en-US" sz="2400" dirty="0" smtClean="0"/>
              <a:t>: </a:t>
            </a:r>
            <a:r>
              <a:rPr lang="en-US" sz="2400" dirty="0">
                <a:hlinkClick r:id="rId2"/>
              </a:rPr>
              <a:t>https://github.com/seannewell/November-Meet-Up</a:t>
            </a:r>
            <a:endParaRPr lang="en-US" sz="2400" dirty="0"/>
          </a:p>
          <a:p>
            <a:endParaRPr lang="en-US" dirty="0"/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93772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F0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62051" y="2599691"/>
            <a:ext cx="1765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Didot" charset="0"/>
                <a:ea typeface="Didot" charset="0"/>
                <a:cs typeface="Didot" charset="0"/>
              </a:rPr>
              <a:t>[ Demo ]</a:t>
            </a:r>
            <a:endParaRPr lang="en-US" sz="3200" dirty="0">
              <a:latin typeface="Didot" charset="0"/>
              <a:ea typeface="Didot" charset="0"/>
              <a:cs typeface="Dido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8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F0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32886" y="605481"/>
            <a:ext cx="49013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Didot" charset="0"/>
                <a:ea typeface="Didot" charset="0"/>
                <a:cs typeface="Didot" charset="0"/>
              </a:rPr>
              <a:t>Why Bother Trying?</a:t>
            </a:r>
            <a:endParaRPr lang="en-US" sz="4000" b="1" dirty="0">
              <a:latin typeface="Didot" charset="0"/>
              <a:ea typeface="Didot" charset="0"/>
              <a:cs typeface="Dido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1" y="2273643"/>
            <a:ext cx="607057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 smtClean="0"/>
              <a:t>Learn (apply knowledge)</a:t>
            </a:r>
          </a:p>
          <a:p>
            <a:pPr marL="285750" indent="-285750">
              <a:buFontTx/>
              <a:buChar char="-"/>
            </a:pP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 smtClean="0"/>
              <a:t>Free MATLAB </a:t>
            </a:r>
            <a:r>
              <a:rPr lang="en-US" sz="2800" dirty="0" smtClean="0"/>
              <a:t>license from MathWorks</a:t>
            </a:r>
            <a:endParaRPr lang="en-US" sz="2800" dirty="0" smtClean="0"/>
          </a:p>
          <a:p>
            <a:pPr marL="285750" indent="-285750">
              <a:buFontTx/>
              <a:buChar char="-"/>
            </a:pP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 smtClean="0"/>
              <a:t>Trip to AES in NYC</a:t>
            </a:r>
          </a:p>
          <a:p>
            <a:pPr marL="285750" indent="-285750">
              <a:buFontTx/>
              <a:buChar char="-"/>
            </a:pP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 smtClean="0"/>
              <a:t>Win money / MATLAB 4 LYF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984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F0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694" y="3027404"/>
            <a:ext cx="638450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smtClean="0"/>
              <a:t>Free MATLAB license and toolboxes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DAW for testing (Reaper is clutch)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Rules / Must have student membership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Use a team?</a:t>
            </a: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22097" y="1008460"/>
            <a:ext cx="40078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Didot" charset="0"/>
                <a:ea typeface="Didot" charset="0"/>
                <a:cs typeface="Didot" charset="0"/>
              </a:rPr>
              <a:t>Tools/</a:t>
            </a:r>
            <a:r>
              <a:rPr lang="en-US" sz="6000" b="1" dirty="0" err="1" smtClean="0">
                <a:latin typeface="Didot" charset="0"/>
                <a:ea typeface="Didot" charset="0"/>
                <a:cs typeface="Didot" charset="0"/>
              </a:rPr>
              <a:t>Reqs</a:t>
            </a:r>
            <a:endParaRPr lang="en-US" sz="6000" b="1" dirty="0">
              <a:latin typeface="Didot" charset="0"/>
              <a:ea typeface="Didot" charset="0"/>
              <a:cs typeface="Didot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894" y="700314"/>
            <a:ext cx="3367315" cy="26560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902" y="3661623"/>
            <a:ext cx="45593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3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F0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40898" y="518470"/>
            <a:ext cx="3026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Didot" charset="0"/>
                <a:ea typeface="Didot" charset="0"/>
                <a:cs typeface="Didot" charset="0"/>
              </a:rPr>
              <a:t>What I created</a:t>
            </a:r>
            <a:endParaRPr lang="en-US" sz="3200" b="1" dirty="0">
              <a:latin typeface="Didot" charset="0"/>
              <a:ea typeface="Didot" charset="0"/>
              <a:cs typeface="Dido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423" y="1350895"/>
            <a:ext cx="9217742" cy="51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F0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22298" y="789660"/>
            <a:ext cx="3026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Didot" charset="0"/>
                <a:ea typeface="Didot" charset="0"/>
                <a:cs typeface="Didot" charset="0"/>
              </a:rPr>
              <a:t>What I created</a:t>
            </a:r>
            <a:endParaRPr lang="en-US" sz="3200" b="1" dirty="0">
              <a:latin typeface="Didot" charset="0"/>
              <a:ea typeface="Didot" charset="0"/>
              <a:cs typeface="Didot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69433" y="1374435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mtClean="0">
                <a:latin typeface="Didot" charset="0"/>
                <a:ea typeface="Didot" charset="0"/>
                <a:cs typeface="Didot" charset="0"/>
              </a:rPr>
              <a:t>d1</a:t>
            </a:r>
            <a:endParaRPr lang="en-US" sz="3200" b="1" dirty="0">
              <a:latin typeface="Didot" charset="0"/>
              <a:ea typeface="Didot" charset="0"/>
              <a:cs typeface="Dido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96" y="2224265"/>
            <a:ext cx="5599511" cy="43766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719" y="2269311"/>
            <a:ext cx="5462789" cy="437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1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F0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22298" y="789660"/>
            <a:ext cx="3026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Didot" charset="0"/>
                <a:ea typeface="Didot" charset="0"/>
                <a:cs typeface="Didot" charset="0"/>
              </a:rPr>
              <a:t>What I created</a:t>
            </a:r>
            <a:endParaRPr lang="en-US" sz="3200" b="1" dirty="0">
              <a:latin typeface="Didot" charset="0"/>
              <a:ea typeface="Didot" charset="0"/>
              <a:cs typeface="Didot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69433" y="1374435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latin typeface="Didot" charset="0"/>
                <a:ea typeface="Didot" charset="0"/>
                <a:cs typeface="Didot" charset="0"/>
              </a:rPr>
              <a:t>d2</a:t>
            </a:r>
            <a:endParaRPr lang="en-US" sz="3200" b="1" dirty="0">
              <a:latin typeface="Didot" charset="0"/>
              <a:ea typeface="Didot" charset="0"/>
              <a:cs typeface="Dido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090" y="2376026"/>
            <a:ext cx="5442555" cy="42308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32" y="2376026"/>
            <a:ext cx="5591175" cy="432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0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F0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22298" y="789660"/>
            <a:ext cx="3026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Didot" charset="0"/>
                <a:ea typeface="Didot" charset="0"/>
                <a:cs typeface="Didot" charset="0"/>
              </a:rPr>
              <a:t>What I created</a:t>
            </a:r>
            <a:endParaRPr lang="en-US" sz="3200" b="1" dirty="0">
              <a:latin typeface="Didot" charset="0"/>
              <a:ea typeface="Didot" charset="0"/>
              <a:cs typeface="Didot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69433" y="1374435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latin typeface="Didot" charset="0"/>
                <a:ea typeface="Didot" charset="0"/>
                <a:cs typeface="Didot" charset="0"/>
              </a:rPr>
              <a:t>d3</a:t>
            </a:r>
            <a:endParaRPr lang="en-US" sz="3200" b="1" dirty="0">
              <a:latin typeface="Didot" charset="0"/>
              <a:ea typeface="Didot" charset="0"/>
              <a:cs typeface="Dido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01" y="2236905"/>
            <a:ext cx="5479800" cy="42987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483" y="2236906"/>
            <a:ext cx="5293151" cy="426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1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F0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22298" y="789660"/>
            <a:ext cx="3026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Didot" charset="0"/>
                <a:ea typeface="Didot" charset="0"/>
                <a:cs typeface="Didot" charset="0"/>
              </a:rPr>
              <a:t>What I created</a:t>
            </a:r>
            <a:endParaRPr lang="en-US" sz="3200" b="1" dirty="0">
              <a:latin typeface="Didot" charset="0"/>
              <a:ea typeface="Didot" charset="0"/>
              <a:cs typeface="Didot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30347" y="1374435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latin typeface="Didot" charset="0"/>
                <a:ea typeface="Didot" charset="0"/>
                <a:cs typeface="Didot" charset="0"/>
              </a:rPr>
              <a:t>tc</a:t>
            </a:r>
            <a:endParaRPr lang="en-US" sz="3200" b="1" dirty="0">
              <a:latin typeface="Didot" charset="0"/>
              <a:ea typeface="Didot" charset="0"/>
              <a:cs typeface="Dido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72" y="2354289"/>
            <a:ext cx="5449475" cy="42703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137" y="2286111"/>
            <a:ext cx="5368925" cy="433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2532</TotalTime>
  <Words>148</Words>
  <Application>Microsoft Macintosh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Didot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Newell</dc:creator>
  <cp:lastModifiedBy>Sean Newell</cp:lastModifiedBy>
  <cp:revision>49</cp:revision>
  <dcterms:created xsi:type="dcterms:W3CDTF">2019-11-19T03:07:16Z</dcterms:created>
  <dcterms:modified xsi:type="dcterms:W3CDTF">2019-11-21T05:07:08Z</dcterms:modified>
</cp:coreProperties>
</file>