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46CC9-30D1-45A6-9446-F80E9DE5BC07}" v="8" dt="2024-09-09T19:21:09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Nolan" userId="d5c89ee3-689a-440c-9dea-b70051ce082f" providerId="ADAL" clId="{3DC46CC9-30D1-45A6-9446-F80E9DE5BC07}"/>
    <pc:docChg chg="undo custSel addSld modSld">
      <pc:chgData name="Sean Nolan" userId="d5c89ee3-689a-440c-9dea-b70051ce082f" providerId="ADAL" clId="{3DC46CC9-30D1-45A6-9446-F80E9DE5BC07}" dt="2024-09-09T19:21:18.603" v="43" actId="1076"/>
      <pc:docMkLst>
        <pc:docMk/>
      </pc:docMkLst>
      <pc:sldChg chg="addSp delSp modSp new mod">
        <pc:chgData name="Sean Nolan" userId="d5c89ee3-689a-440c-9dea-b70051ce082f" providerId="ADAL" clId="{3DC46CC9-30D1-45A6-9446-F80E9DE5BC07}" dt="2024-09-07T05:02:45.399" v="6" actId="1076"/>
        <pc:sldMkLst>
          <pc:docMk/>
          <pc:sldMk cId="2806521493" sldId="259"/>
        </pc:sldMkLst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2" creationId="{203D4919-AC94-4F0D-30C7-EC134303D8CA}"/>
          </ac:spMkLst>
        </pc:spChg>
        <pc:spChg chg="del">
          <ac:chgData name="Sean Nolan" userId="d5c89ee3-689a-440c-9dea-b70051ce082f" providerId="ADAL" clId="{3DC46CC9-30D1-45A6-9446-F80E9DE5BC07}" dt="2024-09-07T05:02:09.387" v="1" actId="478"/>
          <ac:spMkLst>
            <pc:docMk/>
            <pc:sldMk cId="2806521493" sldId="259"/>
            <ac:spMk id="3" creationId="{65101EE1-F364-91ED-11EB-C40700A8E3BD}"/>
          </ac:spMkLst>
        </pc:spChg>
        <pc:spChg chg="add mod">
          <ac:chgData name="Sean Nolan" userId="d5c89ee3-689a-440c-9dea-b70051ce082f" providerId="ADAL" clId="{3DC46CC9-30D1-45A6-9446-F80E9DE5BC07}" dt="2024-09-07T05:02:31.839" v="4" actId="1076"/>
          <ac:spMkLst>
            <pc:docMk/>
            <pc:sldMk cId="2806521493" sldId="259"/>
            <ac:spMk id="6" creationId="{6BF7FD1C-5D1E-E083-EE71-B5B1573474D6}"/>
          </ac:spMkLst>
        </pc:spChg>
        <pc:spChg chg="add mod">
          <ac:chgData name="Sean Nolan" userId="d5c89ee3-689a-440c-9dea-b70051ce082f" providerId="ADAL" clId="{3DC46CC9-30D1-45A6-9446-F80E9DE5BC07}" dt="2024-09-07T05:02:38.469" v="5" actId="1076"/>
          <ac:spMkLst>
            <pc:docMk/>
            <pc:sldMk cId="2806521493" sldId="259"/>
            <ac:spMk id="7" creationId="{2B58F162-99B1-D11E-8AB8-992E6340F094}"/>
          </ac:spMkLst>
        </pc:spChg>
        <pc:spChg chg="add mod">
          <ac:chgData name="Sean Nolan" userId="d5c89ee3-689a-440c-9dea-b70051ce082f" providerId="ADAL" clId="{3DC46CC9-30D1-45A6-9446-F80E9DE5BC07}" dt="2024-09-07T05:02:45.399" v="6" actId="1076"/>
          <ac:spMkLst>
            <pc:docMk/>
            <pc:sldMk cId="2806521493" sldId="259"/>
            <ac:spMk id="8" creationId="{6FC15A4A-FD97-1635-F9BC-7797F6A0CCFE}"/>
          </ac:spMkLst>
        </pc:spChg>
        <pc:picChg chg="add">
          <ac:chgData name="Sean Nolan" userId="d5c89ee3-689a-440c-9dea-b70051ce082f" providerId="ADAL" clId="{3DC46CC9-30D1-45A6-9446-F80E9DE5BC07}" dt="2024-09-07T05:02:09.791" v="2" actId="22"/>
          <ac:picMkLst>
            <pc:docMk/>
            <pc:sldMk cId="2806521493" sldId="259"/>
            <ac:picMk id="5" creationId="{A5527521-EC37-F0A0-3B7C-1871C3C55688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7T17:14:43.043" v="13" actId="1076"/>
        <pc:sldMkLst>
          <pc:docMk/>
          <pc:sldMk cId="3266304238" sldId="260"/>
        </pc:sldMkLst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2" creationId="{A5B1405A-89B2-1370-650C-8299C220F89F}"/>
          </ac:spMkLst>
        </pc:spChg>
        <pc:spChg chg="del">
          <ac:chgData name="Sean Nolan" userId="d5c89ee3-689a-440c-9dea-b70051ce082f" providerId="ADAL" clId="{3DC46CC9-30D1-45A6-9446-F80E9DE5BC07}" dt="2024-09-07T17:14:14.025" v="8" actId="478"/>
          <ac:spMkLst>
            <pc:docMk/>
            <pc:sldMk cId="3266304238" sldId="260"/>
            <ac:spMk id="3" creationId="{B0AFDFDC-BF17-75E1-B9F8-96077FFE1459}"/>
          </ac:spMkLst>
        </pc:spChg>
        <pc:spChg chg="add mod">
          <ac:chgData name="Sean Nolan" userId="d5c89ee3-689a-440c-9dea-b70051ce082f" providerId="ADAL" clId="{3DC46CC9-30D1-45A6-9446-F80E9DE5BC07}" dt="2024-09-07T17:14:36.100" v="11" actId="1076"/>
          <ac:spMkLst>
            <pc:docMk/>
            <pc:sldMk cId="3266304238" sldId="260"/>
            <ac:spMk id="6" creationId="{BE4F35ED-94CD-5357-D27E-59718A71FE29}"/>
          </ac:spMkLst>
        </pc:spChg>
        <pc:spChg chg="add mod">
          <ac:chgData name="Sean Nolan" userId="d5c89ee3-689a-440c-9dea-b70051ce082f" providerId="ADAL" clId="{3DC46CC9-30D1-45A6-9446-F80E9DE5BC07}" dt="2024-09-07T17:14:40.674" v="12" actId="1076"/>
          <ac:spMkLst>
            <pc:docMk/>
            <pc:sldMk cId="3266304238" sldId="260"/>
            <ac:spMk id="7" creationId="{B8F6E1BF-FCDA-C732-9776-EDC562BCFD8A}"/>
          </ac:spMkLst>
        </pc:spChg>
        <pc:spChg chg="add mod">
          <ac:chgData name="Sean Nolan" userId="d5c89ee3-689a-440c-9dea-b70051ce082f" providerId="ADAL" clId="{3DC46CC9-30D1-45A6-9446-F80E9DE5BC07}" dt="2024-09-07T17:14:43.043" v="13" actId="1076"/>
          <ac:spMkLst>
            <pc:docMk/>
            <pc:sldMk cId="3266304238" sldId="260"/>
            <ac:spMk id="8" creationId="{36EA73C9-FCE4-B24E-42C1-ED5F5CDA6A83}"/>
          </ac:spMkLst>
        </pc:spChg>
        <pc:picChg chg="add">
          <ac:chgData name="Sean Nolan" userId="d5c89ee3-689a-440c-9dea-b70051ce082f" providerId="ADAL" clId="{3DC46CC9-30D1-45A6-9446-F80E9DE5BC07}" dt="2024-09-07T17:14:14.443" v="9" actId="22"/>
          <ac:picMkLst>
            <pc:docMk/>
            <pc:sldMk cId="3266304238" sldId="260"/>
            <ac:picMk id="5" creationId="{E1E4E221-8579-CC53-E807-ED91BF48E81F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13:41.201" v="27" actId="1076"/>
        <pc:sldMkLst>
          <pc:docMk/>
          <pc:sldMk cId="3271794821" sldId="261"/>
        </pc:sldMkLst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2" creationId="{C03508DC-F174-43DA-7355-02C064A33E77}"/>
          </ac:spMkLst>
        </pc:spChg>
        <pc:spChg chg="del">
          <ac:chgData name="Sean Nolan" userId="d5c89ee3-689a-440c-9dea-b70051ce082f" providerId="ADAL" clId="{3DC46CC9-30D1-45A6-9446-F80E9DE5BC07}" dt="2024-09-09T18:12:49.408" v="15" actId="478"/>
          <ac:spMkLst>
            <pc:docMk/>
            <pc:sldMk cId="3271794821" sldId="261"/>
            <ac:spMk id="3" creationId="{22944E11-A393-C8E0-1CAA-38812EC7E4F2}"/>
          </ac:spMkLst>
        </pc:spChg>
        <pc:spChg chg="add mod">
          <ac:chgData name="Sean Nolan" userId="d5c89ee3-689a-440c-9dea-b70051ce082f" providerId="ADAL" clId="{3DC46CC9-30D1-45A6-9446-F80E9DE5BC07}" dt="2024-09-09T18:13:10.390" v="20" actId="1076"/>
          <ac:spMkLst>
            <pc:docMk/>
            <pc:sldMk cId="3271794821" sldId="261"/>
            <ac:spMk id="6" creationId="{684D3A85-693A-EA13-F775-34D3125E651F}"/>
          </ac:spMkLst>
        </pc:spChg>
        <pc:spChg chg="add mod">
          <ac:chgData name="Sean Nolan" userId="d5c89ee3-689a-440c-9dea-b70051ce082f" providerId="ADAL" clId="{3DC46CC9-30D1-45A6-9446-F80E9DE5BC07}" dt="2024-09-09T18:13:23.656" v="24" actId="1076"/>
          <ac:spMkLst>
            <pc:docMk/>
            <pc:sldMk cId="3271794821" sldId="261"/>
            <ac:spMk id="7" creationId="{8D653582-2A02-A205-96E6-34E5B95C816E}"/>
          </ac:spMkLst>
        </pc:spChg>
        <pc:spChg chg="add mod">
          <ac:chgData name="Sean Nolan" userId="d5c89ee3-689a-440c-9dea-b70051ce082f" providerId="ADAL" clId="{3DC46CC9-30D1-45A6-9446-F80E9DE5BC07}" dt="2024-09-09T18:13:28.725" v="25" actId="1076"/>
          <ac:spMkLst>
            <pc:docMk/>
            <pc:sldMk cId="3271794821" sldId="261"/>
            <ac:spMk id="8" creationId="{E2A37311-DCB8-5FD2-6785-9D8DCB4DC4C4}"/>
          </ac:spMkLst>
        </pc:spChg>
        <pc:spChg chg="add mod">
          <ac:chgData name="Sean Nolan" userId="d5c89ee3-689a-440c-9dea-b70051ce082f" providerId="ADAL" clId="{3DC46CC9-30D1-45A6-9446-F80E9DE5BC07}" dt="2024-09-09T18:13:41.201" v="27" actId="1076"/>
          <ac:spMkLst>
            <pc:docMk/>
            <pc:sldMk cId="3271794821" sldId="261"/>
            <ac:spMk id="9" creationId="{EAFB4A96-0153-1FB1-DB2D-EC312628E9BB}"/>
          </ac:spMkLst>
        </pc:spChg>
        <pc:picChg chg="add mod">
          <ac:chgData name="Sean Nolan" userId="d5c89ee3-689a-440c-9dea-b70051ce082f" providerId="ADAL" clId="{3DC46CC9-30D1-45A6-9446-F80E9DE5BC07}" dt="2024-09-09T18:13:18.743" v="23" actId="1076"/>
          <ac:picMkLst>
            <pc:docMk/>
            <pc:sldMk cId="3271794821" sldId="261"/>
            <ac:picMk id="5" creationId="{683FAFA0-94AF-991D-519E-762324A0A4C2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8:42:56.374" v="35" actId="1076"/>
        <pc:sldMkLst>
          <pc:docMk/>
          <pc:sldMk cId="2309773617" sldId="262"/>
        </pc:sldMkLst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2" creationId="{59063833-7C28-6BA2-1DE3-F4BB34C31437}"/>
          </ac:spMkLst>
        </pc:spChg>
        <pc:spChg chg="del">
          <ac:chgData name="Sean Nolan" userId="d5c89ee3-689a-440c-9dea-b70051ce082f" providerId="ADAL" clId="{3DC46CC9-30D1-45A6-9446-F80E9DE5BC07}" dt="2024-09-09T18:42:30.577" v="29" actId="478"/>
          <ac:spMkLst>
            <pc:docMk/>
            <pc:sldMk cId="2309773617" sldId="262"/>
            <ac:spMk id="3" creationId="{DCF6DF59-F2D2-AFF9-8765-440E6E496668}"/>
          </ac:spMkLst>
        </pc:spChg>
        <pc:spChg chg="add mod">
          <ac:chgData name="Sean Nolan" userId="d5c89ee3-689a-440c-9dea-b70051ce082f" providerId="ADAL" clId="{3DC46CC9-30D1-45A6-9446-F80E9DE5BC07}" dt="2024-09-09T18:42:42.728" v="32" actId="1076"/>
          <ac:spMkLst>
            <pc:docMk/>
            <pc:sldMk cId="2309773617" sldId="262"/>
            <ac:spMk id="6" creationId="{B38CF000-9B5F-FD18-9FF3-9AFB4002A790}"/>
          </ac:spMkLst>
        </pc:spChg>
        <pc:spChg chg="add mod">
          <ac:chgData name="Sean Nolan" userId="d5c89ee3-689a-440c-9dea-b70051ce082f" providerId="ADAL" clId="{3DC46CC9-30D1-45A6-9446-F80E9DE5BC07}" dt="2024-09-09T18:42:56.374" v="35" actId="1076"/>
          <ac:spMkLst>
            <pc:docMk/>
            <pc:sldMk cId="2309773617" sldId="262"/>
            <ac:spMk id="7" creationId="{28965845-46B7-F943-D350-F39DA41CCAB4}"/>
          </ac:spMkLst>
        </pc:spChg>
        <pc:picChg chg="add">
          <ac:chgData name="Sean Nolan" userId="d5c89ee3-689a-440c-9dea-b70051ce082f" providerId="ADAL" clId="{3DC46CC9-30D1-45A6-9446-F80E9DE5BC07}" dt="2024-09-09T18:42:32.289" v="30" actId="22"/>
          <ac:picMkLst>
            <pc:docMk/>
            <pc:sldMk cId="2309773617" sldId="262"/>
            <ac:picMk id="5" creationId="{077F8698-DD05-4114-2A3E-D2F0C64C2331}"/>
          </ac:picMkLst>
        </pc:picChg>
        <pc:picChg chg="add mod">
          <ac:chgData name="Sean Nolan" userId="d5c89ee3-689a-440c-9dea-b70051ce082f" providerId="ADAL" clId="{3DC46CC9-30D1-45A6-9446-F80E9DE5BC07}" dt="2024-09-09T18:42:44.979" v="34" actId="571"/>
          <ac:picMkLst>
            <pc:docMk/>
            <pc:sldMk cId="2309773617" sldId="262"/>
            <ac:picMk id="8" creationId="{34BCE101-3CCA-B864-91DB-399223A9E7FB}"/>
          </ac:picMkLst>
        </pc:picChg>
      </pc:sldChg>
      <pc:sldChg chg="addSp delSp modSp new mod">
        <pc:chgData name="Sean Nolan" userId="d5c89ee3-689a-440c-9dea-b70051ce082f" providerId="ADAL" clId="{3DC46CC9-30D1-45A6-9446-F80E9DE5BC07}" dt="2024-09-09T19:21:18.603" v="43" actId="1076"/>
        <pc:sldMkLst>
          <pc:docMk/>
          <pc:sldMk cId="392895993" sldId="263"/>
        </pc:sldMkLst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2" creationId="{0E318023-37C8-E523-317D-D794470EBC3B}"/>
          </ac:spMkLst>
        </pc:spChg>
        <pc:spChg chg="del">
          <ac:chgData name="Sean Nolan" userId="d5c89ee3-689a-440c-9dea-b70051ce082f" providerId="ADAL" clId="{3DC46CC9-30D1-45A6-9446-F80E9DE5BC07}" dt="2024-09-09T19:19:55.338" v="37" actId="478"/>
          <ac:spMkLst>
            <pc:docMk/>
            <pc:sldMk cId="392895993" sldId="263"/>
            <ac:spMk id="3" creationId="{831245D9-45CF-9493-2517-EF49D32C157E}"/>
          </ac:spMkLst>
        </pc:spChg>
        <pc:spChg chg="add mod">
          <ac:chgData name="Sean Nolan" userId="d5c89ee3-689a-440c-9dea-b70051ce082f" providerId="ADAL" clId="{3DC46CC9-30D1-45A6-9446-F80E9DE5BC07}" dt="2024-09-09T19:21:13.898" v="42" actId="1076"/>
          <ac:spMkLst>
            <pc:docMk/>
            <pc:sldMk cId="392895993" sldId="263"/>
            <ac:spMk id="8" creationId="{0D0CD8ED-6A90-9679-3086-5794760D4AE5}"/>
          </ac:spMkLst>
        </pc:spChg>
        <pc:spChg chg="add mod">
          <ac:chgData name="Sean Nolan" userId="d5c89ee3-689a-440c-9dea-b70051ce082f" providerId="ADAL" clId="{3DC46CC9-30D1-45A6-9446-F80E9DE5BC07}" dt="2024-09-09T19:21:18.603" v="43" actId="1076"/>
          <ac:spMkLst>
            <pc:docMk/>
            <pc:sldMk cId="392895993" sldId="263"/>
            <ac:spMk id="9" creationId="{32396A71-B090-4426-8965-16E7D8A00F2F}"/>
          </ac:spMkLst>
        </pc:spChg>
        <pc:picChg chg="add del">
          <ac:chgData name="Sean Nolan" userId="d5c89ee3-689a-440c-9dea-b70051ce082f" providerId="ADAL" clId="{3DC46CC9-30D1-45A6-9446-F80E9DE5BC07}" dt="2024-09-09T19:20:50.358" v="39" actId="478"/>
          <ac:picMkLst>
            <pc:docMk/>
            <pc:sldMk cId="392895993" sldId="263"/>
            <ac:picMk id="5" creationId="{509FB061-A9FB-CBDA-BAC7-E37C9C3F4523}"/>
          </ac:picMkLst>
        </pc:picChg>
        <pc:picChg chg="add">
          <ac:chgData name="Sean Nolan" userId="d5c89ee3-689a-440c-9dea-b70051ce082f" providerId="ADAL" clId="{3DC46CC9-30D1-45A6-9446-F80E9DE5BC07}" dt="2024-09-09T19:20:50.697" v="40" actId="22"/>
          <ac:picMkLst>
            <pc:docMk/>
            <pc:sldMk cId="392895993" sldId="263"/>
            <ac:picMk id="7" creationId="{4A74B3D1-58DE-07EE-F5E5-CB47C371F3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037B-365F-3A30-1F76-7B09E2CD2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EE3B-D206-DDE4-9AA9-A9E98C7E1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B6CA-5EA4-E3C6-E143-639346BE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3E8B-54E2-F7FB-AA18-B6531C85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800C8-51A3-4670-CBBC-629D7396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5D74-B838-080B-9EF1-443525C1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3FCF0-98AF-F116-853E-CD0011979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CBF9E-877C-8D35-4DD3-DF5BF075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AB1D-E530-AD18-381D-67A991AA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44D44-A03A-41EF-EA2C-BB79C759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D4660-2FCA-8258-7902-52826D637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AA6AD-A06C-3F0D-8A3A-4CE09E6E6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93B6-75CF-C8F4-F38B-C02983BE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4142E-F094-BA71-E340-3F92ED0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C6F8B-50BC-77C9-9367-89037142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80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C168F-0D70-D2FC-3562-D28B8DFF9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4D49-8883-6C30-0656-FC042E6C6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3197-CAB0-BD47-740F-6BC5D56B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EE71-544E-CCF8-04E9-F2FC4A3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93E02-D95A-AAC0-844F-A320F601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9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17E-5BE7-1237-20BA-4672C00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9B23-42DF-F7A6-A350-51940B9F2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3113-43C5-BC1B-DD54-7B0529AF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4FD4-5593-594C-5776-829B44A6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C89A2-6461-9E77-0785-B459AF019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228B-3A2A-982B-2F4D-628D0683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9EA1E-D9AF-F214-4A86-427EB0CF2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48BDF-B79B-D3F1-E993-BD8209B9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DF8B-B033-7105-DF41-6715220E5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47101-BF90-2D4F-C277-3E778F52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1E4A7-55C2-AE8B-EACE-59FD5657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8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4AD6-4335-F9C3-A6B7-C18E704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0D27F-2946-DCA5-B98F-9251C1584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75F344-9B9D-EFC1-87A4-05D3320A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CFF83-EF02-8211-A9B3-E8498881E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4837-8418-F8CA-A159-7FBC62B05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7B155-A697-C735-1CC4-784642F0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E12565-E08C-FDCC-4865-5A46145C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F0CCFC-832A-7D71-DAEE-616537A2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0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1858D-CBAB-A136-EB49-2701DB34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C43B4-0878-E5E9-4D4E-F006CBB4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F7FF1-AC6F-C73C-1DA8-6CBB4324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483B3-F5B5-CD41-7DAC-49C2F815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0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50D20-E385-E26E-3910-773D38B0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C1606-8691-14BA-9338-28B55DDC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1E5E-3834-3078-2797-8037C392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1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5B7E-6343-A8D3-BFD9-A0DBC92E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082C-5F5D-34D8-4E0E-EDBF8C250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FC9A-1036-8717-6D55-C3890F756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3C6CC-C1C1-D011-B56B-4432472F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5E21-D377-5663-22AE-632A347A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4064D-539A-CA0E-5572-3A6BCCE7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39F4-553A-F3BD-60FA-5255204E2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4EB06-6D36-A79C-204D-FF86B5B40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E7980-9464-EB54-362D-383B19687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47634-B6F9-3F9A-7463-055F78AF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DDED2-2C6D-F906-3191-60FE7888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B202A-3B55-2325-D833-80B2A7BF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E54D8-CBCD-D109-3CFD-A5C06222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640F-3C15-4667-71FE-276CED7C5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8D74A-FCAA-D73B-EF61-B70EBE4A8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85E586-6A96-4D07-ACD4-1C1BB9A93CCD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E93-506F-AED8-E349-CE8A4D089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2FD8B-3B1A-FA27-E22D-AA16BAF98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DD128-C7D2-4214-82EC-576DD4635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22F976-D686-132D-4D47-78888348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479" y="880109"/>
            <a:ext cx="8003042" cy="509778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3FF2B24-085F-225D-216B-79956A5BEB96}"/>
              </a:ext>
            </a:extLst>
          </p:cNvPr>
          <p:cNvSpPr/>
          <p:nvPr/>
        </p:nvSpPr>
        <p:spPr>
          <a:xfrm>
            <a:off x="3789045" y="20916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CC8744-5701-5718-5DC5-368845F9914C}"/>
              </a:ext>
            </a:extLst>
          </p:cNvPr>
          <p:cNvSpPr/>
          <p:nvPr/>
        </p:nvSpPr>
        <p:spPr>
          <a:xfrm>
            <a:off x="3145317" y="310134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8DD255-8D68-174D-22CB-C0652BDE084E}"/>
              </a:ext>
            </a:extLst>
          </p:cNvPr>
          <p:cNvSpPr/>
          <p:nvPr/>
        </p:nvSpPr>
        <p:spPr>
          <a:xfrm>
            <a:off x="2802417" y="404812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368E51-3C2F-C5B8-1383-6EC3B54D82CD}"/>
              </a:ext>
            </a:extLst>
          </p:cNvPr>
          <p:cNvSpPr/>
          <p:nvPr/>
        </p:nvSpPr>
        <p:spPr>
          <a:xfrm>
            <a:off x="6608084" y="29375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5944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B6BD92-0532-E54D-A91F-BBB71D98F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530" y="646076"/>
            <a:ext cx="8572766" cy="573186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A989B-5733-97CC-91BF-AAFEF918DA32}"/>
              </a:ext>
            </a:extLst>
          </p:cNvPr>
          <p:cNvSpPr/>
          <p:nvPr/>
        </p:nvSpPr>
        <p:spPr>
          <a:xfrm>
            <a:off x="6240913" y="239458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9C69B4-2709-9EE7-5BDF-0B50123D4C9B}"/>
              </a:ext>
            </a:extLst>
          </p:cNvPr>
          <p:cNvSpPr/>
          <p:nvPr/>
        </p:nvSpPr>
        <p:spPr>
          <a:xfrm>
            <a:off x="5995168" y="55173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591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F7AEF-A3CA-5639-DECA-6F5182BB1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767295"/>
            <a:ext cx="10477500" cy="532341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44B229-F94A-7641-A0BD-C8D41B73406F}"/>
              </a:ext>
            </a:extLst>
          </p:cNvPr>
          <p:cNvSpPr/>
          <p:nvPr/>
        </p:nvSpPr>
        <p:spPr>
          <a:xfrm>
            <a:off x="2211705" y="26860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B7095C-D655-0E98-48B9-FD909688E384}"/>
              </a:ext>
            </a:extLst>
          </p:cNvPr>
          <p:cNvSpPr/>
          <p:nvPr/>
        </p:nvSpPr>
        <p:spPr>
          <a:xfrm>
            <a:off x="1720215" y="4297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41F068-806D-9BA9-42F2-328741C21F02}"/>
              </a:ext>
            </a:extLst>
          </p:cNvPr>
          <p:cNvSpPr/>
          <p:nvPr/>
        </p:nvSpPr>
        <p:spPr>
          <a:xfrm>
            <a:off x="5930265" y="20116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813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B34952-47AB-6B3C-F47F-34F832625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27" y="891539"/>
            <a:ext cx="8885346" cy="50749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5EA292-2D37-7BDB-60D0-4106D3D6C426}"/>
              </a:ext>
            </a:extLst>
          </p:cNvPr>
          <p:cNvSpPr/>
          <p:nvPr/>
        </p:nvSpPr>
        <p:spPr>
          <a:xfrm>
            <a:off x="5000625" y="22174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4DAA24-304A-3947-F3C6-DDAA0F1A7AD0}"/>
              </a:ext>
            </a:extLst>
          </p:cNvPr>
          <p:cNvSpPr/>
          <p:nvPr/>
        </p:nvSpPr>
        <p:spPr>
          <a:xfrm>
            <a:off x="3114675" y="42633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6A7EE2C-EFAC-F83E-50B0-AF14F0BD991E}"/>
              </a:ext>
            </a:extLst>
          </p:cNvPr>
          <p:cNvSpPr/>
          <p:nvPr/>
        </p:nvSpPr>
        <p:spPr>
          <a:xfrm>
            <a:off x="5850255" y="389191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E7BEE2-9138-C163-2BE3-D4E353410264}"/>
              </a:ext>
            </a:extLst>
          </p:cNvPr>
          <p:cNvSpPr/>
          <p:nvPr/>
        </p:nvSpPr>
        <p:spPr>
          <a:xfrm>
            <a:off x="4352925" y="49415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1378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27521-EC37-F0A0-3B7C-1871C3C5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78" y="1314341"/>
            <a:ext cx="8611043" cy="422931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BF7FD1C-5D1E-E083-EE71-B5B1573474D6}"/>
              </a:ext>
            </a:extLst>
          </p:cNvPr>
          <p:cNvSpPr/>
          <p:nvPr/>
        </p:nvSpPr>
        <p:spPr>
          <a:xfrm>
            <a:off x="5604509" y="2937509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58F162-99B1-D11E-8AB8-992E6340F094}"/>
              </a:ext>
            </a:extLst>
          </p:cNvPr>
          <p:cNvSpPr/>
          <p:nvPr/>
        </p:nvSpPr>
        <p:spPr>
          <a:xfrm>
            <a:off x="3217545" y="38176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15A4A-FD97-1635-F9BC-7797F6A0CCFE}"/>
              </a:ext>
            </a:extLst>
          </p:cNvPr>
          <p:cNvSpPr/>
          <p:nvPr/>
        </p:nvSpPr>
        <p:spPr>
          <a:xfrm>
            <a:off x="5261610" y="47205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0652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E4E221-8579-CC53-E807-ED91BF48E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E4F35ED-94CD-5357-D27E-59718A71FE29}"/>
              </a:ext>
            </a:extLst>
          </p:cNvPr>
          <p:cNvSpPr/>
          <p:nvPr/>
        </p:nvSpPr>
        <p:spPr>
          <a:xfrm>
            <a:off x="4918709" y="21374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F6E1BF-FCDA-C732-9776-EDC562BCFD8A}"/>
              </a:ext>
            </a:extLst>
          </p:cNvPr>
          <p:cNvSpPr/>
          <p:nvPr/>
        </p:nvSpPr>
        <p:spPr>
          <a:xfrm>
            <a:off x="5753100" y="285750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EA73C9-FCE4-B24E-42C1-ED5F5CDA6A83}"/>
              </a:ext>
            </a:extLst>
          </p:cNvPr>
          <p:cNvSpPr/>
          <p:nvPr/>
        </p:nvSpPr>
        <p:spPr>
          <a:xfrm>
            <a:off x="6736080" y="44462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630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3FAFA0-94AF-991D-519E-762324A0A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84D3A85-693A-EA13-F775-34D3125E651F}"/>
              </a:ext>
            </a:extLst>
          </p:cNvPr>
          <p:cNvSpPr/>
          <p:nvPr/>
        </p:nvSpPr>
        <p:spPr>
          <a:xfrm>
            <a:off x="5604510" y="239458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653582-2A02-A205-96E6-34E5B95C816E}"/>
              </a:ext>
            </a:extLst>
          </p:cNvPr>
          <p:cNvSpPr/>
          <p:nvPr/>
        </p:nvSpPr>
        <p:spPr>
          <a:xfrm>
            <a:off x="4130040" y="307467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A37311-DCB8-5FD2-6785-9D8DCB4DC4C4}"/>
              </a:ext>
            </a:extLst>
          </p:cNvPr>
          <p:cNvSpPr/>
          <p:nvPr/>
        </p:nvSpPr>
        <p:spPr>
          <a:xfrm>
            <a:off x="4579620" y="369189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FB4A96-0153-1FB1-DB2D-EC312628E9BB}"/>
              </a:ext>
            </a:extLst>
          </p:cNvPr>
          <p:cNvSpPr/>
          <p:nvPr/>
        </p:nvSpPr>
        <p:spPr>
          <a:xfrm>
            <a:off x="4579620" y="4629217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179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7F8698-DD05-4114-2A3E-D2F0C64C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59" y="799965"/>
            <a:ext cx="10344682" cy="525807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38CF000-9B5F-FD18-9FF3-9AFB4002A790}"/>
              </a:ext>
            </a:extLst>
          </p:cNvPr>
          <p:cNvSpPr/>
          <p:nvPr/>
        </p:nvSpPr>
        <p:spPr>
          <a:xfrm>
            <a:off x="5642610" y="356616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965845-46B7-F943-D350-F39DA41CCAB4}"/>
              </a:ext>
            </a:extLst>
          </p:cNvPr>
          <p:cNvSpPr/>
          <p:nvPr/>
        </p:nvSpPr>
        <p:spPr>
          <a:xfrm>
            <a:off x="9536430" y="236601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977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A74B3D1-58DE-07EE-F5E5-CB47C371F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99" y="901570"/>
            <a:ext cx="9766802" cy="505486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D0CD8ED-6A90-9679-3086-5794760D4AE5}"/>
              </a:ext>
            </a:extLst>
          </p:cNvPr>
          <p:cNvSpPr/>
          <p:nvPr/>
        </p:nvSpPr>
        <p:spPr>
          <a:xfrm>
            <a:off x="4522470" y="428625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396A71-B090-4426-8965-16E7D8A00F2F}"/>
              </a:ext>
            </a:extLst>
          </p:cNvPr>
          <p:cNvSpPr/>
          <p:nvPr/>
        </p:nvSpPr>
        <p:spPr>
          <a:xfrm>
            <a:off x="8519160" y="235458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289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D69B0-5398-254F-B942-C6966CD9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686824"/>
            <a:ext cx="9791700" cy="54843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EC56C1E-16D3-1289-2B45-B09DCF761600}"/>
              </a:ext>
            </a:extLst>
          </p:cNvPr>
          <p:cNvSpPr/>
          <p:nvPr/>
        </p:nvSpPr>
        <p:spPr>
          <a:xfrm>
            <a:off x="3427096" y="2646045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4A3C1C-8702-B732-BD06-120C302EC5AE}"/>
              </a:ext>
            </a:extLst>
          </p:cNvPr>
          <p:cNvSpPr/>
          <p:nvPr/>
        </p:nvSpPr>
        <p:spPr>
          <a:xfrm>
            <a:off x="3918586" y="3917120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7B49F7-9AF1-1AC1-5015-46F8DB833791}"/>
              </a:ext>
            </a:extLst>
          </p:cNvPr>
          <p:cNvSpPr/>
          <p:nvPr/>
        </p:nvSpPr>
        <p:spPr>
          <a:xfrm>
            <a:off x="3613787" y="5116246"/>
            <a:ext cx="491490" cy="49149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100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30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Nolan</dc:creator>
  <cp:lastModifiedBy>Sean Nolan</cp:lastModifiedBy>
  <cp:revision>6</cp:revision>
  <dcterms:created xsi:type="dcterms:W3CDTF">2024-09-05T16:02:42Z</dcterms:created>
  <dcterms:modified xsi:type="dcterms:W3CDTF">2024-10-23T01:59:47Z</dcterms:modified>
</cp:coreProperties>
</file>