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59" r:id="rId6"/>
    <p:sldId id="270" r:id="rId7"/>
    <p:sldId id="269" r:id="rId8"/>
    <p:sldId id="273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10"/>
    <p:restoredTop sz="94648"/>
  </p:normalViewPr>
  <p:slideViewPr>
    <p:cSldViewPr snapToGrid="0">
      <p:cViewPr varScale="1">
        <p:scale>
          <a:sx n="103" d="100"/>
          <a:sy n="103" d="100"/>
        </p:scale>
        <p:origin x="2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58D10E-CD91-4E0C-AC98-E57E3D47CCE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79C6448-6393-4799-A9E6-26517B8B0832}">
      <dgm:prSet/>
      <dgm:spPr/>
      <dgm:t>
        <a:bodyPr/>
        <a:lstStyle/>
        <a:p>
          <a:r>
            <a:rPr lang="en-US" dirty="0"/>
            <a:t>Interactive Command Line Interface (CLI) that allows users to see a range of information about video games and characters</a:t>
          </a:r>
        </a:p>
      </dgm:t>
    </dgm:pt>
    <dgm:pt modelId="{4D1F3E8D-362F-40FC-B45E-54AF55F32F4C}" type="parTrans" cxnId="{D2DBC826-5E4D-431A-A4A7-A4B782D3C95C}">
      <dgm:prSet/>
      <dgm:spPr/>
      <dgm:t>
        <a:bodyPr/>
        <a:lstStyle/>
        <a:p>
          <a:endParaRPr lang="en-US"/>
        </a:p>
      </dgm:t>
    </dgm:pt>
    <dgm:pt modelId="{EF4D9A8B-5437-4492-A949-87DFF91B896F}" type="sibTrans" cxnId="{D2DBC826-5E4D-431A-A4A7-A4B782D3C95C}">
      <dgm:prSet/>
      <dgm:spPr/>
      <dgm:t>
        <a:bodyPr/>
        <a:lstStyle/>
        <a:p>
          <a:endParaRPr lang="en-US"/>
        </a:p>
      </dgm:t>
    </dgm:pt>
    <dgm:pt modelId="{B46EF6A4-3ABD-0B4D-BC54-05AD60D0B4B8}" type="pres">
      <dgm:prSet presAssocID="{4958D10E-CD91-4E0C-AC98-E57E3D47CCE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D2A9B8-7C05-324A-BA05-2CF9E52FFFEE}" type="pres">
      <dgm:prSet presAssocID="{879C6448-6393-4799-A9E6-26517B8B0832}" presName="hierRoot1" presStyleCnt="0"/>
      <dgm:spPr/>
    </dgm:pt>
    <dgm:pt modelId="{911F1059-5919-A345-9F98-745EB54F2E23}" type="pres">
      <dgm:prSet presAssocID="{879C6448-6393-4799-A9E6-26517B8B0832}" presName="composite" presStyleCnt="0"/>
      <dgm:spPr/>
    </dgm:pt>
    <dgm:pt modelId="{CD8FBF16-B867-4140-95A1-D6EA84C327AC}" type="pres">
      <dgm:prSet presAssocID="{879C6448-6393-4799-A9E6-26517B8B0832}" presName="background" presStyleLbl="node0" presStyleIdx="0" presStyleCnt="1"/>
      <dgm:spPr/>
    </dgm:pt>
    <dgm:pt modelId="{A893AAB8-60CF-0D48-985C-22176D8E19C4}" type="pres">
      <dgm:prSet presAssocID="{879C6448-6393-4799-A9E6-26517B8B0832}" presName="text" presStyleLbl="fgAcc0" presStyleIdx="0" presStyleCnt="1">
        <dgm:presLayoutVars>
          <dgm:chPref val="3"/>
        </dgm:presLayoutVars>
      </dgm:prSet>
      <dgm:spPr/>
    </dgm:pt>
    <dgm:pt modelId="{58D8E730-12D5-3A4E-BF89-CF7DA99E8D12}" type="pres">
      <dgm:prSet presAssocID="{879C6448-6393-4799-A9E6-26517B8B0832}" presName="hierChild2" presStyleCnt="0"/>
      <dgm:spPr/>
    </dgm:pt>
  </dgm:ptLst>
  <dgm:cxnLst>
    <dgm:cxn modelId="{D2DBC826-5E4D-431A-A4A7-A4B782D3C95C}" srcId="{4958D10E-CD91-4E0C-AC98-E57E3D47CCE8}" destId="{879C6448-6393-4799-A9E6-26517B8B0832}" srcOrd="0" destOrd="0" parTransId="{4D1F3E8D-362F-40FC-B45E-54AF55F32F4C}" sibTransId="{EF4D9A8B-5437-4492-A949-87DFF91B896F}"/>
    <dgm:cxn modelId="{D8FCF938-E5BF-5441-84C4-BC42D3038339}" type="presOf" srcId="{879C6448-6393-4799-A9E6-26517B8B0832}" destId="{A893AAB8-60CF-0D48-985C-22176D8E19C4}" srcOrd="0" destOrd="0" presId="urn:microsoft.com/office/officeart/2005/8/layout/hierarchy1"/>
    <dgm:cxn modelId="{6EBF84B1-3917-F94B-B62E-6CC3A50BDC06}" type="presOf" srcId="{4958D10E-CD91-4E0C-AC98-E57E3D47CCE8}" destId="{B46EF6A4-3ABD-0B4D-BC54-05AD60D0B4B8}" srcOrd="0" destOrd="0" presId="urn:microsoft.com/office/officeart/2005/8/layout/hierarchy1"/>
    <dgm:cxn modelId="{F457F88D-218E-B74B-9D97-836A357267E7}" type="presParOf" srcId="{B46EF6A4-3ABD-0B4D-BC54-05AD60D0B4B8}" destId="{45D2A9B8-7C05-324A-BA05-2CF9E52FFFEE}" srcOrd="0" destOrd="0" presId="urn:microsoft.com/office/officeart/2005/8/layout/hierarchy1"/>
    <dgm:cxn modelId="{81B066D4-5694-6244-B9CA-36AFEFF49358}" type="presParOf" srcId="{45D2A9B8-7C05-324A-BA05-2CF9E52FFFEE}" destId="{911F1059-5919-A345-9F98-745EB54F2E23}" srcOrd="0" destOrd="0" presId="urn:microsoft.com/office/officeart/2005/8/layout/hierarchy1"/>
    <dgm:cxn modelId="{BD2B41E1-4E2D-3043-B2F5-E49CDD43EA86}" type="presParOf" srcId="{911F1059-5919-A345-9F98-745EB54F2E23}" destId="{CD8FBF16-B867-4140-95A1-D6EA84C327AC}" srcOrd="0" destOrd="0" presId="urn:microsoft.com/office/officeart/2005/8/layout/hierarchy1"/>
    <dgm:cxn modelId="{57560C88-775D-1848-8D93-CD09E4F5302C}" type="presParOf" srcId="{911F1059-5919-A345-9F98-745EB54F2E23}" destId="{A893AAB8-60CF-0D48-985C-22176D8E19C4}" srcOrd="1" destOrd="0" presId="urn:microsoft.com/office/officeart/2005/8/layout/hierarchy1"/>
    <dgm:cxn modelId="{707E6D4B-5E0C-AD4F-9A08-B0DB4DAE447D}" type="presParOf" srcId="{45D2A9B8-7C05-324A-BA05-2CF9E52FFFEE}" destId="{58D8E730-12D5-3A4E-BF89-CF7DA99E8D1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FBF16-B867-4140-95A1-D6EA84C327AC}">
      <dsp:nvSpPr>
        <dsp:cNvPr id="0" name=""/>
        <dsp:cNvSpPr/>
      </dsp:nvSpPr>
      <dsp:spPr>
        <a:xfrm>
          <a:off x="2954337" y="1360"/>
          <a:ext cx="4286134" cy="2721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3AAB8-60CF-0D48-985C-22176D8E19C4}">
      <dsp:nvSpPr>
        <dsp:cNvPr id="0" name=""/>
        <dsp:cNvSpPr/>
      </dsp:nvSpPr>
      <dsp:spPr>
        <a:xfrm>
          <a:off x="3430575" y="453785"/>
          <a:ext cx="4286134" cy="2721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Interactive Command Line Interface (CLI) that allows users to see a range of information about video games and characters</a:t>
          </a:r>
        </a:p>
      </dsp:txBody>
      <dsp:txXfrm>
        <a:off x="3510291" y="533501"/>
        <a:ext cx="4126702" cy="2562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9E6AB-F0CD-3F4B-B1B4-311F29B79182}" type="datetimeFigureOut">
              <a:rPr lang="en-US" smtClean="0"/>
              <a:t>6/5/23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4C006-2F63-B94D-A419-E8AA8C7F6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30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4C006-2F63-B94D-A419-E8AA8C7F62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69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4C006-2F63-B94D-A419-E8AA8C7F62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28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4C006-2F63-B94D-A419-E8AA8C7F62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07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4C006-2F63-B94D-A419-E8AA8C7F62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10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4C006-2F63-B94D-A419-E8AA8C7F62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20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4C006-2F63-B94D-A419-E8AA8C7F62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5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4C006-2F63-B94D-A419-E8AA8C7F62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69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4C006-2F63-B94D-A419-E8AA8C7F62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40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4C006-2F63-B94D-A419-E8AA8C7F62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4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6/5/23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97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85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16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1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5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6/5/23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046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6/5/23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6/5/23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7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8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6/5/23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1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6/5/23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2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1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audio" Target="../media/media2.m4a"/><Relationship Id="rId7" Type="http://schemas.openxmlformats.org/officeDocument/2006/relationships/diagramLayout" Target="../diagrams/layout1.xml"/><Relationship Id="rId2" Type="http://schemas.microsoft.com/office/2007/relationships/media" Target="../media/media2.m4a"/><Relationship Id="rId1" Type="http://schemas.openxmlformats.org/officeDocument/2006/relationships/tags" Target="../tags/tag1.xml"/><Relationship Id="rId6" Type="http://schemas.openxmlformats.org/officeDocument/2006/relationships/diagramData" Target="../diagrams/data1.xml"/><Relationship Id="rId11" Type="http://schemas.openxmlformats.org/officeDocument/2006/relationships/image" Target="../media/image2.png"/><Relationship Id="rId5" Type="http://schemas.openxmlformats.org/officeDocument/2006/relationships/notesSlide" Target="../notesSlides/notesSlide2.xml"/><Relationship Id="rId10" Type="http://schemas.microsoft.com/office/2007/relationships/diagramDrawing" Target="../diagrams/drawing1.xml"/><Relationship Id="rId4" Type="http://schemas.openxmlformats.org/officeDocument/2006/relationships/slideLayout" Target="../slideLayouts/slideLayout2.xml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m4a"/><Relationship Id="rId7" Type="http://schemas.openxmlformats.org/officeDocument/2006/relationships/image" Target="../media/image2.png"/><Relationship Id="rId2" Type="http://schemas.microsoft.com/office/2007/relationships/media" Target="../media/media3.m4a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media4.m4a"/><Relationship Id="rId7" Type="http://schemas.openxmlformats.org/officeDocument/2006/relationships/image" Target="../media/image2.png"/><Relationship Id="rId2" Type="http://schemas.microsoft.com/office/2007/relationships/media" Target="../media/media4.m4a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media5.m4a"/><Relationship Id="rId7" Type="http://schemas.openxmlformats.org/officeDocument/2006/relationships/image" Target="../media/image2.png"/><Relationship Id="rId2" Type="http://schemas.microsoft.com/office/2007/relationships/media" Target="../media/media5.m4a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audio" Target="../media/media6.m4a"/><Relationship Id="rId7" Type="http://schemas.openxmlformats.org/officeDocument/2006/relationships/image" Target="../media/image7.png"/><Relationship Id="rId2" Type="http://schemas.microsoft.com/office/2007/relationships/media" Target="../media/media6.m4a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media7.m4a"/><Relationship Id="rId7" Type="http://schemas.openxmlformats.org/officeDocument/2006/relationships/image" Target="../media/image2.png"/><Relationship Id="rId2" Type="http://schemas.microsoft.com/office/2007/relationships/media" Target="../media/media7.m4a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audio" Target="../media/media8.m4a"/><Relationship Id="rId7" Type="http://schemas.openxmlformats.org/officeDocument/2006/relationships/image" Target="../media/image11.png"/><Relationship Id="rId2" Type="http://schemas.microsoft.com/office/2007/relationships/media" Target="../media/media8.m4a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media9.m4a"/><Relationship Id="rId7" Type="http://schemas.openxmlformats.org/officeDocument/2006/relationships/image" Target="../media/image2.png"/><Relationship Id="rId2" Type="http://schemas.microsoft.com/office/2007/relationships/media" Target="../media/media9.m4a"/><Relationship Id="rId1" Type="http://schemas.openxmlformats.org/officeDocument/2006/relationships/tags" Target="../tags/tag8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3770C-F0BE-A5B7-EB81-18C53E5FC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7182" y="893935"/>
            <a:ext cx="3756670" cy="3339390"/>
          </a:xfrm>
        </p:spPr>
        <p:txBody>
          <a:bodyPr anchor="b">
            <a:normAutofit/>
          </a:bodyPr>
          <a:lstStyle/>
          <a:p>
            <a:r>
              <a:rPr lang="en-US" sz="6000" dirty="0"/>
              <a:t>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5F0A8-86BF-F266-0879-316EBCC84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7181" y="4382814"/>
            <a:ext cx="3756669" cy="1403837"/>
          </a:xfrm>
        </p:spPr>
        <p:txBody>
          <a:bodyPr anchor="t">
            <a:normAutofit/>
          </a:bodyPr>
          <a:lstStyle/>
          <a:p>
            <a:r>
              <a:rPr lang="en-US" dirty="0"/>
              <a:t>Sean </a:t>
            </a:r>
            <a:r>
              <a:rPr lang="en-US" dirty="0" err="1"/>
              <a:t>Novis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2DEE9F-0331-0971-F137-BDF02B52B0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352" r="8974"/>
          <a:stretch/>
        </p:blipFill>
        <p:spPr>
          <a:xfrm>
            <a:off x="20" y="10"/>
            <a:ext cx="7102529" cy="6857990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1816B13A-E3A2-1F71-554B-10242AAD023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61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69"/>
    </mc:Choice>
    <mc:Fallback>
      <p:transition spd="slow" advTm="60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F4831-4696-52DB-7C67-391C2884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6841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18AB4E-E92C-66C7-08E2-E0A11AAD68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432012"/>
              </p:ext>
            </p:extLst>
          </p:nvPr>
        </p:nvGraphicFramePr>
        <p:xfrm>
          <a:off x="758953" y="2606722"/>
          <a:ext cx="10671048" cy="3176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CEB53609-BE3B-9DC4-3F1C-CE2941AB9F39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25022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34"/>
    </mc:Choice>
    <mc:Fallback>
      <p:transition spd="slow" advTm="122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849D14-18B3-84DE-6326-DC33A9E83D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8470" y="1936532"/>
            <a:ext cx="5215059" cy="2984935"/>
          </a:xfrm>
          <a:prstGeom prst="rect">
            <a:avLst/>
          </a:prstGeom>
        </p:spPr>
      </p:pic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DB955B18-F866-00AE-1F3D-0E6828A3D142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107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677"/>
    </mc:Choice>
    <mc:Fallback>
      <p:transition spd="slow" advTm="346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8E850-DBC0-FE72-D6B0-8E24AC189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Simple Methods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90BD60-9044-9706-AE93-A0CFFE283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1031" y="2168064"/>
            <a:ext cx="5889938" cy="4094225"/>
          </a:xfrm>
          <a:prstGeom prst="rect">
            <a:avLst/>
          </a:prstGeom>
        </p:spPr>
      </p:pic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AF456C89-6108-4B7D-FADE-276FDC8CB693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22790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005"/>
    </mc:Choice>
    <mc:Fallback>
      <p:transition spd="slow" advTm="340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4328E6-59CF-E34A-9358-A3097E08D91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139"/>
          <a:stretch/>
        </p:blipFill>
        <p:spPr>
          <a:xfrm>
            <a:off x="1829172" y="607957"/>
            <a:ext cx="8533656" cy="5577840"/>
          </a:xfrm>
          <a:prstGeom prst="rect">
            <a:avLst/>
          </a:prstGeom>
        </p:spPr>
      </p:pic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60848F62-A6FC-FBFA-37A1-A9880CD261A8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6819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80"/>
    </mc:Choice>
    <mc:Fallback>
      <p:transition spd="slow" advTm="124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A6824D-AAEE-B01B-4FD5-5E5032D14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52" y="1910921"/>
            <a:ext cx="4508929" cy="3350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424A84-C6CB-D3E4-5659-8F6B44989F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3979" y="2166414"/>
            <a:ext cx="6021353" cy="1010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56047D-DE37-FA55-14D6-6C6B99273B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3979" y="3429000"/>
            <a:ext cx="6021352" cy="1534854"/>
          </a:xfrm>
          <a:prstGeom prst="rect">
            <a:avLst/>
          </a:prstGeom>
        </p:spPr>
      </p:pic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E7C35706-B353-CCFD-BC89-C9E318ED14B9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91643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853"/>
    </mc:Choice>
    <mc:Fallback>
      <p:transition spd="slow" advTm="328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8E850-DBC0-FE72-D6B0-8E24AC189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Advanced Methods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7C67EE-124A-3269-DD1E-C8B4D0487D3B}"/>
              </a:ext>
            </a:extLst>
          </p:cNvPr>
          <p:cNvSpPr txBox="1"/>
          <p:nvPr/>
        </p:nvSpPr>
        <p:spPr>
          <a:xfrm>
            <a:off x="2590800" y="723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49144E-896E-82F6-EFBE-5EBF4C4DC0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1255" y="2488012"/>
            <a:ext cx="6543392" cy="2622550"/>
          </a:xfrm>
          <a:prstGeom prst="rect">
            <a:avLst/>
          </a:prstGeom>
        </p:spPr>
      </p:pic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294742E1-414C-2E71-87F0-E44179840D6F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7104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400"/>
    </mc:Choice>
    <mc:Fallback>
      <p:transition spd="slow" advTm="224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ED6336-B5F0-76B4-FD0C-7955259893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821" y="201914"/>
            <a:ext cx="3924300" cy="640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DB26E9-13E6-FEE0-F880-450D7EE04D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1745" y="239180"/>
            <a:ext cx="4967894" cy="6382800"/>
          </a:xfrm>
          <a:prstGeom prst="rect">
            <a:avLst/>
          </a:prstGeom>
        </p:spPr>
      </p:pic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F06864B9-F10D-0350-25F1-F0642556AB96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8709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397"/>
    </mc:Choice>
    <mc:Fallback>
      <p:transition spd="slow" advTm="813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430EAE-493F-CDDA-131D-DDC1F307B4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6019" y="1443878"/>
            <a:ext cx="6259961" cy="3970244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7E96329C-8DDC-DE60-857E-226C61CE63CE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7346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021"/>
    </mc:Choice>
    <mc:Fallback>
      <p:transition spd="slow" advTm="320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9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7"/>
</p:tagLst>
</file>

<file path=ppt/theme/theme1.xml><?xml version="1.0" encoding="utf-8"?>
<a:theme xmlns:a="http://schemas.openxmlformats.org/drawingml/2006/main" name="Headlines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41</Words>
  <Application>Microsoft Macintosh PowerPoint</Application>
  <PresentationFormat>Widescreen</PresentationFormat>
  <Paragraphs>16</Paragraphs>
  <Slides>9</Slides>
  <Notes>9</Notes>
  <HiddenSlides>0</HiddenSlides>
  <MMClips>9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Sitka Banner</vt:lpstr>
      <vt:lpstr>HeadlinesVTI</vt:lpstr>
      <vt:lpstr>Project 3</vt:lpstr>
      <vt:lpstr>Project Overview</vt:lpstr>
      <vt:lpstr>PowerPoint Presentation</vt:lpstr>
      <vt:lpstr>Simple Methods </vt:lpstr>
      <vt:lpstr>PowerPoint Presentation</vt:lpstr>
      <vt:lpstr>PowerPoint Presentation</vt:lpstr>
      <vt:lpstr>Advanced Methods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Sean Novis</dc:creator>
  <cp:lastModifiedBy>Sean Novis</cp:lastModifiedBy>
  <cp:revision>10</cp:revision>
  <dcterms:created xsi:type="dcterms:W3CDTF">2023-03-28T05:14:30Z</dcterms:created>
  <dcterms:modified xsi:type="dcterms:W3CDTF">2023-06-05T03:13:37Z</dcterms:modified>
</cp:coreProperties>
</file>