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61" r:id="rId4"/>
    <p:sldId id="262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ADC6-2464-4940-971A-9F0C4199AA0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4F18-4560-2B46-B949-C0F1B197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9192" y="231732"/>
            <a:ext cx="388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Content Bias: Iconicity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48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3671" y="237995"/>
            <a:ext cx="55862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Conformity: Innovators and Adopters</a:t>
            </a:r>
          </a:p>
          <a:p>
            <a:endParaRPr lang="en-US" dirty="0"/>
          </a:p>
          <a:p>
            <a:r>
              <a:rPr lang="en-US" dirty="0" smtClean="0"/>
              <a:t>All signers invented more than they adopted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6" y="933003"/>
            <a:ext cx="5780762" cy="57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4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Conformity: Length of trials in weeks 1 and 3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9" y="986425"/>
            <a:ext cx="5642975" cy="56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Frequency Bias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68" y="1027907"/>
            <a:ext cx="5680553" cy="5680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148" y="1321357"/>
            <a:ext cx="742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correlation:  If a variant is frequent in week 1, it </a:t>
            </a:r>
            <a:r>
              <a:rPr lang="en-US" smtClean="0"/>
              <a:t>is frequent in week 4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00592" y="3952278"/>
            <a:ext cx="638827" cy="1446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88557" y="3952278"/>
            <a:ext cx="161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Two competing signs for </a:t>
            </a:r>
            <a:r>
              <a:rPr lang="en-US" i="1" dirty="0" smtClean="0">
                <a:solidFill>
                  <a:srgbClr val="FF0000"/>
                </a:solidFill>
              </a:rPr>
              <a:t>pink: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FLOWER and TONGUE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3838"/>
              </p:ext>
            </p:extLst>
          </p:nvPr>
        </p:nvGraphicFramePr>
        <p:xfrm>
          <a:off x="376390" y="2055341"/>
          <a:ext cx="4220663" cy="4127500"/>
        </p:xfrm>
        <a:graphic>
          <a:graphicData uri="http://schemas.openxmlformats.org/drawingml/2006/table">
            <a:tbl>
              <a:tblPr/>
              <a:tblGrid>
                <a:gridCol w="4220663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Content bias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Iconicity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Sign length in week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Conformity Bias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Invented by Indian, compared to: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Indonesian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Jordanian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Nepalese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Trial length in week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Frequency Bias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Frequency in week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32406"/>
              </p:ext>
            </p:extLst>
          </p:nvPr>
        </p:nvGraphicFramePr>
        <p:xfrm>
          <a:off x="3885416" y="2055341"/>
          <a:ext cx="5123145" cy="952500"/>
        </p:xfrm>
        <a:graphic>
          <a:graphicData uri="http://schemas.openxmlformats.org/drawingml/2006/table">
            <a:tbl>
              <a:tblPr/>
              <a:tblGrid>
                <a:gridCol w="1024629"/>
                <a:gridCol w="1024629"/>
                <a:gridCol w="1024629"/>
                <a:gridCol w="1024629"/>
                <a:gridCol w="1024629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Std. Error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-1.13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94689"/>
              </p:ext>
            </p:extLst>
          </p:nvPr>
        </p:nvGraphicFramePr>
        <p:xfrm>
          <a:off x="3885416" y="3992628"/>
          <a:ext cx="5123145" cy="1270000"/>
        </p:xfrm>
        <a:graphic>
          <a:graphicData uri="http://schemas.openxmlformats.org/drawingml/2006/table">
            <a:tbl>
              <a:tblPr/>
              <a:tblGrid>
                <a:gridCol w="1024629"/>
                <a:gridCol w="1024629"/>
                <a:gridCol w="1024629"/>
                <a:gridCol w="1024629"/>
                <a:gridCol w="1024629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1.71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1.71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-0.07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-1.28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34549"/>
              </p:ext>
            </p:extLst>
          </p:nvPr>
        </p:nvGraphicFramePr>
        <p:xfrm>
          <a:off x="3885415" y="5865341"/>
          <a:ext cx="5123145" cy="317500"/>
        </p:xfrm>
        <a:graphic>
          <a:graphicData uri="http://schemas.openxmlformats.org/drawingml/2006/table">
            <a:tbl>
              <a:tblPr/>
              <a:tblGrid>
                <a:gridCol w="1024629"/>
                <a:gridCol w="1024629"/>
                <a:gridCol w="1024629"/>
                <a:gridCol w="1024629"/>
                <a:gridCol w="1024629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&lt;0.0001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56995" y="360306"/>
            <a:ext cx="418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 the effects of biases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359" y="1114816"/>
            <a:ext cx="541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Predicting the frequency of a variant in week 3 by: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245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150</Words>
  <Application>Microsoft Macintosh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Conformity: Length of trials in weeks 1 and 3</vt:lpstr>
      <vt:lpstr>Frequency Bias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8</cp:revision>
  <dcterms:created xsi:type="dcterms:W3CDTF">2016-06-11T18:17:01Z</dcterms:created>
  <dcterms:modified xsi:type="dcterms:W3CDTF">2016-06-11T19:33:28Z</dcterms:modified>
</cp:coreProperties>
</file>