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7" r:id="rId4"/>
    <p:sldId id="266" r:id="rId5"/>
    <p:sldId id="271" r:id="rId6"/>
    <p:sldId id="268" r:id="rId7"/>
    <p:sldId id="269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F02"/>
    <a:srgbClr val="00AC02"/>
    <a:srgbClr val="00FA00"/>
    <a:srgbClr val="00FF2B"/>
    <a:srgbClr val="00BA00"/>
    <a:srgbClr val="733604"/>
    <a:srgbClr val="ECE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79808" autoAdjust="0"/>
  </p:normalViewPr>
  <p:slideViewPr>
    <p:cSldViewPr snapToGrid="0" snapToObjects="1">
      <p:cViewPr varScale="1">
        <p:scale>
          <a:sx n="84" d="100"/>
          <a:sy n="84" d="100"/>
        </p:scale>
        <p:origin x="1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92994-C000-2143-9E60-3C14BE54F44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11F2-A630-A84D-A6BE-72E2ACEB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gray	blue</a:t>
            </a:r>
          </a:p>
          <a:p>
            <a:r>
              <a:rPr lang="en-US" dirty="0" smtClean="0"/>
              <a:t>white	green</a:t>
            </a:r>
          </a:p>
          <a:p>
            <a:r>
              <a:rPr lang="en-US" dirty="0" smtClean="0"/>
              <a:t>red	red</a:t>
            </a:r>
          </a:p>
          <a:p>
            <a:r>
              <a:rPr lang="en-US" dirty="0" smtClean="0"/>
              <a:t>brown	orange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811F2-A630-A84D-A6BE-72E2ACEBBB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4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2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8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72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2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5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5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2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1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94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8F1C-5030-9142-A34E-E80C5F5E91C3}" type="datetimeFigureOut">
              <a:rPr lang="en-US" smtClean="0"/>
              <a:t>7/10/17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C28F-75ED-A941-8C7F-908AFF563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3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be 55"/>
          <p:cNvSpPr/>
          <p:nvPr/>
        </p:nvSpPr>
        <p:spPr>
          <a:xfrm rot="10800000">
            <a:off x="550090" y="1586218"/>
            <a:ext cx="889572" cy="992278"/>
          </a:xfrm>
          <a:prstGeom prst="cube">
            <a:avLst>
              <a:gd name="adj" fmla="val 28774"/>
            </a:avLst>
          </a:prstGeom>
          <a:solidFill>
            <a:srgbClr val="00BA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5575765" y="1848127"/>
            <a:ext cx="1870726" cy="2200030"/>
            <a:chOff x="5575765" y="1848127"/>
            <a:chExt cx="1870726" cy="2200030"/>
          </a:xfrm>
        </p:grpSpPr>
        <p:sp>
          <p:nvSpPr>
            <p:cNvPr id="149" name="TextBox 148"/>
            <p:cNvSpPr txBox="1"/>
            <p:nvPr/>
          </p:nvSpPr>
          <p:spPr>
            <a:xfrm>
              <a:off x="5756409" y="204281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53270" y="27739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52886" y="346002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 flipH="1" flipV="1">
              <a:off x="5575765" y="1848127"/>
              <a:ext cx="1870726" cy="2200030"/>
              <a:chOff x="4254789" y="944614"/>
              <a:chExt cx="1870726" cy="220003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873900" y="2404091"/>
                <a:ext cx="0" cy="7388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5502085" y="944614"/>
                <a:ext cx="0" cy="21983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V="1">
                <a:off x="4254789" y="2410675"/>
                <a:ext cx="187072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125515" y="948331"/>
                <a:ext cx="0" cy="21946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V="1">
                <a:off x="4254789" y="3144644"/>
                <a:ext cx="18707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502085" y="1679569"/>
                <a:ext cx="62343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6989995" y="204281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80912" y="204682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09" name="Cube 108"/>
          <p:cNvSpPr/>
          <p:nvPr/>
        </p:nvSpPr>
        <p:spPr>
          <a:xfrm rot="10800000">
            <a:off x="1174475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ube 105"/>
          <p:cNvSpPr/>
          <p:nvPr/>
        </p:nvSpPr>
        <p:spPr>
          <a:xfrm rot="10800000">
            <a:off x="549675" y="2330237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Cube 104"/>
          <p:cNvSpPr/>
          <p:nvPr/>
        </p:nvSpPr>
        <p:spPr>
          <a:xfrm rot="10800000">
            <a:off x="549675" y="3061343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551551" y="3314911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44" name="Cube 43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Cube 44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ube 45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Cube 110"/>
          <p:cNvSpPr/>
          <p:nvPr/>
        </p:nvSpPr>
        <p:spPr>
          <a:xfrm rot="10800000">
            <a:off x="807015" y="133712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Cube 116"/>
          <p:cNvSpPr/>
          <p:nvPr/>
        </p:nvSpPr>
        <p:spPr>
          <a:xfrm rot="10800000">
            <a:off x="7446492" y="305104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ube 117"/>
          <p:cNvSpPr/>
          <p:nvPr/>
        </p:nvSpPr>
        <p:spPr>
          <a:xfrm rot="10800000">
            <a:off x="7446492" y="3789915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be 118"/>
          <p:cNvSpPr/>
          <p:nvPr/>
        </p:nvSpPr>
        <p:spPr>
          <a:xfrm rot="10800000">
            <a:off x="6805307" y="3789915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Cube 120"/>
          <p:cNvSpPr/>
          <p:nvPr/>
        </p:nvSpPr>
        <p:spPr>
          <a:xfrm rot="10800000">
            <a:off x="6181878" y="3789915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Cube 121"/>
          <p:cNvSpPr/>
          <p:nvPr/>
        </p:nvSpPr>
        <p:spPr>
          <a:xfrm rot="10800000">
            <a:off x="7700021" y="2792924"/>
            <a:ext cx="889572" cy="992278"/>
          </a:xfrm>
          <a:prstGeom prst="cube">
            <a:avLst>
              <a:gd name="adj" fmla="val 28774"/>
            </a:avLst>
          </a:prstGeom>
          <a:solidFill>
            <a:srgbClr val="00BA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7" name="Group 126"/>
          <p:cNvGrpSpPr/>
          <p:nvPr/>
        </p:nvGrpSpPr>
        <p:grpSpPr>
          <a:xfrm>
            <a:off x="5558448" y="3311194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128" name="Cube 127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Cube 128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Cube 129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51436" y="1946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Puzzle 1 A</a:t>
            </a:r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564918" y="19094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1 B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234484" y="2583843"/>
            <a:ext cx="1830415" cy="2200030"/>
            <a:chOff x="1234484" y="2583843"/>
            <a:chExt cx="1830415" cy="2200030"/>
          </a:xfrm>
        </p:grpSpPr>
        <p:sp>
          <p:nvSpPr>
            <p:cNvPr id="142" name="TextBox 141"/>
            <p:cNvSpPr txBox="1"/>
            <p:nvPr/>
          </p:nvSpPr>
          <p:spPr>
            <a:xfrm>
              <a:off x="1447808" y="419219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1813284" y="4043320"/>
              <a:ext cx="0" cy="73887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1469" y="2583843"/>
              <a:ext cx="0" cy="219835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930763" y="4049904"/>
              <a:ext cx="11341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064899" y="2587560"/>
              <a:ext cx="0" cy="21946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34484" y="4783873"/>
              <a:ext cx="1830415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2441469" y="3318798"/>
              <a:ext cx="62343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610085" y="275932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6946" y="349042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6562" y="41765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997479" y="41805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455565" y="1058476"/>
            <a:ext cx="1404913" cy="1509195"/>
            <a:chOff x="2386609" y="1079500"/>
            <a:chExt cx="1404913" cy="150919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5" name="Cube 154"/>
            <p:cNvSpPr/>
            <p:nvPr/>
          </p:nvSpPr>
          <p:spPr>
            <a:xfrm rot="10800000">
              <a:off x="2386609" y="1596417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Cube 155"/>
            <p:cNvSpPr/>
            <p:nvPr/>
          </p:nvSpPr>
          <p:spPr>
            <a:xfrm rot="10800000">
              <a:off x="2642323" y="1337959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Cube 156"/>
            <p:cNvSpPr/>
            <p:nvPr/>
          </p:nvSpPr>
          <p:spPr>
            <a:xfrm rot="10800000">
              <a:off x="2901950" y="1079500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424805" y="1059980"/>
            <a:ext cx="1404913" cy="1509195"/>
            <a:chOff x="2386609" y="1079500"/>
            <a:chExt cx="1404913" cy="150919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Cube 158"/>
            <p:cNvSpPr/>
            <p:nvPr/>
          </p:nvSpPr>
          <p:spPr>
            <a:xfrm rot="10800000">
              <a:off x="2386609" y="1596417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Cube 159"/>
            <p:cNvSpPr/>
            <p:nvPr/>
          </p:nvSpPr>
          <p:spPr>
            <a:xfrm rot="10800000">
              <a:off x="2642323" y="1337959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Cube 160"/>
            <p:cNvSpPr/>
            <p:nvPr/>
          </p:nvSpPr>
          <p:spPr>
            <a:xfrm rot="10800000">
              <a:off x="2901950" y="1079500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6680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386000" y="1854259"/>
            <a:ext cx="1870726" cy="2200030"/>
            <a:chOff x="5575765" y="1848127"/>
            <a:chExt cx="1870726" cy="2200030"/>
          </a:xfrm>
        </p:grpSpPr>
        <p:sp>
          <p:nvSpPr>
            <p:cNvPr id="74" name="TextBox 73"/>
            <p:cNvSpPr txBox="1"/>
            <p:nvPr/>
          </p:nvSpPr>
          <p:spPr>
            <a:xfrm>
              <a:off x="5756409" y="204281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3270" y="27739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2886" y="346002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 flipH="1" flipV="1">
              <a:off x="5575765" y="1848127"/>
              <a:ext cx="1870726" cy="2200030"/>
              <a:chOff x="4254789" y="944614"/>
              <a:chExt cx="1870726" cy="220003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4873900" y="2404091"/>
                <a:ext cx="0" cy="7388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502085" y="944614"/>
                <a:ext cx="0" cy="21983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4254789" y="2410675"/>
                <a:ext cx="187072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125515" y="948331"/>
                <a:ext cx="0" cy="21946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4254789" y="3144644"/>
                <a:ext cx="18707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502085" y="1679569"/>
                <a:ext cx="62343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6989995" y="204281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80912" y="204682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227050" y="2591277"/>
            <a:ext cx="1830415" cy="2200030"/>
            <a:chOff x="1234484" y="2583843"/>
            <a:chExt cx="1830415" cy="2200030"/>
          </a:xfrm>
        </p:grpSpPr>
        <p:sp>
          <p:nvSpPr>
            <p:cNvPr id="54" name="TextBox 53"/>
            <p:cNvSpPr txBox="1"/>
            <p:nvPr/>
          </p:nvSpPr>
          <p:spPr>
            <a:xfrm>
              <a:off x="1447808" y="419219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813284" y="4043320"/>
              <a:ext cx="0" cy="73887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441469" y="2583843"/>
              <a:ext cx="0" cy="219835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930763" y="4049904"/>
              <a:ext cx="11341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64899" y="2587560"/>
              <a:ext cx="0" cy="21946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234484" y="4783873"/>
              <a:ext cx="1830415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441469" y="3318798"/>
              <a:ext cx="62343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610085" y="275932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06946" y="349042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06562" y="41765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97479" y="41805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60639" y="1089530"/>
            <a:ext cx="1404913" cy="1509195"/>
            <a:chOff x="2386609" y="1079500"/>
            <a:chExt cx="1404913" cy="150919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6" name="Cube 65"/>
            <p:cNvSpPr/>
            <p:nvPr/>
          </p:nvSpPr>
          <p:spPr>
            <a:xfrm rot="10800000">
              <a:off x="2386609" y="1596417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Cube 66"/>
            <p:cNvSpPr/>
            <p:nvPr/>
          </p:nvSpPr>
          <p:spPr>
            <a:xfrm rot="10800000">
              <a:off x="2642323" y="1337959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Cube 67"/>
            <p:cNvSpPr/>
            <p:nvPr/>
          </p:nvSpPr>
          <p:spPr>
            <a:xfrm rot="10800000">
              <a:off x="2901950" y="1079500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441469" y="1073808"/>
            <a:ext cx="1404913" cy="1509195"/>
            <a:chOff x="2386609" y="1079500"/>
            <a:chExt cx="1404913" cy="150919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0" name="Cube 69"/>
            <p:cNvSpPr/>
            <p:nvPr/>
          </p:nvSpPr>
          <p:spPr>
            <a:xfrm rot="10800000">
              <a:off x="2386609" y="1596417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Cube 70"/>
            <p:cNvSpPr/>
            <p:nvPr/>
          </p:nvSpPr>
          <p:spPr>
            <a:xfrm rot="10800000">
              <a:off x="2642323" y="1337959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Cube 71"/>
            <p:cNvSpPr/>
            <p:nvPr/>
          </p:nvSpPr>
          <p:spPr>
            <a:xfrm rot="10800000">
              <a:off x="2901950" y="1079500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8" name="Cube 107"/>
          <p:cNvSpPr/>
          <p:nvPr/>
        </p:nvSpPr>
        <p:spPr>
          <a:xfrm rot="10800000">
            <a:off x="1785925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Cube 108"/>
          <p:cNvSpPr/>
          <p:nvPr/>
        </p:nvSpPr>
        <p:spPr>
          <a:xfrm rot="10800000">
            <a:off x="1144740" y="159627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Cube 109"/>
          <p:cNvSpPr/>
          <p:nvPr/>
        </p:nvSpPr>
        <p:spPr>
          <a:xfrm rot="10800000">
            <a:off x="521311" y="159627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ube 105"/>
          <p:cNvSpPr/>
          <p:nvPr/>
        </p:nvSpPr>
        <p:spPr>
          <a:xfrm rot="10800000">
            <a:off x="519940" y="2330237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521816" y="3314911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44" name="Cube 43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Cube 44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ube 45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Cube 23"/>
          <p:cNvSpPr/>
          <p:nvPr/>
        </p:nvSpPr>
        <p:spPr>
          <a:xfrm rot="10800000">
            <a:off x="2046775" y="133418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be 21"/>
          <p:cNvSpPr/>
          <p:nvPr/>
        </p:nvSpPr>
        <p:spPr>
          <a:xfrm rot="10800000">
            <a:off x="1415912" y="1334179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651436" y="1946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2 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64918" y="19094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2 B</a:t>
            </a:r>
            <a:endParaRPr lang="en-US" dirty="0"/>
          </a:p>
        </p:txBody>
      </p:sp>
      <p:sp>
        <p:nvSpPr>
          <p:cNvPr id="34" name="Cube 33"/>
          <p:cNvSpPr/>
          <p:nvPr/>
        </p:nvSpPr>
        <p:spPr>
          <a:xfrm rot="10800000">
            <a:off x="7260640" y="2348489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 rot="10800000">
            <a:off x="7260640" y="309192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ube 35"/>
          <p:cNvSpPr/>
          <p:nvPr/>
        </p:nvSpPr>
        <p:spPr>
          <a:xfrm rot="10800000">
            <a:off x="7260640" y="379363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ube 36"/>
          <p:cNvSpPr/>
          <p:nvPr/>
        </p:nvSpPr>
        <p:spPr>
          <a:xfrm rot="10800000">
            <a:off x="6619455" y="3793632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be 37"/>
          <p:cNvSpPr/>
          <p:nvPr/>
        </p:nvSpPr>
        <p:spPr>
          <a:xfrm rot="10800000">
            <a:off x="5996026" y="379363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5372596" y="3314911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47" name="Cube 46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Cube 47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Cube 48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Cube 49"/>
          <p:cNvSpPr/>
          <p:nvPr/>
        </p:nvSpPr>
        <p:spPr>
          <a:xfrm rot="10800000">
            <a:off x="7509027" y="3537493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2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5462884" y="1878326"/>
            <a:ext cx="1870726" cy="2200030"/>
            <a:chOff x="5575765" y="1848127"/>
            <a:chExt cx="1870726" cy="2200030"/>
          </a:xfrm>
        </p:grpSpPr>
        <p:sp>
          <p:nvSpPr>
            <p:cNvPr id="77" name="TextBox 76"/>
            <p:cNvSpPr txBox="1"/>
            <p:nvPr/>
          </p:nvSpPr>
          <p:spPr>
            <a:xfrm>
              <a:off x="5756409" y="204281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53270" y="27739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52886" y="346002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flipH="1" flipV="1">
              <a:off x="5575765" y="1848127"/>
              <a:ext cx="1870726" cy="2200030"/>
              <a:chOff x="4254789" y="944614"/>
              <a:chExt cx="1870726" cy="220003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4873900" y="2404091"/>
                <a:ext cx="0" cy="7388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502085" y="944614"/>
                <a:ext cx="0" cy="21983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4254789" y="2410675"/>
                <a:ext cx="187072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125515" y="948331"/>
                <a:ext cx="0" cy="21946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4254789" y="3144644"/>
                <a:ext cx="18707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502085" y="1679569"/>
                <a:ext cx="62343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6989995" y="204281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380912" y="204682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197314" y="2598711"/>
            <a:ext cx="1830415" cy="2200030"/>
            <a:chOff x="1234484" y="2583843"/>
            <a:chExt cx="1830415" cy="2200030"/>
          </a:xfrm>
        </p:grpSpPr>
        <p:sp>
          <p:nvSpPr>
            <p:cNvPr id="58" name="TextBox 57"/>
            <p:cNvSpPr txBox="1"/>
            <p:nvPr/>
          </p:nvSpPr>
          <p:spPr>
            <a:xfrm>
              <a:off x="1447808" y="419219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813284" y="4043320"/>
              <a:ext cx="0" cy="73887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441469" y="2583843"/>
              <a:ext cx="0" cy="219835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30763" y="4049904"/>
              <a:ext cx="11341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64899" y="2587560"/>
              <a:ext cx="0" cy="21946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234484" y="4783873"/>
              <a:ext cx="1830415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441469" y="3318798"/>
              <a:ext cx="62343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10085" y="275932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06946" y="349042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06562" y="41765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97479" y="41805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40565" y="1130481"/>
            <a:ext cx="1404913" cy="1509195"/>
            <a:chOff x="2386609" y="1079500"/>
            <a:chExt cx="1404913" cy="150919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3" name="Cube 72"/>
            <p:cNvSpPr/>
            <p:nvPr/>
          </p:nvSpPr>
          <p:spPr>
            <a:xfrm rot="10800000">
              <a:off x="2386609" y="1596417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Cube 73"/>
            <p:cNvSpPr/>
            <p:nvPr/>
          </p:nvSpPr>
          <p:spPr>
            <a:xfrm rot="10800000">
              <a:off x="2642323" y="1337959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Cube 74"/>
            <p:cNvSpPr/>
            <p:nvPr/>
          </p:nvSpPr>
          <p:spPr>
            <a:xfrm rot="10800000">
              <a:off x="2901950" y="1079500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86609" y="1086934"/>
            <a:ext cx="1404913" cy="1501761"/>
            <a:chOff x="2386609" y="1086934"/>
            <a:chExt cx="1404913" cy="15017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9" name="Cube 68"/>
            <p:cNvSpPr/>
            <p:nvPr/>
          </p:nvSpPr>
          <p:spPr>
            <a:xfrm rot="10800000">
              <a:off x="2386609" y="1596417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Cube 69"/>
            <p:cNvSpPr/>
            <p:nvPr/>
          </p:nvSpPr>
          <p:spPr>
            <a:xfrm rot="10800000">
              <a:off x="2649757" y="1345393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Cube 70"/>
            <p:cNvSpPr/>
            <p:nvPr/>
          </p:nvSpPr>
          <p:spPr>
            <a:xfrm rot="10800000">
              <a:off x="2901950" y="1086934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Cube 28"/>
          <p:cNvSpPr/>
          <p:nvPr/>
        </p:nvSpPr>
        <p:spPr>
          <a:xfrm rot="10800000">
            <a:off x="1754922" y="1592698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Cube 108"/>
          <p:cNvSpPr/>
          <p:nvPr/>
        </p:nvSpPr>
        <p:spPr>
          <a:xfrm rot="10800000">
            <a:off x="1115002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Cube 109"/>
          <p:cNvSpPr/>
          <p:nvPr/>
        </p:nvSpPr>
        <p:spPr>
          <a:xfrm rot="10800000">
            <a:off x="491573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ube 105"/>
          <p:cNvSpPr/>
          <p:nvPr/>
        </p:nvSpPr>
        <p:spPr>
          <a:xfrm rot="10800000">
            <a:off x="490202" y="2330237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Cube 104"/>
          <p:cNvSpPr/>
          <p:nvPr/>
        </p:nvSpPr>
        <p:spPr>
          <a:xfrm rot="10800000">
            <a:off x="490202" y="3061343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492078" y="3314911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44" name="Cube 43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Cube 44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ube 45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Cube 20"/>
          <p:cNvSpPr/>
          <p:nvPr/>
        </p:nvSpPr>
        <p:spPr>
          <a:xfrm rot="10800000">
            <a:off x="739854" y="1345323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be 21"/>
          <p:cNvSpPr/>
          <p:nvPr/>
        </p:nvSpPr>
        <p:spPr>
          <a:xfrm rot="10800000">
            <a:off x="997066" y="108439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651436" y="1946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3 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64918" y="19094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3 B</a:t>
            </a:r>
            <a:endParaRPr lang="en-US" dirty="0"/>
          </a:p>
        </p:txBody>
      </p:sp>
      <p:sp>
        <p:nvSpPr>
          <p:cNvPr id="37" name="Cube 36"/>
          <p:cNvSpPr/>
          <p:nvPr/>
        </p:nvSpPr>
        <p:spPr>
          <a:xfrm rot="10800000">
            <a:off x="7334981" y="2388641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be 37"/>
          <p:cNvSpPr/>
          <p:nvPr/>
        </p:nvSpPr>
        <p:spPr>
          <a:xfrm rot="10800000">
            <a:off x="7334981" y="312241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be 38"/>
          <p:cNvSpPr/>
          <p:nvPr/>
        </p:nvSpPr>
        <p:spPr>
          <a:xfrm rot="10800000">
            <a:off x="7334981" y="382412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ube 39"/>
          <p:cNvSpPr/>
          <p:nvPr/>
        </p:nvSpPr>
        <p:spPr>
          <a:xfrm rot="10800000">
            <a:off x="6693796" y="382412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ube 40"/>
          <p:cNvSpPr/>
          <p:nvPr/>
        </p:nvSpPr>
        <p:spPr>
          <a:xfrm rot="10800000">
            <a:off x="6070367" y="3824122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/>
          <p:cNvGrpSpPr/>
          <p:nvPr/>
        </p:nvGrpSpPr>
        <p:grpSpPr>
          <a:xfrm>
            <a:off x="5446937" y="3345401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50" name="Cube 49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Cube 50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ube 51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Cube 52"/>
          <p:cNvSpPr/>
          <p:nvPr/>
        </p:nvSpPr>
        <p:spPr>
          <a:xfrm rot="10800000">
            <a:off x="7583368" y="357955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ube 55"/>
          <p:cNvSpPr/>
          <p:nvPr/>
        </p:nvSpPr>
        <p:spPr>
          <a:xfrm rot="10800000">
            <a:off x="6949698" y="3575143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0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5353721" y="1893412"/>
            <a:ext cx="1870726" cy="2200030"/>
            <a:chOff x="5575765" y="1848127"/>
            <a:chExt cx="1870726" cy="2200030"/>
          </a:xfrm>
        </p:grpSpPr>
        <p:sp>
          <p:nvSpPr>
            <p:cNvPr id="120" name="TextBox 119"/>
            <p:cNvSpPr txBox="1"/>
            <p:nvPr/>
          </p:nvSpPr>
          <p:spPr>
            <a:xfrm>
              <a:off x="5756409" y="204281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53270" y="27739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752886" y="346002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 flipH="1" flipV="1">
              <a:off x="5575765" y="1848127"/>
              <a:ext cx="1870726" cy="2200030"/>
              <a:chOff x="4254789" y="944614"/>
              <a:chExt cx="1870726" cy="220003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4873900" y="2404091"/>
                <a:ext cx="0" cy="7388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502085" y="944614"/>
                <a:ext cx="0" cy="21983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4254789" y="2410675"/>
                <a:ext cx="187072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6125515" y="948331"/>
                <a:ext cx="0" cy="21946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254789" y="3144644"/>
                <a:ext cx="187072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5502085" y="1679569"/>
                <a:ext cx="62343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6989995" y="204281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380912" y="204682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343193" y="2588548"/>
            <a:ext cx="1830415" cy="2200030"/>
            <a:chOff x="1234484" y="2583843"/>
            <a:chExt cx="1830415" cy="2200030"/>
          </a:xfrm>
        </p:grpSpPr>
        <p:sp>
          <p:nvSpPr>
            <p:cNvPr id="95" name="TextBox 94"/>
            <p:cNvSpPr txBox="1"/>
            <p:nvPr/>
          </p:nvSpPr>
          <p:spPr>
            <a:xfrm>
              <a:off x="1447808" y="419219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813284" y="4043320"/>
              <a:ext cx="0" cy="73887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441469" y="2583843"/>
              <a:ext cx="0" cy="219835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930763" y="4049904"/>
              <a:ext cx="11341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064899" y="2587560"/>
              <a:ext cx="0" cy="21946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234484" y="4783873"/>
              <a:ext cx="1830415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441469" y="3318798"/>
              <a:ext cx="62343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610085" y="275932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06946" y="349042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06562" y="41765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97479" y="41805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220688" y="1138814"/>
            <a:ext cx="1404913" cy="1509195"/>
            <a:chOff x="2386609" y="1079500"/>
            <a:chExt cx="1404913" cy="150919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2" name="Cube 111"/>
            <p:cNvSpPr/>
            <p:nvPr/>
          </p:nvSpPr>
          <p:spPr>
            <a:xfrm rot="10800000">
              <a:off x="2386609" y="1596417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Cube 112"/>
            <p:cNvSpPr/>
            <p:nvPr/>
          </p:nvSpPr>
          <p:spPr>
            <a:xfrm rot="10800000">
              <a:off x="2642323" y="1337959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Cube 113"/>
            <p:cNvSpPr/>
            <p:nvPr/>
          </p:nvSpPr>
          <p:spPr>
            <a:xfrm rot="10800000">
              <a:off x="2901950" y="1079500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529899" y="1074648"/>
            <a:ext cx="1404913" cy="1509195"/>
            <a:chOff x="2386609" y="1079500"/>
            <a:chExt cx="1404913" cy="150919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6" name="Cube 115"/>
            <p:cNvSpPr/>
            <p:nvPr/>
          </p:nvSpPr>
          <p:spPr>
            <a:xfrm rot="10800000">
              <a:off x="2386609" y="1596417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Cube 116"/>
            <p:cNvSpPr/>
            <p:nvPr/>
          </p:nvSpPr>
          <p:spPr>
            <a:xfrm rot="10800000">
              <a:off x="2642323" y="1337959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Cube 117"/>
            <p:cNvSpPr/>
            <p:nvPr/>
          </p:nvSpPr>
          <p:spPr>
            <a:xfrm rot="10800000">
              <a:off x="2901950" y="1079500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8" name="Cube 107"/>
          <p:cNvSpPr/>
          <p:nvPr/>
        </p:nvSpPr>
        <p:spPr>
          <a:xfrm rot="10800000">
            <a:off x="1882568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Cube 108"/>
          <p:cNvSpPr/>
          <p:nvPr/>
        </p:nvSpPr>
        <p:spPr>
          <a:xfrm rot="10800000">
            <a:off x="1241383" y="159627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Cube 109"/>
          <p:cNvSpPr/>
          <p:nvPr/>
        </p:nvSpPr>
        <p:spPr>
          <a:xfrm rot="10800000">
            <a:off x="617954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ube 105"/>
          <p:cNvSpPr/>
          <p:nvPr/>
        </p:nvSpPr>
        <p:spPr>
          <a:xfrm rot="10800000">
            <a:off x="616583" y="2330237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be 23"/>
          <p:cNvSpPr/>
          <p:nvPr/>
        </p:nvSpPr>
        <p:spPr>
          <a:xfrm rot="10800000">
            <a:off x="2143418" y="133418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be 21"/>
          <p:cNvSpPr/>
          <p:nvPr/>
        </p:nvSpPr>
        <p:spPr>
          <a:xfrm rot="10800000">
            <a:off x="878376" y="1340505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be 30"/>
          <p:cNvSpPr/>
          <p:nvPr/>
        </p:nvSpPr>
        <p:spPr>
          <a:xfrm rot="10800000">
            <a:off x="625130" y="305474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be 31"/>
          <p:cNvSpPr/>
          <p:nvPr/>
        </p:nvSpPr>
        <p:spPr>
          <a:xfrm rot="10800000">
            <a:off x="871042" y="2803033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618459" y="3241288"/>
            <a:ext cx="1434118" cy="1546301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44" name="Cube 43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Cube 44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ube 45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51436" y="1946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4 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64918" y="19094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4 B</a:t>
            </a:r>
            <a:endParaRPr lang="en-US" dirty="0"/>
          </a:p>
        </p:txBody>
      </p:sp>
      <p:sp>
        <p:nvSpPr>
          <p:cNvPr id="72" name="Cube 71"/>
          <p:cNvSpPr/>
          <p:nvPr/>
        </p:nvSpPr>
        <p:spPr>
          <a:xfrm rot="10800000">
            <a:off x="7223469" y="2404286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Cube 72"/>
          <p:cNvSpPr/>
          <p:nvPr/>
        </p:nvSpPr>
        <p:spPr>
          <a:xfrm rot="10800000">
            <a:off x="7216035" y="314029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Cube 73"/>
          <p:cNvSpPr/>
          <p:nvPr/>
        </p:nvSpPr>
        <p:spPr>
          <a:xfrm rot="10800000">
            <a:off x="7223469" y="384942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Cube 74"/>
          <p:cNvSpPr/>
          <p:nvPr/>
        </p:nvSpPr>
        <p:spPr>
          <a:xfrm rot="10800000">
            <a:off x="6582284" y="3849429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Cube 75"/>
          <p:cNvSpPr/>
          <p:nvPr/>
        </p:nvSpPr>
        <p:spPr>
          <a:xfrm rot="10800000">
            <a:off x="5958855" y="384942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ube 76"/>
          <p:cNvSpPr/>
          <p:nvPr/>
        </p:nvSpPr>
        <p:spPr>
          <a:xfrm rot="10800000">
            <a:off x="7478359" y="213277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Cube 77"/>
          <p:cNvSpPr/>
          <p:nvPr/>
        </p:nvSpPr>
        <p:spPr>
          <a:xfrm rot="10800000">
            <a:off x="7471713" y="2866629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Cube 79"/>
          <p:cNvSpPr/>
          <p:nvPr/>
        </p:nvSpPr>
        <p:spPr>
          <a:xfrm rot="10800000">
            <a:off x="6847921" y="3607524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/>
          <p:cNvGrpSpPr/>
          <p:nvPr/>
        </p:nvGrpSpPr>
        <p:grpSpPr>
          <a:xfrm>
            <a:off x="5335425" y="3370708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84" name="Cube 83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Cube 84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Cube 85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6915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19169" y="1159486"/>
            <a:ext cx="1365836" cy="1472678"/>
            <a:chOff x="5006251" y="1159486"/>
            <a:chExt cx="1365836" cy="14726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Cube 25"/>
            <p:cNvSpPr/>
            <p:nvPr/>
          </p:nvSpPr>
          <p:spPr>
            <a:xfrm rot="10800000">
              <a:off x="5006251" y="16398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ube 26"/>
            <p:cNvSpPr/>
            <p:nvPr/>
          </p:nvSpPr>
          <p:spPr>
            <a:xfrm rot="10800000">
              <a:off x="5244398" y="1396302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ube 27"/>
            <p:cNvSpPr/>
            <p:nvPr/>
          </p:nvSpPr>
          <p:spPr>
            <a:xfrm rot="10800000">
              <a:off x="5482515" y="11594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Cube 78"/>
          <p:cNvSpPr/>
          <p:nvPr/>
        </p:nvSpPr>
        <p:spPr>
          <a:xfrm rot="10800000">
            <a:off x="2409860" y="2348489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ube 91"/>
          <p:cNvSpPr/>
          <p:nvPr/>
        </p:nvSpPr>
        <p:spPr>
          <a:xfrm rot="10800000">
            <a:off x="2409860" y="309192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ube 89"/>
          <p:cNvSpPr/>
          <p:nvPr/>
        </p:nvSpPr>
        <p:spPr>
          <a:xfrm rot="10800000">
            <a:off x="2409860" y="3793632"/>
            <a:ext cx="889572" cy="992278"/>
          </a:xfrm>
          <a:prstGeom prst="cube">
            <a:avLst>
              <a:gd name="adj" fmla="val 2877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Cube 93"/>
          <p:cNvSpPr/>
          <p:nvPr/>
        </p:nvSpPr>
        <p:spPr>
          <a:xfrm rot="10800000">
            <a:off x="1768675" y="3793632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Cube 103"/>
          <p:cNvSpPr/>
          <p:nvPr/>
        </p:nvSpPr>
        <p:spPr>
          <a:xfrm rot="10800000">
            <a:off x="1145246" y="379363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Cube 107"/>
          <p:cNvSpPr/>
          <p:nvPr/>
        </p:nvSpPr>
        <p:spPr>
          <a:xfrm rot="10800000">
            <a:off x="1785925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Cube 108"/>
          <p:cNvSpPr/>
          <p:nvPr/>
        </p:nvSpPr>
        <p:spPr>
          <a:xfrm rot="10800000">
            <a:off x="1144740" y="159627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Cube 109"/>
          <p:cNvSpPr/>
          <p:nvPr/>
        </p:nvSpPr>
        <p:spPr>
          <a:xfrm rot="10800000">
            <a:off x="521311" y="159627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ube 105"/>
          <p:cNvSpPr/>
          <p:nvPr/>
        </p:nvSpPr>
        <p:spPr>
          <a:xfrm rot="10800000">
            <a:off x="519940" y="2330237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521816" y="3314911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44" name="Cube 43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Cube 44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ube 45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Cube 20"/>
          <p:cNvSpPr/>
          <p:nvPr/>
        </p:nvSpPr>
        <p:spPr>
          <a:xfrm rot="10800000">
            <a:off x="2658247" y="3537493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be 23"/>
          <p:cNvSpPr/>
          <p:nvPr/>
        </p:nvSpPr>
        <p:spPr>
          <a:xfrm rot="10800000">
            <a:off x="2046775" y="133418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be 21"/>
          <p:cNvSpPr/>
          <p:nvPr/>
        </p:nvSpPr>
        <p:spPr>
          <a:xfrm rot="10800000">
            <a:off x="1415912" y="1334179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651436" y="1946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2 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64918" y="19094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2 B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9949" y="1159486"/>
            <a:ext cx="1365836" cy="1472678"/>
            <a:chOff x="5006251" y="1159486"/>
            <a:chExt cx="1365836" cy="14726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1" name="Cube 30"/>
            <p:cNvSpPr/>
            <p:nvPr/>
          </p:nvSpPr>
          <p:spPr>
            <a:xfrm rot="10800000">
              <a:off x="5006251" y="16398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Cube 31"/>
            <p:cNvSpPr/>
            <p:nvPr/>
          </p:nvSpPr>
          <p:spPr>
            <a:xfrm rot="10800000">
              <a:off x="5244398" y="1396302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ube 32"/>
            <p:cNvSpPr/>
            <p:nvPr/>
          </p:nvSpPr>
          <p:spPr>
            <a:xfrm rot="10800000">
              <a:off x="5482515" y="11594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Cube 33"/>
          <p:cNvSpPr/>
          <p:nvPr/>
        </p:nvSpPr>
        <p:spPr>
          <a:xfrm rot="10800000">
            <a:off x="7260640" y="2348489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 rot="10800000">
            <a:off x="7260640" y="309192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ube 35"/>
          <p:cNvSpPr/>
          <p:nvPr/>
        </p:nvSpPr>
        <p:spPr>
          <a:xfrm rot="10800000">
            <a:off x="7260640" y="379363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ube 36"/>
          <p:cNvSpPr/>
          <p:nvPr/>
        </p:nvSpPr>
        <p:spPr>
          <a:xfrm rot="10800000">
            <a:off x="6619455" y="3793632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be 37"/>
          <p:cNvSpPr/>
          <p:nvPr/>
        </p:nvSpPr>
        <p:spPr>
          <a:xfrm rot="10800000">
            <a:off x="5996026" y="379363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be 38"/>
          <p:cNvSpPr/>
          <p:nvPr/>
        </p:nvSpPr>
        <p:spPr>
          <a:xfrm rot="10800000">
            <a:off x="6636705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ube 39"/>
          <p:cNvSpPr/>
          <p:nvPr/>
        </p:nvSpPr>
        <p:spPr>
          <a:xfrm rot="10800000">
            <a:off x="5995520" y="159627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ube 40"/>
          <p:cNvSpPr/>
          <p:nvPr/>
        </p:nvSpPr>
        <p:spPr>
          <a:xfrm rot="10800000">
            <a:off x="5372091" y="159627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be 41"/>
          <p:cNvSpPr/>
          <p:nvPr/>
        </p:nvSpPr>
        <p:spPr>
          <a:xfrm rot="10800000">
            <a:off x="5370720" y="2330237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5372596" y="3314911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47" name="Cube 46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Cube 47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Cube 48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Cube 49"/>
          <p:cNvSpPr/>
          <p:nvPr/>
        </p:nvSpPr>
        <p:spPr>
          <a:xfrm rot="10800000">
            <a:off x="7509027" y="3537493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Cube 50"/>
          <p:cNvSpPr/>
          <p:nvPr/>
        </p:nvSpPr>
        <p:spPr>
          <a:xfrm rot="10800000">
            <a:off x="6897555" y="133418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ube 51"/>
          <p:cNvSpPr/>
          <p:nvPr/>
        </p:nvSpPr>
        <p:spPr>
          <a:xfrm rot="10800000">
            <a:off x="6266692" y="1334179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7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381997" y="1114882"/>
            <a:ext cx="1365836" cy="1472678"/>
            <a:chOff x="5006251" y="1159486"/>
            <a:chExt cx="1365836" cy="14726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Cube 25"/>
            <p:cNvSpPr/>
            <p:nvPr/>
          </p:nvSpPr>
          <p:spPr>
            <a:xfrm rot="10800000">
              <a:off x="5006251" y="16398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ube 26"/>
            <p:cNvSpPr/>
            <p:nvPr/>
          </p:nvSpPr>
          <p:spPr>
            <a:xfrm rot="10800000">
              <a:off x="5244398" y="1396302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ube 27"/>
            <p:cNvSpPr/>
            <p:nvPr/>
          </p:nvSpPr>
          <p:spPr>
            <a:xfrm rot="10800000">
              <a:off x="5482515" y="11594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Cube 28"/>
          <p:cNvSpPr/>
          <p:nvPr/>
        </p:nvSpPr>
        <p:spPr>
          <a:xfrm rot="10800000">
            <a:off x="1754922" y="1592698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Cube 107"/>
          <p:cNvSpPr/>
          <p:nvPr/>
        </p:nvSpPr>
        <p:spPr>
          <a:xfrm rot="10800000">
            <a:off x="2380122" y="2358151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ube 91"/>
          <p:cNvSpPr/>
          <p:nvPr/>
        </p:nvSpPr>
        <p:spPr>
          <a:xfrm rot="10800000">
            <a:off x="2380122" y="309192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ube 89"/>
          <p:cNvSpPr/>
          <p:nvPr/>
        </p:nvSpPr>
        <p:spPr>
          <a:xfrm rot="10800000">
            <a:off x="2380122" y="379363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Cube 93"/>
          <p:cNvSpPr/>
          <p:nvPr/>
        </p:nvSpPr>
        <p:spPr>
          <a:xfrm rot="10800000">
            <a:off x="1738937" y="379363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Cube 103"/>
          <p:cNvSpPr/>
          <p:nvPr/>
        </p:nvSpPr>
        <p:spPr>
          <a:xfrm rot="10800000">
            <a:off x="1115508" y="3793632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Cube 108"/>
          <p:cNvSpPr/>
          <p:nvPr/>
        </p:nvSpPr>
        <p:spPr>
          <a:xfrm rot="10800000">
            <a:off x="1115002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Cube 109"/>
          <p:cNvSpPr/>
          <p:nvPr/>
        </p:nvSpPr>
        <p:spPr>
          <a:xfrm rot="10800000">
            <a:off x="491573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ube 105"/>
          <p:cNvSpPr/>
          <p:nvPr/>
        </p:nvSpPr>
        <p:spPr>
          <a:xfrm rot="10800000">
            <a:off x="490202" y="2330237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Cube 104"/>
          <p:cNvSpPr/>
          <p:nvPr/>
        </p:nvSpPr>
        <p:spPr>
          <a:xfrm rot="10800000">
            <a:off x="490202" y="3061343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492078" y="3314911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44" name="Cube 43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Cube 44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ube 45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Cube 110"/>
          <p:cNvSpPr/>
          <p:nvPr/>
        </p:nvSpPr>
        <p:spPr>
          <a:xfrm rot="10800000">
            <a:off x="2628509" y="354906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be 20"/>
          <p:cNvSpPr/>
          <p:nvPr/>
        </p:nvSpPr>
        <p:spPr>
          <a:xfrm rot="10800000">
            <a:off x="739854" y="1345323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be 21"/>
          <p:cNvSpPr/>
          <p:nvPr/>
        </p:nvSpPr>
        <p:spPr>
          <a:xfrm rot="10800000">
            <a:off x="997066" y="108439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ube 24"/>
          <p:cNvSpPr/>
          <p:nvPr/>
        </p:nvSpPr>
        <p:spPr>
          <a:xfrm rot="10800000">
            <a:off x="1994839" y="3544653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651436" y="1946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3 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64918" y="19094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3 B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7336856" y="1145372"/>
            <a:ext cx="1365836" cy="1472678"/>
            <a:chOff x="5006251" y="1159486"/>
            <a:chExt cx="1365836" cy="14726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3" name="Cube 32"/>
            <p:cNvSpPr/>
            <p:nvPr/>
          </p:nvSpPr>
          <p:spPr>
            <a:xfrm rot="10800000">
              <a:off x="5006251" y="16398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ube 33"/>
            <p:cNvSpPr/>
            <p:nvPr/>
          </p:nvSpPr>
          <p:spPr>
            <a:xfrm rot="10800000">
              <a:off x="5244398" y="1396302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Cube 34"/>
            <p:cNvSpPr/>
            <p:nvPr/>
          </p:nvSpPr>
          <p:spPr>
            <a:xfrm rot="10800000">
              <a:off x="5482515" y="11594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Cube 35"/>
          <p:cNvSpPr/>
          <p:nvPr/>
        </p:nvSpPr>
        <p:spPr>
          <a:xfrm rot="10800000">
            <a:off x="6709781" y="1623188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ube 36"/>
          <p:cNvSpPr/>
          <p:nvPr/>
        </p:nvSpPr>
        <p:spPr>
          <a:xfrm rot="10800000">
            <a:off x="7334981" y="2388641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be 37"/>
          <p:cNvSpPr/>
          <p:nvPr/>
        </p:nvSpPr>
        <p:spPr>
          <a:xfrm rot="10800000">
            <a:off x="7334981" y="312241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be 38"/>
          <p:cNvSpPr/>
          <p:nvPr/>
        </p:nvSpPr>
        <p:spPr>
          <a:xfrm rot="10800000">
            <a:off x="7334981" y="382412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ube 39"/>
          <p:cNvSpPr/>
          <p:nvPr/>
        </p:nvSpPr>
        <p:spPr>
          <a:xfrm rot="10800000">
            <a:off x="6693796" y="382412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ube 40"/>
          <p:cNvSpPr/>
          <p:nvPr/>
        </p:nvSpPr>
        <p:spPr>
          <a:xfrm rot="10800000">
            <a:off x="6070367" y="3824122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be 41"/>
          <p:cNvSpPr/>
          <p:nvPr/>
        </p:nvSpPr>
        <p:spPr>
          <a:xfrm rot="10800000">
            <a:off x="6069861" y="162676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ube 42"/>
          <p:cNvSpPr/>
          <p:nvPr/>
        </p:nvSpPr>
        <p:spPr>
          <a:xfrm rot="10800000">
            <a:off x="5446432" y="162676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ube 46"/>
          <p:cNvSpPr/>
          <p:nvPr/>
        </p:nvSpPr>
        <p:spPr>
          <a:xfrm rot="10800000">
            <a:off x="5445061" y="2360727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ube 47"/>
          <p:cNvSpPr/>
          <p:nvPr/>
        </p:nvSpPr>
        <p:spPr>
          <a:xfrm rot="10800000">
            <a:off x="5445061" y="3091833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/>
          <p:cNvGrpSpPr/>
          <p:nvPr/>
        </p:nvGrpSpPr>
        <p:grpSpPr>
          <a:xfrm>
            <a:off x="5446937" y="3345401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50" name="Cube 49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Cube 50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ube 51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Cube 52"/>
          <p:cNvSpPr/>
          <p:nvPr/>
        </p:nvSpPr>
        <p:spPr>
          <a:xfrm rot="10800000">
            <a:off x="7583368" y="357955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ube 53"/>
          <p:cNvSpPr/>
          <p:nvPr/>
        </p:nvSpPr>
        <p:spPr>
          <a:xfrm rot="10800000">
            <a:off x="5694713" y="1375813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Cube 54"/>
          <p:cNvSpPr/>
          <p:nvPr/>
        </p:nvSpPr>
        <p:spPr>
          <a:xfrm rot="10800000">
            <a:off x="5951925" y="111488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ube 55"/>
          <p:cNvSpPr/>
          <p:nvPr/>
        </p:nvSpPr>
        <p:spPr>
          <a:xfrm rot="10800000">
            <a:off x="6949698" y="3575143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76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60416" y="1107448"/>
            <a:ext cx="1365836" cy="1472678"/>
            <a:chOff x="5006251" y="1159486"/>
            <a:chExt cx="1365836" cy="14726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Cube 25"/>
            <p:cNvSpPr/>
            <p:nvPr/>
          </p:nvSpPr>
          <p:spPr>
            <a:xfrm rot="10800000">
              <a:off x="5006251" y="16398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ube 26"/>
            <p:cNvSpPr/>
            <p:nvPr/>
          </p:nvSpPr>
          <p:spPr>
            <a:xfrm rot="10800000">
              <a:off x="5244398" y="1396302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ube 27"/>
            <p:cNvSpPr/>
            <p:nvPr/>
          </p:nvSpPr>
          <p:spPr>
            <a:xfrm rot="10800000">
              <a:off x="5482515" y="11594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8" name="Cube 107"/>
          <p:cNvSpPr/>
          <p:nvPr/>
        </p:nvSpPr>
        <p:spPr>
          <a:xfrm rot="10800000">
            <a:off x="1882568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Cube 108"/>
          <p:cNvSpPr/>
          <p:nvPr/>
        </p:nvSpPr>
        <p:spPr>
          <a:xfrm rot="10800000">
            <a:off x="1241383" y="1596270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Cube 109"/>
          <p:cNvSpPr/>
          <p:nvPr/>
        </p:nvSpPr>
        <p:spPr>
          <a:xfrm rot="10800000">
            <a:off x="617954" y="159627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ube 105"/>
          <p:cNvSpPr/>
          <p:nvPr/>
        </p:nvSpPr>
        <p:spPr>
          <a:xfrm rot="10800000">
            <a:off x="616583" y="2330237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be 23"/>
          <p:cNvSpPr/>
          <p:nvPr/>
        </p:nvSpPr>
        <p:spPr>
          <a:xfrm rot="10800000">
            <a:off x="2143418" y="133418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be 21"/>
          <p:cNvSpPr/>
          <p:nvPr/>
        </p:nvSpPr>
        <p:spPr>
          <a:xfrm rot="10800000">
            <a:off x="878376" y="1340505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Cube 78"/>
          <p:cNvSpPr/>
          <p:nvPr/>
        </p:nvSpPr>
        <p:spPr>
          <a:xfrm rot="10800000">
            <a:off x="2506503" y="234848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ube 91"/>
          <p:cNvSpPr/>
          <p:nvPr/>
        </p:nvSpPr>
        <p:spPr>
          <a:xfrm rot="10800000">
            <a:off x="2506503" y="3084495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ube 89"/>
          <p:cNvSpPr/>
          <p:nvPr/>
        </p:nvSpPr>
        <p:spPr>
          <a:xfrm rot="10800000">
            <a:off x="2506503" y="3793632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Cube 93"/>
          <p:cNvSpPr/>
          <p:nvPr/>
        </p:nvSpPr>
        <p:spPr>
          <a:xfrm rot="10800000">
            <a:off x="1865318" y="379363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Cube 103"/>
          <p:cNvSpPr/>
          <p:nvPr/>
        </p:nvSpPr>
        <p:spPr>
          <a:xfrm rot="10800000">
            <a:off x="1241889" y="3793632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ube 24"/>
          <p:cNvSpPr/>
          <p:nvPr/>
        </p:nvSpPr>
        <p:spPr>
          <a:xfrm rot="10800000">
            <a:off x="2753959" y="2106711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be 28"/>
          <p:cNvSpPr/>
          <p:nvPr/>
        </p:nvSpPr>
        <p:spPr>
          <a:xfrm rot="10800000">
            <a:off x="2754747" y="2810832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be 29"/>
          <p:cNvSpPr/>
          <p:nvPr/>
        </p:nvSpPr>
        <p:spPr>
          <a:xfrm rot="10800000">
            <a:off x="2130955" y="3551727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be 30"/>
          <p:cNvSpPr/>
          <p:nvPr/>
        </p:nvSpPr>
        <p:spPr>
          <a:xfrm rot="10800000">
            <a:off x="617696" y="305474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be 31"/>
          <p:cNvSpPr/>
          <p:nvPr/>
        </p:nvSpPr>
        <p:spPr>
          <a:xfrm rot="10800000">
            <a:off x="871042" y="2803033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611025" y="3241288"/>
            <a:ext cx="1434118" cy="1546301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44" name="Cube 43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Cube 44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ube 45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51436" y="19466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4 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64918" y="19094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Puzzle 4 B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232778" y="1215283"/>
            <a:ext cx="1365836" cy="1472678"/>
            <a:chOff x="5006251" y="1159486"/>
            <a:chExt cx="1365836" cy="14726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3" name="Cube 62"/>
            <p:cNvSpPr/>
            <p:nvPr/>
          </p:nvSpPr>
          <p:spPr>
            <a:xfrm rot="10800000">
              <a:off x="5006251" y="16398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Cube 63"/>
            <p:cNvSpPr/>
            <p:nvPr/>
          </p:nvSpPr>
          <p:spPr>
            <a:xfrm rot="10800000">
              <a:off x="5244398" y="1396302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Cube 64"/>
            <p:cNvSpPr/>
            <p:nvPr/>
          </p:nvSpPr>
          <p:spPr>
            <a:xfrm rot="10800000">
              <a:off x="5482515" y="11594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Cube 65"/>
          <p:cNvSpPr/>
          <p:nvPr/>
        </p:nvSpPr>
        <p:spPr>
          <a:xfrm rot="10800000">
            <a:off x="6599534" y="1652067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ube 66"/>
          <p:cNvSpPr/>
          <p:nvPr/>
        </p:nvSpPr>
        <p:spPr>
          <a:xfrm rot="10800000">
            <a:off x="5958349" y="1652067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ube 67"/>
          <p:cNvSpPr/>
          <p:nvPr/>
        </p:nvSpPr>
        <p:spPr>
          <a:xfrm rot="10800000">
            <a:off x="5334920" y="1652067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ube 68"/>
          <p:cNvSpPr/>
          <p:nvPr/>
        </p:nvSpPr>
        <p:spPr>
          <a:xfrm rot="10800000">
            <a:off x="5333549" y="2386034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ube 69"/>
          <p:cNvSpPr/>
          <p:nvPr/>
        </p:nvSpPr>
        <p:spPr>
          <a:xfrm rot="10800000">
            <a:off x="6860384" y="1389977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ube 70"/>
          <p:cNvSpPr/>
          <p:nvPr/>
        </p:nvSpPr>
        <p:spPr>
          <a:xfrm rot="10800000">
            <a:off x="5595342" y="1396302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Cube 71"/>
          <p:cNvSpPr/>
          <p:nvPr/>
        </p:nvSpPr>
        <p:spPr>
          <a:xfrm rot="10800000">
            <a:off x="7223469" y="2404286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Cube 72"/>
          <p:cNvSpPr/>
          <p:nvPr/>
        </p:nvSpPr>
        <p:spPr>
          <a:xfrm rot="10800000">
            <a:off x="7223469" y="314029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Cube 73"/>
          <p:cNvSpPr/>
          <p:nvPr/>
        </p:nvSpPr>
        <p:spPr>
          <a:xfrm rot="10800000">
            <a:off x="7223469" y="384942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Cube 74"/>
          <p:cNvSpPr/>
          <p:nvPr/>
        </p:nvSpPr>
        <p:spPr>
          <a:xfrm rot="10800000">
            <a:off x="6582284" y="3849429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Cube 75"/>
          <p:cNvSpPr/>
          <p:nvPr/>
        </p:nvSpPr>
        <p:spPr>
          <a:xfrm rot="10800000">
            <a:off x="5958855" y="3849429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ube 76"/>
          <p:cNvSpPr/>
          <p:nvPr/>
        </p:nvSpPr>
        <p:spPr>
          <a:xfrm rot="10800000">
            <a:off x="7470925" y="2162508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Cube 77"/>
          <p:cNvSpPr/>
          <p:nvPr/>
        </p:nvSpPr>
        <p:spPr>
          <a:xfrm rot="10800000">
            <a:off x="7471713" y="2866629"/>
            <a:ext cx="889572" cy="992278"/>
          </a:xfrm>
          <a:prstGeom prst="cube">
            <a:avLst>
              <a:gd name="adj" fmla="val 28774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Cube 79"/>
          <p:cNvSpPr/>
          <p:nvPr/>
        </p:nvSpPr>
        <p:spPr>
          <a:xfrm rot="10800000">
            <a:off x="6847921" y="3607524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Cube 80"/>
          <p:cNvSpPr/>
          <p:nvPr/>
        </p:nvSpPr>
        <p:spPr>
          <a:xfrm rot="10800000">
            <a:off x="5334662" y="3110546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Cube 81"/>
          <p:cNvSpPr/>
          <p:nvPr/>
        </p:nvSpPr>
        <p:spPr>
          <a:xfrm rot="10800000">
            <a:off x="5588008" y="2858830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/>
          <p:cNvGrpSpPr/>
          <p:nvPr/>
        </p:nvGrpSpPr>
        <p:grpSpPr>
          <a:xfrm>
            <a:off x="5335425" y="3370708"/>
            <a:ext cx="1365836" cy="1472678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84" name="Cube 83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Cube 84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Cube 85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720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90178" y="1804673"/>
            <a:ext cx="1365836" cy="1472678"/>
            <a:chOff x="5006251" y="1159486"/>
            <a:chExt cx="1365836" cy="14726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Cube 4"/>
            <p:cNvSpPr/>
            <p:nvPr/>
          </p:nvSpPr>
          <p:spPr>
            <a:xfrm rot="10800000">
              <a:off x="5006251" y="16398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ube 5"/>
            <p:cNvSpPr/>
            <p:nvPr/>
          </p:nvSpPr>
          <p:spPr>
            <a:xfrm rot="10800000">
              <a:off x="5244398" y="1396302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ube 6"/>
            <p:cNvSpPr/>
            <p:nvPr/>
          </p:nvSpPr>
          <p:spPr>
            <a:xfrm rot="10800000">
              <a:off x="5482515" y="11594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Cube 27"/>
          <p:cNvSpPr/>
          <p:nvPr/>
        </p:nvSpPr>
        <p:spPr>
          <a:xfrm rot="10800000">
            <a:off x="2383144" y="3061042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be 25"/>
          <p:cNvSpPr/>
          <p:nvPr/>
        </p:nvSpPr>
        <p:spPr>
          <a:xfrm rot="10800000">
            <a:off x="1761571" y="2252158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ube 26"/>
          <p:cNvSpPr/>
          <p:nvPr/>
        </p:nvSpPr>
        <p:spPr>
          <a:xfrm rot="10800000">
            <a:off x="1080138" y="2287125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ube 19"/>
          <p:cNvSpPr/>
          <p:nvPr/>
        </p:nvSpPr>
        <p:spPr>
          <a:xfrm rot="10800000">
            <a:off x="2383277" y="3788637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be 20"/>
          <p:cNvSpPr/>
          <p:nvPr/>
        </p:nvSpPr>
        <p:spPr>
          <a:xfrm rot="10800000">
            <a:off x="1748156" y="3788637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be 22"/>
          <p:cNvSpPr/>
          <p:nvPr/>
        </p:nvSpPr>
        <p:spPr>
          <a:xfrm rot="10800000">
            <a:off x="1080138" y="3026067"/>
            <a:ext cx="889572" cy="992278"/>
          </a:xfrm>
          <a:prstGeom prst="cube">
            <a:avLst>
              <a:gd name="adj" fmla="val 28774"/>
            </a:avLst>
          </a:prstGeom>
          <a:solidFill>
            <a:srgbClr val="00BF02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be 23"/>
          <p:cNvSpPr/>
          <p:nvPr/>
        </p:nvSpPr>
        <p:spPr>
          <a:xfrm rot="10800000">
            <a:off x="1999688" y="200928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ube 24"/>
          <p:cNvSpPr/>
          <p:nvPr/>
        </p:nvSpPr>
        <p:spPr>
          <a:xfrm rot="10800000">
            <a:off x="1335067" y="2758968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1084536" y="3244437"/>
            <a:ext cx="1436309" cy="1541389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9" name="Cube 8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ube 9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ube 10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10586" y="1806437"/>
            <a:ext cx="1365836" cy="1472678"/>
            <a:chOff x="5006251" y="1159486"/>
            <a:chExt cx="1365836" cy="147267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0" name="Cube 29"/>
            <p:cNvSpPr/>
            <p:nvPr/>
          </p:nvSpPr>
          <p:spPr>
            <a:xfrm rot="10800000">
              <a:off x="5006251" y="16398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/>
            <p:cNvSpPr/>
            <p:nvPr/>
          </p:nvSpPr>
          <p:spPr>
            <a:xfrm rot="10800000">
              <a:off x="5244398" y="1396302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Cube 31"/>
            <p:cNvSpPr/>
            <p:nvPr/>
          </p:nvSpPr>
          <p:spPr>
            <a:xfrm rot="10800000">
              <a:off x="5482515" y="1159486"/>
              <a:ext cx="889572" cy="992278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Cube 32"/>
          <p:cNvSpPr/>
          <p:nvPr/>
        </p:nvSpPr>
        <p:spPr>
          <a:xfrm rot="10800000">
            <a:off x="6603552" y="3062806"/>
            <a:ext cx="889572" cy="992278"/>
          </a:xfrm>
          <a:prstGeom prst="cube">
            <a:avLst>
              <a:gd name="adj" fmla="val 28774"/>
            </a:avLst>
          </a:prstGeom>
          <a:solidFill>
            <a:srgbClr val="C00000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ube 33"/>
          <p:cNvSpPr/>
          <p:nvPr/>
        </p:nvSpPr>
        <p:spPr>
          <a:xfrm rot="10800000">
            <a:off x="5981979" y="225392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be 34"/>
          <p:cNvSpPr/>
          <p:nvPr/>
        </p:nvSpPr>
        <p:spPr>
          <a:xfrm rot="10800000">
            <a:off x="5300546" y="2288889"/>
            <a:ext cx="889572" cy="992278"/>
          </a:xfrm>
          <a:prstGeom prst="cube">
            <a:avLst>
              <a:gd name="adj" fmla="val 28774"/>
            </a:avLst>
          </a:prstGeom>
          <a:solidFill>
            <a:srgbClr val="C00000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ube 35"/>
          <p:cNvSpPr/>
          <p:nvPr/>
        </p:nvSpPr>
        <p:spPr>
          <a:xfrm rot="10800000">
            <a:off x="6603685" y="3790401"/>
            <a:ext cx="889572" cy="992278"/>
          </a:xfrm>
          <a:prstGeom prst="cube">
            <a:avLst>
              <a:gd name="adj" fmla="val 28774"/>
            </a:avLst>
          </a:prstGeom>
          <a:solidFill>
            <a:srgbClr val="C00000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ube 36"/>
          <p:cNvSpPr/>
          <p:nvPr/>
        </p:nvSpPr>
        <p:spPr>
          <a:xfrm rot="10800000">
            <a:off x="5968564" y="3790401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be 37"/>
          <p:cNvSpPr/>
          <p:nvPr/>
        </p:nvSpPr>
        <p:spPr>
          <a:xfrm rot="10800000">
            <a:off x="5300546" y="3027831"/>
            <a:ext cx="889572" cy="992278"/>
          </a:xfrm>
          <a:prstGeom prst="cube">
            <a:avLst>
              <a:gd name="adj" fmla="val 28774"/>
            </a:avLst>
          </a:prstGeom>
          <a:solidFill>
            <a:srgbClr val="C00000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owder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ube 38"/>
          <p:cNvSpPr/>
          <p:nvPr/>
        </p:nvSpPr>
        <p:spPr>
          <a:xfrm rot="10800000">
            <a:off x="6220096" y="2011046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ube 39"/>
          <p:cNvSpPr/>
          <p:nvPr/>
        </p:nvSpPr>
        <p:spPr>
          <a:xfrm rot="10800000">
            <a:off x="5555475" y="2760732"/>
            <a:ext cx="889572" cy="992278"/>
          </a:xfrm>
          <a:prstGeom prst="cube">
            <a:avLst>
              <a:gd name="adj" fmla="val 2877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/>
          <p:cNvGrpSpPr/>
          <p:nvPr/>
        </p:nvGrpSpPr>
        <p:grpSpPr>
          <a:xfrm>
            <a:off x="5304944" y="3246201"/>
            <a:ext cx="1436309" cy="1541389"/>
            <a:chOff x="4743213" y="1779402"/>
            <a:chExt cx="551091" cy="594200"/>
          </a:xfrm>
          <a:solidFill>
            <a:schemeClr val="bg1"/>
          </a:solidFill>
        </p:grpSpPr>
        <p:sp>
          <p:nvSpPr>
            <p:cNvPr id="42" name="Cube 41"/>
            <p:cNvSpPr/>
            <p:nvPr/>
          </p:nvSpPr>
          <p:spPr>
            <a:xfrm rot="10800000">
              <a:off x="4743213" y="1973235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ube 42"/>
            <p:cNvSpPr/>
            <p:nvPr/>
          </p:nvSpPr>
          <p:spPr>
            <a:xfrm rot="10800000">
              <a:off x="4839301" y="1874953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Cube 43"/>
            <p:cNvSpPr/>
            <p:nvPr/>
          </p:nvSpPr>
          <p:spPr>
            <a:xfrm rot="10800000">
              <a:off x="4935377" y="1779402"/>
              <a:ext cx="358927" cy="400367"/>
            </a:xfrm>
            <a:prstGeom prst="cube">
              <a:avLst>
                <a:gd name="adj" fmla="val 28774"/>
              </a:avLst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4953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84</Words>
  <Application>Microsoft Macintosh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X</dc:creator>
  <cp:lastModifiedBy>Sean Roberts</cp:lastModifiedBy>
  <cp:revision>38</cp:revision>
  <cp:lastPrinted>2015-09-03T19:22:03Z</cp:lastPrinted>
  <dcterms:created xsi:type="dcterms:W3CDTF">2015-08-15T01:10:15Z</dcterms:created>
  <dcterms:modified xsi:type="dcterms:W3CDTF">2017-07-10T11:37:43Z</dcterms:modified>
</cp:coreProperties>
</file>