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91DA0-0DDB-D741-B974-70F95A448866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BF00-8832-F045-B4DF-AD12D86A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/>
          <a:stretch/>
        </p:blipFill>
        <p:spPr>
          <a:xfrm>
            <a:off x="4996535" y="4230557"/>
            <a:ext cx="2952452" cy="2648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3"/>
          <a:stretch/>
        </p:blipFill>
        <p:spPr>
          <a:xfrm>
            <a:off x="1850898" y="4195431"/>
            <a:ext cx="2920939" cy="2659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11" y="968990"/>
            <a:ext cx="2632573" cy="2924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0882" y="3338062"/>
            <a:ext cx="107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80539" y="1903214"/>
            <a:ext cx="12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Pitch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3379313" y="886574"/>
            <a:ext cx="386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Signal (Generation 0)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8521" y="4640664"/>
            <a:ext cx="1466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Across Chains</a:t>
            </a:r>
          </a:p>
          <a:p>
            <a:pPr algn="ctr"/>
            <a:r>
              <a:rPr lang="en-US" dirty="0" smtClean="0"/>
              <a:t>Curvature =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0979" y="6499372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Entropy = </a:t>
            </a:r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8285" y="312742"/>
            <a:ext cx="6738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Measuring </a:t>
            </a:r>
            <a:r>
              <a:rPr lang="en-US" sz="3200" b="1" smtClean="0"/>
              <a:t>the size of the design </a:t>
            </a:r>
            <a:r>
              <a:rPr lang="en-US" sz="3200" b="1" dirty="0" smtClean="0"/>
              <a:t>space</a:t>
            </a:r>
            <a:endParaRPr lang="en-US" sz="3200" b="1" dirty="0"/>
          </a:p>
        </p:txBody>
      </p:sp>
      <p:sp>
        <p:nvSpPr>
          <p:cNvPr id="15" name="Right Arrow 14"/>
          <p:cNvSpPr/>
          <p:nvPr/>
        </p:nvSpPr>
        <p:spPr>
          <a:xfrm>
            <a:off x="4426995" y="2102249"/>
            <a:ext cx="641733" cy="6583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7941" y="2646045"/>
            <a:ext cx="128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Sample </a:t>
            </a:r>
          </a:p>
          <a:p>
            <a:pPr algn="ctr"/>
            <a:r>
              <a:rPr lang="en-US" dirty="0" smtClean="0"/>
              <a:t>frequencies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3959" y="3892041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48593" y="3836172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Generation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9280" y="6485816"/>
            <a:ext cx="15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= 0.81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3"/>
          <a:stretch/>
        </p:blipFill>
        <p:spPr>
          <a:xfrm>
            <a:off x="5186637" y="1446296"/>
            <a:ext cx="2577268" cy="23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space becomes more restricted over time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44" y="535378"/>
            <a:ext cx="6551112" cy="58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7079" y="6246712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Partly because signals collapse)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3" y="1208761"/>
            <a:ext cx="5996836" cy="5397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623" y="499788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Small</a:t>
            </a:r>
          </a:p>
          <a:p>
            <a:pPr algn="ctr"/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623" y="20688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Big</a:t>
            </a:r>
          </a:p>
          <a:p>
            <a:pPr algn="ctr"/>
            <a:r>
              <a:rPr lang="en-US" dirty="0" smtClean="0"/>
              <a:t>design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51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Design space becomes more restricted over time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8</cp:revision>
  <dcterms:created xsi:type="dcterms:W3CDTF">2016-03-16T09:27:13Z</dcterms:created>
  <dcterms:modified xsi:type="dcterms:W3CDTF">2016-03-16T10:21:31Z</dcterms:modified>
</cp:coreProperties>
</file>