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>
        <p:scale>
          <a:sx n="99" d="100"/>
          <a:sy n="99" d="100"/>
        </p:scale>
        <p:origin x="-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6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4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0E62-9BF7-D24B-AD61-28AEF089A99A}" type="datetimeFigureOut">
              <a:rPr lang="en-US" smtClean="0"/>
              <a:t>7/3/16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ECB3-311B-944F-8EEF-3654B5E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093" y="1277655"/>
            <a:ext cx="1170472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7540" y="1277655"/>
            <a:ext cx="1194930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1d8d88c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3445" y="1277655"/>
            <a:ext cx="1140061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981cd55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111" y="883086"/>
            <a:ext cx="18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Added </a:t>
            </a:r>
            <a:r>
              <a:rPr lang="en-US" i="1" dirty="0" err="1" smtClean="0"/>
              <a:t>animals.txt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463996" y="48048"/>
            <a:ext cx="199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Fixed Barracuda spelling, added shark and jellyfish, deleted monkey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3506" y="879045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Added </a:t>
            </a:r>
            <a:r>
              <a:rPr lang="en-US" i="1" dirty="0" err="1" smtClean="0"/>
              <a:t>plants.txt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8774482" y="1277655"/>
            <a:ext cx="1108554" cy="78914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6fec032</a:t>
            </a: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696565" y="1672225"/>
            <a:ext cx="15789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4472470" y="1672225"/>
            <a:ext cx="15525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7193506" y="1655525"/>
            <a:ext cx="1580976" cy="16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29705" y="1659513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commit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66719" y="1655524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commit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43844" y="1672225"/>
            <a:ext cx="90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commit</a:t>
            </a:r>
            <a:endParaRPr lang="en-US"/>
          </a:p>
        </p:txBody>
      </p:sp>
      <p:cxnSp>
        <p:nvCxnSpPr>
          <p:cNvPr id="22" name="Curved Connector 21"/>
          <p:cNvCxnSpPr/>
          <p:nvPr/>
        </p:nvCxnSpPr>
        <p:spPr>
          <a:xfrm rot="5400000">
            <a:off x="8026222" y="2542953"/>
            <a:ext cx="12700" cy="2705283"/>
          </a:xfrm>
          <a:prstGeom prst="curvedConnector3">
            <a:avLst>
              <a:gd name="adj1" fmla="val 357534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80980" y="4358883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</a:t>
            </a:r>
            <a:r>
              <a:rPr lang="en-US" dirty="0"/>
              <a:t>981cd55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093" y="2932904"/>
            <a:ext cx="1170472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7540" y="2932904"/>
            <a:ext cx="1194930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1d8d88c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53445" y="2932904"/>
            <a:ext cx="1140061" cy="78914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981cd55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774482" y="2932904"/>
            <a:ext cx="1108554" cy="789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6fec032</a:t>
            </a: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1696565" y="3327474"/>
            <a:ext cx="15789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4472470" y="3327474"/>
            <a:ext cx="15525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7193506" y="3310774"/>
            <a:ext cx="1580976" cy="1670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5400000">
            <a:off x="8026222" y="4696808"/>
            <a:ext cx="12700" cy="2705283"/>
          </a:xfrm>
          <a:prstGeom prst="curvedConnector3">
            <a:avLst>
              <a:gd name="adj1" fmla="val 3575346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93506" y="6575368"/>
            <a:ext cx="17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master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26093" y="5086759"/>
            <a:ext cx="1170472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77540" y="5086759"/>
            <a:ext cx="1194930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1d8d88c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53445" y="5086759"/>
            <a:ext cx="1140061" cy="78914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981cd55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74482" y="5086759"/>
            <a:ext cx="1108554" cy="78914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6fec032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696565" y="5481329"/>
            <a:ext cx="15789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72470" y="5481329"/>
            <a:ext cx="15525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193506" y="5464629"/>
            <a:ext cx="1580976" cy="167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1847" y="2482226"/>
            <a:ext cx="855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Checkout previous commit.  Files ‘undo’, but all changes are still stored in the repository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1847" y="4614305"/>
            <a:ext cx="44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 back to the most recent commit (“Redo”)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21847" y="386656"/>
            <a:ext cx="261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Make a series of commits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565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093" y="1277655"/>
            <a:ext cx="1170472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7540" y="1277655"/>
            <a:ext cx="1194930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1d8d88c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3445" y="1277655"/>
            <a:ext cx="1140061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981cd55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111" y="883086"/>
            <a:ext cx="18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Added </a:t>
            </a:r>
            <a:r>
              <a:rPr lang="en-US" i="1" dirty="0" err="1" smtClean="0"/>
              <a:t>animals.txt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463996" y="48048"/>
            <a:ext cx="199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Fixed Barracuda spelling, added shark and jellyfish, deleted monkey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3506" y="879045"/>
            <a:ext cx="17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Added </a:t>
            </a:r>
            <a:r>
              <a:rPr lang="en-US" i="1" dirty="0" err="1" smtClean="0"/>
              <a:t>plants.txt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8774482" y="1277655"/>
            <a:ext cx="1108554" cy="78914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6fec032</a:t>
            </a: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696565" y="1672225"/>
            <a:ext cx="15789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4472470" y="1672225"/>
            <a:ext cx="15525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7193506" y="1655525"/>
            <a:ext cx="1580976" cy="16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2"/>
            <a:endCxn id="5" idx="2"/>
          </p:cNvCxnSpPr>
          <p:nvPr/>
        </p:nvCxnSpPr>
        <p:spPr>
          <a:xfrm rot="5400000">
            <a:off x="6601882" y="-660082"/>
            <a:ext cx="12700" cy="5453754"/>
          </a:xfrm>
          <a:prstGeom prst="curvedConnector3">
            <a:avLst>
              <a:gd name="adj1" fmla="val 4335205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847" y="386656"/>
            <a:ext cx="24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Revert to an old commit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01278" y="3245493"/>
            <a:ext cx="18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Revert 1d8d88c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5400000" flipH="1">
            <a:off x="7384583" y="-1738999"/>
            <a:ext cx="9696" cy="7621284"/>
          </a:xfrm>
          <a:prstGeom prst="curvedConnector3">
            <a:avLst>
              <a:gd name="adj1" fmla="val -10194451"/>
            </a:avLst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942012" y="1287351"/>
            <a:ext cx="1108554" cy="78914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7564170</a:t>
            </a:r>
          </a:p>
        </p:txBody>
      </p:sp>
      <p:sp>
        <p:nvSpPr>
          <p:cNvPr id="33" name="Oval 32"/>
          <p:cNvSpPr/>
          <p:nvPr/>
        </p:nvSpPr>
        <p:spPr>
          <a:xfrm>
            <a:off x="6293561" y="2343955"/>
            <a:ext cx="450769" cy="4507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89159" y="2794724"/>
            <a:ext cx="450769" cy="4507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77591" y="879045"/>
            <a:ext cx="257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Revert "Added </a:t>
            </a:r>
            <a:r>
              <a:rPr lang="en-US" i="1" dirty="0" err="1"/>
              <a:t>plants.txt</a:t>
            </a:r>
            <a:r>
              <a:rPr lang="en-US" i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2662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29891" y="2732968"/>
            <a:ext cx="846092" cy="7891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1965" y="2732968"/>
            <a:ext cx="824109" cy="7891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92179" y="2732968"/>
            <a:ext cx="801334" cy="7891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5" idx="3"/>
            <a:endCxn id="16" idx="1"/>
          </p:cNvCxnSpPr>
          <p:nvPr/>
        </p:nvCxnSpPr>
        <p:spPr>
          <a:xfrm>
            <a:off x="4415860" y="3127538"/>
            <a:ext cx="7761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7" idx="1"/>
          </p:cNvCxnSpPr>
          <p:nvPr/>
        </p:nvCxnSpPr>
        <p:spPr>
          <a:xfrm>
            <a:off x="6016074" y="3127538"/>
            <a:ext cx="7761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>
            <a:stCxn id="14" idx="3"/>
            <a:endCxn id="15" idx="1"/>
          </p:cNvCxnSpPr>
          <p:nvPr/>
        </p:nvCxnSpPr>
        <p:spPr>
          <a:xfrm>
            <a:off x="2775983" y="3127538"/>
            <a:ext cx="7761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/>
          <p:cNvSpPr txBox="1"/>
          <p:nvPr/>
        </p:nvSpPr>
        <p:spPr>
          <a:xfrm>
            <a:off x="407691" y="2896705"/>
            <a:ext cx="109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Master</a:t>
            </a:r>
            <a:endParaRPr lang="en-US" sz="2400" b="1"/>
          </a:p>
        </p:txBody>
      </p:sp>
      <p:sp>
        <p:nvSpPr>
          <p:cNvPr id="455" name="Rectangle 454"/>
          <p:cNvSpPr/>
          <p:nvPr/>
        </p:nvSpPr>
        <p:spPr>
          <a:xfrm>
            <a:off x="4553293" y="1146720"/>
            <a:ext cx="863772" cy="7891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6" name="Rectangle 455"/>
          <p:cNvSpPr/>
          <p:nvPr/>
        </p:nvSpPr>
        <p:spPr>
          <a:xfrm>
            <a:off x="6603688" y="1146720"/>
            <a:ext cx="824109" cy="7891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8" name="Straight Arrow Connector 457"/>
          <p:cNvCxnSpPr>
            <a:stCxn id="455" idx="3"/>
          </p:cNvCxnSpPr>
          <p:nvPr/>
        </p:nvCxnSpPr>
        <p:spPr>
          <a:xfrm>
            <a:off x="5417065" y="1541290"/>
            <a:ext cx="118662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6016074" y="4316199"/>
            <a:ext cx="863772" cy="7891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Rectangle 477"/>
          <p:cNvSpPr/>
          <p:nvPr/>
        </p:nvSpPr>
        <p:spPr>
          <a:xfrm>
            <a:off x="7655951" y="4316199"/>
            <a:ext cx="824109" cy="7891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Rectangle 478"/>
          <p:cNvSpPr/>
          <p:nvPr/>
        </p:nvSpPr>
        <p:spPr>
          <a:xfrm>
            <a:off x="9256165" y="4316199"/>
            <a:ext cx="801334" cy="7891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0" name="Straight Arrow Connector 479"/>
          <p:cNvCxnSpPr/>
          <p:nvPr/>
        </p:nvCxnSpPr>
        <p:spPr>
          <a:xfrm>
            <a:off x="6879846" y="4710769"/>
            <a:ext cx="77610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/>
          <p:cNvCxnSpPr/>
          <p:nvPr/>
        </p:nvCxnSpPr>
        <p:spPr>
          <a:xfrm>
            <a:off x="8480060" y="4710769"/>
            <a:ext cx="77610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Rectangle 481"/>
          <p:cNvSpPr/>
          <p:nvPr/>
        </p:nvSpPr>
        <p:spPr>
          <a:xfrm>
            <a:off x="10563543" y="2732967"/>
            <a:ext cx="801334" cy="7891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3" name="Straight Arrow Connector 482"/>
          <p:cNvCxnSpPr>
            <a:stCxn id="17" idx="3"/>
            <a:endCxn id="492" idx="1"/>
          </p:cNvCxnSpPr>
          <p:nvPr/>
        </p:nvCxnSpPr>
        <p:spPr>
          <a:xfrm flipV="1">
            <a:off x="7593513" y="3127537"/>
            <a:ext cx="118848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>
            <a:stCxn id="479" idx="0"/>
          </p:cNvCxnSpPr>
          <p:nvPr/>
        </p:nvCxnSpPr>
        <p:spPr>
          <a:xfrm flipV="1">
            <a:off x="9656832" y="3358370"/>
            <a:ext cx="906711" cy="95782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/>
          <p:cNvCxnSpPr>
            <a:stCxn id="456" idx="3"/>
          </p:cNvCxnSpPr>
          <p:nvPr/>
        </p:nvCxnSpPr>
        <p:spPr>
          <a:xfrm>
            <a:off x="7427797" y="1541290"/>
            <a:ext cx="1280699" cy="119167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8781997" y="2732967"/>
            <a:ext cx="801334" cy="7891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4" name="Straight Arrow Connector 493"/>
          <p:cNvCxnSpPr>
            <a:stCxn id="492" idx="3"/>
            <a:endCxn id="482" idx="1"/>
          </p:cNvCxnSpPr>
          <p:nvPr/>
        </p:nvCxnSpPr>
        <p:spPr>
          <a:xfrm>
            <a:off x="9583331" y="3127537"/>
            <a:ext cx="98021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/>
          <p:nvPr/>
        </p:nvCxnSpPr>
        <p:spPr>
          <a:xfrm flipV="1">
            <a:off x="3994532" y="1935860"/>
            <a:ext cx="555940" cy="960845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>
            <a:stCxn id="16" idx="2"/>
          </p:cNvCxnSpPr>
          <p:nvPr/>
        </p:nvCxnSpPr>
        <p:spPr>
          <a:xfrm>
            <a:off x="5604020" y="3522108"/>
            <a:ext cx="393746" cy="79409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/>
          <p:cNvSpPr txBox="1"/>
          <p:nvPr/>
        </p:nvSpPr>
        <p:spPr>
          <a:xfrm>
            <a:off x="2492266" y="1079625"/>
            <a:ext cx="1923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"/>
              </a:spcBef>
            </a:pPr>
            <a:r>
              <a:rPr lang="en-US" smtClean="0"/>
              <a:t>Experimenter </a:t>
            </a:r>
            <a:r>
              <a:rPr lang="en-US" dirty="0" smtClean="0"/>
              <a:t>makes branch and adds results files</a:t>
            </a:r>
          </a:p>
        </p:txBody>
      </p:sp>
      <p:sp>
        <p:nvSpPr>
          <p:cNvPr id="509" name="TextBox 508"/>
          <p:cNvSpPr txBox="1"/>
          <p:nvPr/>
        </p:nvSpPr>
        <p:spPr>
          <a:xfrm>
            <a:off x="3627303" y="4319216"/>
            <a:ext cx="214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Statistician makes branch and adds analysis scripts</a:t>
            </a:r>
          </a:p>
        </p:txBody>
      </p:sp>
      <p:sp>
        <p:nvSpPr>
          <p:cNvPr id="510" name="TextBox 509"/>
          <p:cNvSpPr txBox="1"/>
          <p:nvPr/>
        </p:nvSpPr>
        <p:spPr>
          <a:xfrm>
            <a:off x="7932336" y="1572020"/>
            <a:ext cx="19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Results are merged</a:t>
            </a:r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10147277" y="3821974"/>
            <a:ext cx="193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Scripts are merged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52088" y="2732968"/>
            <a:ext cx="863772" cy="7891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6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" y="412124"/>
            <a:ext cx="12079849" cy="60882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44720" y="2047740"/>
            <a:ext cx="2034862" cy="1056068"/>
          </a:xfrm>
          <a:prstGeom prst="ellipse">
            <a:avLst/>
          </a:prstGeom>
          <a:noFill/>
          <a:ln w="16192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117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8</cp:revision>
  <dcterms:created xsi:type="dcterms:W3CDTF">2016-07-03T11:15:44Z</dcterms:created>
  <dcterms:modified xsi:type="dcterms:W3CDTF">2016-07-03T16:31:21Z</dcterms:modified>
</cp:coreProperties>
</file>