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37"/>
  </p:normalViewPr>
  <p:slideViewPr>
    <p:cSldViewPr snapToGrid="0" snapToObjects="1">
      <p:cViewPr varScale="1">
        <p:scale>
          <a:sx n="81" d="100"/>
          <a:sy n="81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DE8-69D0-664A-B107-40F80FBD9540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82ED-3EEC-3744-9426-AB09FA52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DE8-69D0-664A-B107-40F80FBD9540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82ED-3EEC-3744-9426-AB09FA52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5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DE8-69D0-664A-B107-40F80FBD9540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82ED-3EEC-3744-9426-AB09FA52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2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DE8-69D0-664A-B107-40F80FBD9540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82ED-3EEC-3744-9426-AB09FA52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4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DE8-69D0-664A-B107-40F80FBD9540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82ED-3EEC-3744-9426-AB09FA52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DE8-69D0-664A-B107-40F80FBD9540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82ED-3EEC-3744-9426-AB09FA52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DE8-69D0-664A-B107-40F80FBD9540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82ED-3EEC-3744-9426-AB09FA52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DE8-69D0-664A-B107-40F80FBD9540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82ED-3EEC-3744-9426-AB09FA52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2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DE8-69D0-664A-B107-40F80FBD9540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82ED-3EEC-3744-9426-AB09FA52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DE8-69D0-664A-B107-40F80FBD9540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82ED-3EEC-3744-9426-AB09FA52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4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6DE8-69D0-664A-B107-40F80FBD9540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D82ED-3EEC-3744-9426-AB09FA52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96DE8-69D0-664A-B107-40F80FBD9540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82ED-3EEC-3744-9426-AB09FA52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4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27355" y="1622323"/>
            <a:ext cx="973393" cy="97339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>
            <a:off x="1179870" y="2595716"/>
            <a:ext cx="1268361" cy="958645"/>
          </a:xfrm>
          <a:prstGeom prst="round2Same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386348" y="943896"/>
            <a:ext cx="825912" cy="884903"/>
          </a:xfrm>
          <a:custGeom>
            <a:avLst/>
            <a:gdLst>
              <a:gd name="connsiteX0" fmla="*/ 44245 w 1283110"/>
              <a:gd name="connsiteY0" fmla="*/ 530942 h 1415846"/>
              <a:gd name="connsiteX1" fmla="*/ 44245 w 1283110"/>
              <a:gd name="connsiteY1" fmla="*/ 1415846 h 1415846"/>
              <a:gd name="connsiteX2" fmla="*/ 1283110 w 1283110"/>
              <a:gd name="connsiteY2" fmla="*/ 1415846 h 1415846"/>
              <a:gd name="connsiteX3" fmla="*/ 1283110 w 1283110"/>
              <a:gd name="connsiteY3" fmla="*/ 560439 h 1415846"/>
              <a:gd name="connsiteX4" fmla="*/ 1032387 w 1283110"/>
              <a:gd name="connsiteY4" fmla="*/ 0 h 1415846"/>
              <a:gd name="connsiteX5" fmla="*/ 855406 w 1283110"/>
              <a:gd name="connsiteY5" fmla="*/ 516194 h 1415846"/>
              <a:gd name="connsiteX6" fmla="*/ 693174 w 1283110"/>
              <a:gd name="connsiteY6" fmla="*/ 44246 h 1415846"/>
              <a:gd name="connsiteX7" fmla="*/ 501445 w 1283110"/>
              <a:gd name="connsiteY7" fmla="*/ 501446 h 1415846"/>
              <a:gd name="connsiteX8" fmla="*/ 294968 w 1283110"/>
              <a:gd name="connsiteY8" fmla="*/ 58994 h 1415846"/>
              <a:gd name="connsiteX9" fmla="*/ 221226 w 1283110"/>
              <a:gd name="connsiteY9" fmla="*/ 471949 h 1415846"/>
              <a:gd name="connsiteX10" fmla="*/ 0 w 1283110"/>
              <a:gd name="connsiteY10" fmla="*/ 44246 h 1415846"/>
              <a:gd name="connsiteX11" fmla="*/ 44245 w 1283110"/>
              <a:gd name="connsiteY11" fmla="*/ 530942 h 1415846"/>
              <a:gd name="connsiteX0" fmla="*/ 44245 w 1283110"/>
              <a:gd name="connsiteY0" fmla="*/ 530942 h 1415846"/>
              <a:gd name="connsiteX1" fmla="*/ 44245 w 1283110"/>
              <a:gd name="connsiteY1" fmla="*/ 1415846 h 1415846"/>
              <a:gd name="connsiteX2" fmla="*/ 1283110 w 1283110"/>
              <a:gd name="connsiteY2" fmla="*/ 1415846 h 1415846"/>
              <a:gd name="connsiteX3" fmla="*/ 1283110 w 1283110"/>
              <a:gd name="connsiteY3" fmla="*/ 560439 h 1415846"/>
              <a:gd name="connsiteX4" fmla="*/ 1135625 w 1283110"/>
              <a:gd name="connsiteY4" fmla="*/ 0 h 1415846"/>
              <a:gd name="connsiteX5" fmla="*/ 855406 w 1283110"/>
              <a:gd name="connsiteY5" fmla="*/ 516194 h 1415846"/>
              <a:gd name="connsiteX6" fmla="*/ 693174 w 1283110"/>
              <a:gd name="connsiteY6" fmla="*/ 44246 h 1415846"/>
              <a:gd name="connsiteX7" fmla="*/ 501445 w 1283110"/>
              <a:gd name="connsiteY7" fmla="*/ 501446 h 1415846"/>
              <a:gd name="connsiteX8" fmla="*/ 294968 w 1283110"/>
              <a:gd name="connsiteY8" fmla="*/ 58994 h 1415846"/>
              <a:gd name="connsiteX9" fmla="*/ 221226 w 1283110"/>
              <a:gd name="connsiteY9" fmla="*/ 471949 h 1415846"/>
              <a:gd name="connsiteX10" fmla="*/ 0 w 1283110"/>
              <a:gd name="connsiteY10" fmla="*/ 44246 h 1415846"/>
              <a:gd name="connsiteX11" fmla="*/ 44245 w 1283110"/>
              <a:gd name="connsiteY11" fmla="*/ 530942 h 1415846"/>
              <a:gd name="connsiteX0" fmla="*/ 44245 w 1283110"/>
              <a:gd name="connsiteY0" fmla="*/ 530942 h 1415846"/>
              <a:gd name="connsiteX1" fmla="*/ 44245 w 1283110"/>
              <a:gd name="connsiteY1" fmla="*/ 1415846 h 1415846"/>
              <a:gd name="connsiteX2" fmla="*/ 1283110 w 1283110"/>
              <a:gd name="connsiteY2" fmla="*/ 1415846 h 1415846"/>
              <a:gd name="connsiteX3" fmla="*/ 1283110 w 1283110"/>
              <a:gd name="connsiteY3" fmla="*/ 560439 h 1415846"/>
              <a:gd name="connsiteX4" fmla="*/ 1135625 w 1283110"/>
              <a:gd name="connsiteY4" fmla="*/ 0 h 1415846"/>
              <a:gd name="connsiteX5" fmla="*/ 855406 w 1283110"/>
              <a:gd name="connsiteY5" fmla="*/ 516194 h 1415846"/>
              <a:gd name="connsiteX6" fmla="*/ 825910 w 1283110"/>
              <a:gd name="connsiteY6" fmla="*/ 44246 h 1415846"/>
              <a:gd name="connsiteX7" fmla="*/ 501445 w 1283110"/>
              <a:gd name="connsiteY7" fmla="*/ 501446 h 1415846"/>
              <a:gd name="connsiteX8" fmla="*/ 294968 w 1283110"/>
              <a:gd name="connsiteY8" fmla="*/ 58994 h 1415846"/>
              <a:gd name="connsiteX9" fmla="*/ 221226 w 1283110"/>
              <a:gd name="connsiteY9" fmla="*/ 471949 h 1415846"/>
              <a:gd name="connsiteX10" fmla="*/ 0 w 1283110"/>
              <a:gd name="connsiteY10" fmla="*/ 44246 h 1415846"/>
              <a:gd name="connsiteX11" fmla="*/ 44245 w 1283110"/>
              <a:gd name="connsiteY11" fmla="*/ 530942 h 1415846"/>
              <a:gd name="connsiteX0" fmla="*/ 44245 w 1283110"/>
              <a:gd name="connsiteY0" fmla="*/ 530942 h 1415846"/>
              <a:gd name="connsiteX1" fmla="*/ 44245 w 1283110"/>
              <a:gd name="connsiteY1" fmla="*/ 1415846 h 1415846"/>
              <a:gd name="connsiteX2" fmla="*/ 1283110 w 1283110"/>
              <a:gd name="connsiteY2" fmla="*/ 1415846 h 1415846"/>
              <a:gd name="connsiteX3" fmla="*/ 1283110 w 1283110"/>
              <a:gd name="connsiteY3" fmla="*/ 560439 h 1415846"/>
              <a:gd name="connsiteX4" fmla="*/ 1135625 w 1283110"/>
              <a:gd name="connsiteY4" fmla="*/ 0 h 1415846"/>
              <a:gd name="connsiteX5" fmla="*/ 855406 w 1283110"/>
              <a:gd name="connsiteY5" fmla="*/ 516194 h 1415846"/>
              <a:gd name="connsiteX6" fmla="*/ 825910 w 1283110"/>
              <a:gd name="connsiteY6" fmla="*/ 44246 h 1415846"/>
              <a:gd name="connsiteX7" fmla="*/ 501445 w 1283110"/>
              <a:gd name="connsiteY7" fmla="*/ 501446 h 1415846"/>
              <a:gd name="connsiteX8" fmla="*/ 427704 w 1283110"/>
              <a:gd name="connsiteY8" fmla="*/ 58994 h 1415846"/>
              <a:gd name="connsiteX9" fmla="*/ 221226 w 1283110"/>
              <a:gd name="connsiteY9" fmla="*/ 471949 h 1415846"/>
              <a:gd name="connsiteX10" fmla="*/ 0 w 1283110"/>
              <a:gd name="connsiteY10" fmla="*/ 44246 h 1415846"/>
              <a:gd name="connsiteX11" fmla="*/ 44245 w 1283110"/>
              <a:gd name="connsiteY11" fmla="*/ 530942 h 1415846"/>
              <a:gd name="connsiteX0" fmla="*/ 44245 w 1283110"/>
              <a:gd name="connsiteY0" fmla="*/ 530942 h 1415846"/>
              <a:gd name="connsiteX1" fmla="*/ 44245 w 1283110"/>
              <a:gd name="connsiteY1" fmla="*/ 1415846 h 1415846"/>
              <a:gd name="connsiteX2" fmla="*/ 1283110 w 1283110"/>
              <a:gd name="connsiteY2" fmla="*/ 1415846 h 1415846"/>
              <a:gd name="connsiteX3" fmla="*/ 1283110 w 1283110"/>
              <a:gd name="connsiteY3" fmla="*/ 560439 h 1415846"/>
              <a:gd name="connsiteX4" fmla="*/ 1135625 w 1283110"/>
              <a:gd name="connsiteY4" fmla="*/ 0 h 1415846"/>
              <a:gd name="connsiteX5" fmla="*/ 855406 w 1283110"/>
              <a:gd name="connsiteY5" fmla="*/ 516194 h 1415846"/>
              <a:gd name="connsiteX6" fmla="*/ 825910 w 1283110"/>
              <a:gd name="connsiteY6" fmla="*/ 44246 h 1415846"/>
              <a:gd name="connsiteX7" fmla="*/ 619432 w 1283110"/>
              <a:gd name="connsiteY7" fmla="*/ 501446 h 1415846"/>
              <a:gd name="connsiteX8" fmla="*/ 427704 w 1283110"/>
              <a:gd name="connsiteY8" fmla="*/ 58994 h 1415846"/>
              <a:gd name="connsiteX9" fmla="*/ 221226 w 1283110"/>
              <a:gd name="connsiteY9" fmla="*/ 471949 h 1415846"/>
              <a:gd name="connsiteX10" fmla="*/ 0 w 1283110"/>
              <a:gd name="connsiteY10" fmla="*/ 44246 h 1415846"/>
              <a:gd name="connsiteX11" fmla="*/ 44245 w 1283110"/>
              <a:gd name="connsiteY11" fmla="*/ 530942 h 1415846"/>
              <a:gd name="connsiteX0" fmla="*/ 44245 w 1283110"/>
              <a:gd name="connsiteY0" fmla="*/ 530942 h 1415846"/>
              <a:gd name="connsiteX1" fmla="*/ 44245 w 1283110"/>
              <a:gd name="connsiteY1" fmla="*/ 1415846 h 1415846"/>
              <a:gd name="connsiteX2" fmla="*/ 1283110 w 1283110"/>
              <a:gd name="connsiteY2" fmla="*/ 1415846 h 1415846"/>
              <a:gd name="connsiteX3" fmla="*/ 1283110 w 1283110"/>
              <a:gd name="connsiteY3" fmla="*/ 560439 h 1415846"/>
              <a:gd name="connsiteX4" fmla="*/ 1135625 w 1283110"/>
              <a:gd name="connsiteY4" fmla="*/ 0 h 1415846"/>
              <a:gd name="connsiteX5" fmla="*/ 855406 w 1283110"/>
              <a:gd name="connsiteY5" fmla="*/ 516194 h 1415846"/>
              <a:gd name="connsiteX6" fmla="*/ 825910 w 1283110"/>
              <a:gd name="connsiteY6" fmla="*/ 44246 h 1415846"/>
              <a:gd name="connsiteX7" fmla="*/ 619432 w 1283110"/>
              <a:gd name="connsiteY7" fmla="*/ 501446 h 1415846"/>
              <a:gd name="connsiteX8" fmla="*/ 427704 w 1283110"/>
              <a:gd name="connsiteY8" fmla="*/ 58994 h 1415846"/>
              <a:gd name="connsiteX9" fmla="*/ 339213 w 1283110"/>
              <a:gd name="connsiteY9" fmla="*/ 471949 h 1415846"/>
              <a:gd name="connsiteX10" fmla="*/ 0 w 1283110"/>
              <a:gd name="connsiteY10" fmla="*/ 44246 h 1415846"/>
              <a:gd name="connsiteX11" fmla="*/ 44245 w 1283110"/>
              <a:gd name="connsiteY11" fmla="*/ 530942 h 1415846"/>
              <a:gd name="connsiteX0" fmla="*/ 44245 w 1283110"/>
              <a:gd name="connsiteY0" fmla="*/ 530942 h 1415846"/>
              <a:gd name="connsiteX1" fmla="*/ 44245 w 1283110"/>
              <a:gd name="connsiteY1" fmla="*/ 1415846 h 1415846"/>
              <a:gd name="connsiteX2" fmla="*/ 1283110 w 1283110"/>
              <a:gd name="connsiteY2" fmla="*/ 1415846 h 1415846"/>
              <a:gd name="connsiteX3" fmla="*/ 1283110 w 1283110"/>
              <a:gd name="connsiteY3" fmla="*/ 560439 h 1415846"/>
              <a:gd name="connsiteX4" fmla="*/ 1135625 w 1283110"/>
              <a:gd name="connsiteY4" fmla="*/ 0 h 1415846"/>
              <a:gd name="connsiteX5" fmla="*/ 988141 w 1283110"/>
              <a:gd name="connsiteY5" fmla="*/ 501446 h 1415846"/>
              <a:gd name="connsiteX6" fmla="*/ 825910 w 1283110"/>
              <a:gd name="connsiteY6" fmla="*/ 44246 h 1415846"/>
              <a:gd name="connsiteX7" fmla="*/ 619432 w 1283110"/>
              <a:gd name="connsiteY7" fmla="*/ 501446 h 1415846"/>
              <a:gd name="connsiteX8" fmla="*/ 427704 w 1283110"/>
              <a:gd name="connsiteY8" fmla="*/ 58994 h 1415846"/>
              <a:gd name="connsiteX9" fmla="*/ 339213 w 1283110"/>
              <a:gd name="connsiteY9" fmla="*/ 471949 h 1415846"/>
              <a:gd name="connsiteX10" fmla="*/ 0 w 1283110"/>
              <a:gd name="connsiteY10" fmla="*/ 44246 h 1415846"/>
              <a:gd name="connsiteX11" fmla="*/ 44245 w 1283110"/>
              <a:gd name="connsiteY11" fmla="*/ 530942 h 1415846"/>
              <a:gd name="connsiteX0" fmla="*/ 0 w 1238865"/>
              <a:gd name="connsiteY0" fmla="*/ 530942 h 1415846"/>
              <a:gd name="connsiteX1" fmla="*/ 0 w 1238865"/>
              <a:gd name="connsiteY1" fmla="*/ 1415846 h 1415846"/>
              <a:gd name="connsiteX2" fmla="*/ 1238865 w 1238865"/>
              <a:gd name="connsiteY2" fmla="*/ 1415846 h 1415846"/>
              <a:gd name="connsiteX3" fmla="*/ 1238865 w 1238865"/>
              <a:gd name="connsiteY3" fmla="*/ 560439 h 1415846"/>
              <a:gd name="connsiteX4" fmla="*/ 1091380 w 1238865"/>
              <a:gd name="connsiteY4" fmla="*/ 0 h 1415846"/>
              <a:gd name="connsiteX5" fmla="*/ 943896 w 1238865"/>
              <a:gd name="connsiteY5" fmla="*/ 501446 h 1415846"/>
              <a:gd name="connsiteX6" fmla="*/ 781665 w 1238865"/>
              <a:gd name="connsiteY6" fmla="*/ 44246 h 1415846"/>
              <a:gd name="connsiteX7" fmla="*/ 575187 w 1238865"/>
              <a:gd name="connsiteY7" fmla="*/ 501446 h 1415846"/>
              <a:gd name="connsiteX8" fmla="*/ 383459 w 1238865"/>
              <a:gd name="connsiteY8" fmla="*/ 58994 h 1415846"/>
              <a:gd name="connsiteX9" fmla="*/ 294968 w 1238865"/>
              <a:gd name="connsiteY9" fmla="*/ 471949 h 1415846"/>
              <a:gd name="connsiteX10" fmla="*/ 0 w 1238865"/>
              <a:gd name="connsiteY10" fmla="*/ 58994 h 1415846"/>
              <a:gd name="connsiteX11" fmla="*/ 0 w 1238865"/>
              <a:gd name="connsiteY11" fmla="*/ 530942 h 1415846"/>
              <a:gd name="connsiteX0" fmla="*/ 0 w 1238865"/>
              <a:gd name="connsiteY0" fmla="*/ 530942 h 1415846"/>
              <a:gd name="connsiteX1" fmla="*/ 0 w 1238865"/>
              <a:gd name="connsiteY1" fmla="*/ 1415846 h 1415846"/>
              <a:gd name="connsiteX2" fmla="*/ 1238865 w 1238865"/>
              <a:gd name="connsiteY2" fmla="*/ 1415846 h 1415846"/>
              <a:gd name="connsiteX3" fmla="*/ 1238865 w 1238865"/>
              <a:gd name="connsiteY3" fmla="*/ 560439 h 1415846"/>
              <a:gd name="connsiteX4" fmla="*/ 1091380 w 1238865"/>
              <a:gd name="connsiteY4" fmla="*/ 0 h 1415846"/>
              <a:gd name="connsiteX5" fmla="*/ 943896 w 1238865"/>
              <a:gd name="connsiteY5" fmla="*/ 501446 h 1415846"/>
              <a:gd name="connsiteX6" fmla="*/ 781665 w 1238865"/>
              <a:gd name="connsiteY6" fmla="*/ 44246 h 1415846"/>
              <a:gd name="connsiteX7" fmla="*/ 575187 w 1238865"/>
              <a:gd name="connsiteY7" fmla="*/ 501446 h 1415846"/>
              <a:gd name="connsiteX8" fmla="*/ 383459 w 1238865"/>
              <a:gd name="connsiteY8" fmla="*/ 58994 h 1415846"/>
              <a:gd name="connsiteX9" fmla="*/ 294968 w 1238865"/>
              <a:gd name="connsiteY9" fmla="*/ 471949 h 1415846"/>
              <a:gd name="connsiteX10" fmla="*/ 117987 w 1238865"/>
              <a:gd name="connsiteY10" fmla="*/ 58994 h 1415846"/>
              <a:gd name="connsiteX11" fmla="*/ 0 w 1238865"/>
              <a:gd name="connsiteY11" fmla="*/ 530942 h 1415846"/>
              <a:gd name="connsiteX0" fmla="*/ 0 w 1238865"/>
              <a:gd name="connsiteY0" fmla="*/ 530942 h 1415846"/>
              <a:gd name="connsiteX1" fmla="*/ 0 w 1238865"/>
              <a:gd name="connsiteY1" fmla="*/ 1415846 h 1415846"/>
              <a:gd name="connsiteX2" fmla="*/ 1238865 w 1238865"/>
              <a:gd name="connsiteY2" fmla="*/ 1415846 h 1415846"/>
              <a:gd name="connsiteX3" fmla="*/ 1238865 w 1238865"/>
              <a:gd name="connsiteY3" fmla="*/ 560439 h 1415846"/>
              <a:gd name="connsiteX4" fmla="*/ 1091380 w 1238865"/>
              <a:gd name="connsiteY4" fmla="*/ 0 h 1415846"/>
              <a:gd name="connsiteX5" fmla="*/ 943896 w 1238865"/>
              <a:gd name="connsiteY5" fmla="*/ 501446 h 1415846"/>
              <a:gd name="connsiteX6" fmla="*/ 781665 w 1238865"/>
              <a:gd name="connsiteY6" fmla="*/ 44246 h 1415846"/>
              <a:gd name="connsiteX7" fmla="*/ 575187 w 1238865"/>
              <a:gd name="connsiteY7" fmla="*/ 501446 h 1415846"/>
              <a:gd name="connsiteX8" fmla="*/ 427705 w 1238865"/>
              <a:gd name="connsiteY8" fmla="*/ 73742 h 1415846"/>
              <a:gd name="connsiteX9" fmla="*/ 294968 w 1238865"/>
              <a:gd name="connsiteY9" fmla="*/ 471949 h 1415846"/>
              <a:gd name="connsiteX10" fmla="*/ 117987 w 1238865"/>
              <a:gd name="connsiteY10" fmla="*/ 58994 h 1415846"/>
              <a:gd name="connsiteX11" fmla="*/ 0 w 1238865"/>
              <a:gd name="connsiteY11" fmla="*/ 530942 h 1415846"/>
              <a:gd name="connsiteX0" fmla="*/ 0 w 1238865"/>
              <a:gd name="connsiteY0" fmla="*/ 530942 h 1415846"/>
              <a:gd name="connsiteX1" fmla="*/ 0 w 1238865"/>
              <a:gd name="connsiteY1" fmla="*/ 1415846 h 1415846"/>
              <a:gd name="connsiteX2" fmla="*/ 1238865 w 1238865"/>
              <a:gd name="connsiteY2" fmla="*/ 1415846 h 1415846"/>
              <a:gd name="connsiteX3" fmla="*/ 1238865 w 1238865"/>
              <a:gd name="connsiteY3" fmla="*/ 560439 h 1415846"/>
              <a:gd name="connsiteX4" fmla="*/ 1091380 w 1238865"/>
              <a:gd name="connsiteY4" fmla="*/ 0 h 1415846"/>
              <a:gd name="connsiteX5" fmla="*/ 943896 w 1238865"/>
              <a:gd name="connsiteY5" fmla="*/ 501446 h 1415846"/>
              <a:gd name="connsiteX6" fmla="*/ 766917 w 1238865"/>
              <a:gd name="connsiteY6" fmla="*/ 58995 h 1415846"/>
              <a:gd name="connsiteX7" fmla="*/ 575187 w 1238865"/>
              <a:gd name="connsiteY7" fmla="*/ 501446 h 1415846"/>
              <a:gd name="connsiteX8" fmla="*/ 427705 w 1238865"/>
              <a:gd name="connsiteY8" fmla="*/ 73742 h 1415846"/>
              <a:gd name="connsiteX9" fmla="*/ 294968 w 1238865"/>
              <a:gd name="connsiteY9" fmla="*/ 471949 h 1415846"/>
              <a:gd name="connsiteX10" fmla="*/ 117987 w 1238865"/>
              <a:gd name="connsiteY10" fmla="*/ 58994 h 1415846"/>
              <a:gd name="connsiteX11" fmla="*/ 0 w 1238865"/>
              <a:gd name="connsiteY11" fmla="*/ 530942 h 1415846"/>
              <a:gd name="connsiteX0" fmla="*/ 0 w 1238865"/>
              <a:gd name="connsiteY0" fmla="*/ 471948 h 1356852"/>
              <a:gd name="connsiteX1" fmla="*/ 0 w 1238865"/>
              <a:gd name="connsiteY1" fmla="*/ 1356852 h 1356852"/>
              <a:gd name="connsiteX2" fmla="*/ 1238865 w 1238865"/>
              <a:gd name="connsiteY2" fmla="*/ 1356852 h 1356852"/>
              <a:gd name="connsiteX3" fmla="*/ 1238865 w 1238865"/>
              <a:gd name="connsiteY3" fmla="*/ 501445 h 1356852"/>
              <a:gd name="connsiteX4" fmla="*/ 1061884 w 1238865"/>
              <a:gd name="connsiteY4" fmla="*/ 44245 h 1356852"/>
              <a:gd name="connsiteX5" fmla="*/ 943896 w 1238865"/>
              <a:gd name="connsiteY5" fmla="*/ 442452 h 1356852"/>
              <a:gd name="connsiteX6" fmla="*/ 766917 w 1238865"/>
              <a:gd name="connsiteY6" fmla="*/ 1 h 1356852"/>
              <a:gd name="connsiteX7" fmla="*/ 575187 w 1238865"/>
              <a:gd name="connsiteY7" fmla="*/ 442452 h 1356852"/>
              <a:gd name="connsiteX8" fmla="*/ 427705 w 1238865"/>
              <a:gd name="connsiteY8" fmla="*/ 14748 h 1356852"/>
              <a:gd name="connsiteX9" fmla="*/ 294968 w 1238865"/>
              <a:gd name="connsiteY9" fmla="*/ 412955 h 1356852"/>
              <a:gd name="connsiteX10" fmla="*/ 117987 w 1238865"/>
              <a:gd name="connsiteY10" fmla="*/ 0 h 1356852"/>
              <a:gd name="connsiteX11" fmla="*/ 0 w 1238865"/>
              <a:gd name="connsiteY11" fmla="*/ 471948 h 1356852"/>
              <a:gd name="connsiteX0" fmla="*/ 0 w 1238865"/>
              <a:gd name="connsiteY0" fmla="*/ 471948 h 1356852"/>
              <a:gd name="connsiteX1" fmla="*/ 0 w 1238865"/>
              <a:gd name="connsiteY1" fmla="*/ 1356852 h 1356852"/>
              <a:gd name="connsiteX2" fmla="*/ 1238865 w 1238865"/>
              <a:gd name="connsiteY2" fmla="*/ 1356852 h 1356852"/>
              <a:gd name="connsiteX3" fmla="*/ 1238865 w 1238865"/>
              <a:gd name="connsiteY3" fmla="*/ 501445 h 1356852"/>
              <a:gd name="connsiteX4" fmla="*/ 1106129 w 1238865"/>
              <a:gd name="connsiteY4" fmla="*/ 29496 h 1356852"/>
              <a:gd name="connsiteX5" fmla="*/ 943896 w 1238865"/>
              <a:gd name="connsiteY5" fmla="*/ 442452 h 1356852"/>
              <a:gd name="connsiteX6" fmla="*/ 766917 w 1238865"/>
              <a:gd name="connsiteY6" fmla="*/ 1 h 1356852"/>
              <a:gd name="connsiteX7" fmla="*/ 575187 w 1238865"/>
              <a:gd name="connsiteY7" fmla="*/ 442452 h 1356852"/>
              <a:gd name="connsiteX8" fmla="*/ 427705 w 1238865"/>
              <a:gd name="connsiteY8" fmla="*/ 14748 h 1356852"/>
              <a:gd name="connsiteX9" fmla="*/ 294968 w 1238865"/>
              <a:gd name="connsiteY9" fmla="*/ 412955 h 1356852"/>
              <a:gd name="connsiteX10" fmla="*/ 117987 w 1238865"/>
              <a:gd name="connsiteY10" fmla="*/ 0 h 1356852"/>
              <a:gd name="connsiteX11" fmla="*/ 0 w 1238865"/>
              <a:gd name="connsiteY11" fmla="*/ 471948 h 1356852"/>
              <a:gd name="connsiteX0" fmla="*/ 0 w 1238865"/>
              <a:gd name="connsiteY0" fmla="*/ 471948 h 1356852"/>
              <a:gd name="connsiteX1" fmla="*/ 0 w 1238865"/>
              <a:gd name="connsiteY1" fmla="*/ 884903 h 1356852"/>
              <a:gd name="connsiteX2" fmla="*/ 1238865 w 1238865"/>
              <a:gd name="connsiteY2" fmla="*/ 1356852 h 1356852"/>
              <a:gd name="connsiteX3" fmla="*/ 1238865 w 1238865"/>
              <a:gd name="connsiteY3" fmla="*/ 501445 h 1356852"/>
              <a:gd name="connsiteX4" fmla="*/ 1106129 w 1238865"/>
              <a:gd name="connsiteY4" fmla="*/ 29496 h 1356852"/>
              <a:gd name="connsiteX5" fmla="*/ 943896 w 1238865"/>
              <a:gd name="connsiteY5" fmla="*/ 442452 h 1356852"/>
              <a:gd name="connsiteX6" fmla="*/ 766917 w 1238865"/>
              <a:gd name="connsiteY6" fmla="*/ 1 h 1356852"/>
              <a:gd name="connsiteX7" fmla="*/ 575187 w 1238865"/>
              <a:gd name="connsiteY7" fmla="*/ 442452 h 1356852"/>
              <a:gd name="connsiteX8" fmla="*/ 427705 w 1238865"/>
              <a:gd name="connsiteY8" fmla="*/ 14748 h 1356852"/>
              <a:gd name="connsiteX9" fmla="*/ 294968 w 1238865"/>
              <a:gd name="connsiteY9" fmla="*/ 412955 h 1356852"/>
              <a:gd name="connsiteX10" fmla="*/ 117987 w 1238865"/>
              <a:gd name="connsiteY10" fmla="*/ 0 h 1356852"/>
              <a:gd name="connsiteX11" fmla="*/ 0 w 1238865"/>
              <a:gd name="connsiteY11" fmla="*/ 471948 h 1356852"/>
              <a:gd name="connsiteX0" fmla="*/ 0 w 1297859"/>
              <a:gd name="connsiteY0" fmla="*/ 471948 h 929149"/>
              <a:gd name="connsiteX1" fmla="*/ 0 w 1297859"/>
              <a:gd name="connsiteY1" fmla="*/ 884903 h 929149"/>
              <a:gd name="connsiteX2" fmla="*/ 1297859 w 1297859"/>
              <a:gd name="connsiteY2" fmla="*/ 929149 h 929149"/>
              <a:gd name="connsiteX3" fmla="*/ 1238865 w 1297859"/>
              <a:gd name="connsiteY3" fmla="*/ 501445 h 929149"/>
              <a:gd name="connsiteX4" fmla="*/ 1106129 w 1297859"/>
              <a:gd name="connsiteY4" fmla="*/ 29496 h 929149"/>
              <a:gd name="connsiteX5" fmla="*/ 943896 w 1297859"/>
              <a:gd name="connsiteY5" fmla="*/ 442452 h 929149"/>
              <a:gd name="connsiteX6" fmla="*/ 766917 w 1297859"/>
              <a:gd name="connsiteY6" fmla="*/ 1 h 929149"/>
              <a:gd name="connsiteX7" fmla="*/ 575187 w 1297859"/>
              <a:gd name="connsiteY7" fmla="*/ 442452 h 929149"/>
              <a:gd name="connsiteX8" fmla="*/ 427705 w 1297859"/>
              <a:gd name="connsiteY8" fmla="*/ 14748 h 929149"/>
              <a:gd name="connsiteX9" fmla="*/ 294968 w 1297859"/>
              <a:gd name="connsiteY9" fmla="*/ 412955 h 929149"/>
              <a:gd name="connsiteX10" fmla="*/ 117987 w 1297859"/>
              <a:gd name="connsiteY10" fmla="*/ 0 h 929149"/>
              <a:gd name="connsiteX11" fmla="*/ 0 w 1297859"/>
              <a:gd name="connsiteY11" fmla="*/ 471948 h 929149"/>
              <a:gd name="connsiteX0" fmla="*/ 0 w 1253614"/>
              <a:gd name="connsiteY0" fmla="*/ 471948 h 884904"/>
              <a:gd name="connsiteX1" fmla="*/ 0 w 1253614"/>
              <a:gd name="connsiteY1" fmla="*/ 884903 h 884904"/>
              <a:gd name="connsiteX2" fmla="*/ 1253614 w 1253614"/>
              <a:gd name="connsiteY2" fmla="*/ 884904 h 884904"/>
              <a:gd name="connsiteX3" fmla="*/ 1238865 w 1253614"/>
              <a:gd name="connsiteY3" fmla="*/ 501445 h 884904"/>
              <a:gd name="connsiteX4" fmla="*/ 1106129 w 1253614"/>
              <a:gd name="connsiteY4" fmla="*/ 29496 h 884904"/>
              <a:gd name="connsiteX5" fmla="*/ 943896 w 1253614"/>
              <a:gd name="connsiteY5" fmla="*/ 442452 h 884904"/>
              <a:gd name="connsiteX6" fmla="*/ 766917 w 1253614"/>
              <a:gd name="connsiteY6" fmla="*/ 1 h 884904"/>
              <a:gd name="connsiteX7" fmla="*/ 575187 w 1253614"/>
              <a:gd name="connsiteY7" fmla="*/ 442452 h 884904"/>
              <a:gd name="connsiteX8" fmla="*/ 427705 w 1253614"/>
              <a:gd name="connsiteY8" fmla="*/ 14748 h 884904"/>
              <a:gd name="connsiteX9" fmla="*/ 294968 w 1253614"/>
              <a:gd name="connsiteY9" fmla="*/ 412955 h 884904"/>
              <a:gd name="connsiteX10" fmla="*/ 117987 w 1253614"/>
              <a:gd name="connsiteY10" fmla="*/ 0 h 884904"/>
              <a:gd name="connsiteX11" fmla="*/ 0 w 1253614"/>
              <a:gd name="connsiteY11" fmla="*/ 471948 h 88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53614" h="884904">
                <a:moveTo>
                  <a:pt x="0" y="471948"/>
                </a:moveTo>
                <a:lnTo>
                  <a:pt x="0" y="884903"/>
                </a:lnTo>
                <a:lnTo>
                  <a:pt x="1253614" y="884904"/>
                </a:lnTo>
                <a:lnTo>
                  <a:pt x="1238865" y="501445"/>
                </a:lnTo>
                <a:lnTo>
                  <a:pt x="1106129" y="29496"/>
                </a:lnTo>
                <a:lnTo>
                  <a:pt x="943896" y="442452"/>
                </a:lnTo>
                <a:lnTo>
                  <a:pt x="766917" y="1"/>
                </a:lnTo>
                <a:lnTo>
                  <a:pt x="575187" y="442452"/>
                </a:lnTo>
                <a:lnTo>
                  <a:pt x="427705" y="14748"/>
                </a:lnTo>
                <a:lnTo>
                  <a:pt x="294968" y="412955"/>
                </a:lnTo>
                <a:lnTo>
                  <a:pt x="117987" y="0"/>
                </a:lnTo>
                <a:lnTo>
                  <a:pt x="0" y="471948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27988" y="1622323"/>
            <a:ext cx="973393" cy="97339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Same Side Corner Rectangle 8"/>
          <p:cNvSpPr/>
          <p:nvPr/>
        </p:nvSpPr>
        <p:spPr>
          <a:xfrm>
            <a:off x="3780503" y="2595716"/>
            <a:ext cx="1268361" cy="958645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10" y="442451"/>
            <a:ext cx="10445682" cy="56845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7652" y="2360310"/>
            <a:ext cx="2472813" cy="3766726"/>
            <a:chOff x="978310" y="3672349"/>
            <a:chExt cx="1268361" cy="1932038"/>
          </a:xfrm>
        </p:grpSpPr>
        <p:sp>
          <p:nvSpPr>
            <p:cNvPr id="5" name="Oval 4"/>
            <p:cNvSpPr/>
            <p:nvPr/>
          </p:nvSpPr>
          <p:spPr>
            <a:xfrm>
              <a:off x="1125795" y="3672349"/>
              <a:ext cx="973393" cy="97339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978310" y="4645742"/>
              <a:ext cx="1268361" cy="958645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Left Arrow 8"/>
          <p:cNvSpPr/>
          <p:nvPr/>
        </p:nvSpPr>
        <p:spPr>
          <a:xfrm rot="7536211">
            <a:off x="9615949" y="1533833"/>
            <a:ext cx="1224116" cy="84065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8" y="1837813"/>
            <a:ext cx="11415252" cy="2751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442451" y="2476338"/>
            <a:ext cx="5471652" cy="73742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517626" y="2094839"/>
            <a:ext cx="2472813" cy="3766726"/>
            <a:chOff x="978310" y="3672349"/>
            <a:chExt cx="1268361" cy="1932038"/>
          </a:xfrm>
        </p:grpSpPr>
        <p:sp>
          <p:nvSpPr>
            <p:cNvPr id="7" name="Oval 6"/>
            <p:cNvSpPr/>
            <p:nvPr/>
          </p:nvSpPr>
          <p:spPr>
            <a:xfrm>
              <a:off x="1125795" y="3672349"/>
              <a:ext cx="973393" cy="97339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978310" y="4645742"/>
              <a:ext cx="1268361" cy="958645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70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/>
          <a:stretch/>
        </p:blipFill>
        <p:spPr>
          <a:xfrm>
            <a:off x="157654" y="355600"/>
            <a:ext cx="12004849" cy="613804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3087329" y="2906000"/>
            <a:ext cx="2472813" cy="3766726"/>
            <a:chOff x="978310" y="3672349"/>
            <a:chExt cx="1268361" cy="1932038"/>
          </a:xfrm>
        </p:grpSpPr>
        <p:sp>
          <p:nvSpPr>
            <p:cNvPr id="6" name="Oval 5"/>
            <p:cNvSpPr/>
            <p:nvPr/>
          </p:nvSpPr>
          <p:spPr>
            <a:xfrm>
              <a:off x="1125795" y="3672349"/>
              <a:ext cx="973393" cy="97339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978310" y="4645742"/>
              <a:ext cx="1268361" cy="958645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Left Arrow 7"/>
          <p:cNvSpPr/>
          <p:nvPr/>
        </p:nvSpPr>
        <p:spPr>
          <a:xfrm rot="18485758">
            <a:off x="10707331" y="1976285"/>
            <a:ext cx="1224116" cy="84065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" y="-7000"/>
            <a:ext cx="11671738" cy="63674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4726943" y="3091274"/>
            <a:ext cx="2472813" cy="3766726"/>
            <a:chOff x="978310" y="3672349"/>
            <a:chExt cx="1268361" cy="1932038"/>
          </a:xfrm>
        </p:grpSpPr>
        <p:sp>
          <p:nvSpPr>
            <p:cNvPr id="8" name="Oval 7"/>
            <p:cNvSpPr/>
            <p:nvPr/>
          </p:nvSpPr>
          <p:spPr>
            <a:xfrm>
              <a:off x="1125795" y="3672349"/>
              <a:ext cx="973393" cy="97339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978310" y="4645742"/>
              <a:ext cx="1268361" cy="958645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552810" y="2514576"/>
            <a:ext cx="3215149" cy="7094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73821" y="2120438"/>
            <a:ext cx="788275" cy="78827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1</a:t>
            </a:r>
            <a:endParaRPr lang="en-US" sz="4400"/>
          </a:p>
        </p:txBody>
      </p:sp>
      <p:sp>
        <p:nvSpPr>
          <p:cNvPr id="13" name="Rounded Rectangle 12"/>
          <p:cNvSpPr/>
          <p:nvPr/>
        </p:nvSpPr>
        <p:spPr>
          <a:xfrm>
            <a:off x="8976851" y="2553989"/>
            <a:ext cx="3215149" cy="7094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786648" y="2159851"/>
            <a:ext cx="788275" cy="78827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85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25" y="199318"/>
            <a:ext cx="9448858" cy="642219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445195" y="3028214"/>
            <a:ext cx="2472813" cy="3766726"/>
            <a:chOff x="978310" y="3672349"/>
            <a:chExt cx="1268361" cy="1932038"/>
          </a:xfrm>
        </p:grpSpPr>
        <p:sp>
          <p:nvSpPr>
            <p:cNvPr id="6" name="Oval 5"/>
            <p:cNvSpPr/>
            <p:nvPr/>
          </p:nvSpPr>
          <p:spPr>
            <a:xfrm>
              <a:off x="1125795" y="3672349"/>
              <a:ext cx="973393" cy="97339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978310" y="4645742"/>
              <a:ext cx="1268361" cy="958645"/>
            </a:xfrm>
            <a:prstGeom prst="round2Same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26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02" y="409903"/>
            <a:ext cx="9304133" cy="381000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675373" y="683173"/>
            <a:ext cx="2477729" cy="5099514"/>
            <a:chOff x="1179870" y="943896"/>
            <a:chExt cx="1268361" cy="2610465"/>
          </a:xfrm>
        </p:grpSpPr>
        <p:sp>
          <p:nvSpPr>
            <p:cNvPr id="5" name="Oval 4"/>
            <p:cNvSpPr/>
            <p:nvPr/>
          </p:nvSpPr>
          <p:spPr>
            <a:xfrm>
              <a:off x="1327355" y="1622323"/>
              <a:ext cx="973393" cy="97339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 Same Side Corner Rectangle 5"/>
            <p:cNvSpPr/>
            <p:nvPr/>
          </p:nvSpPr>
          <p:spPr>
            <a:xfrm>
              <a:off x="1179870" y="2595716"/>
              <a:ext cx="1268361" cy="958645"/>
            </a:xfrm>
            <a:prstGeom prst="round2Same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386348" y="943896"/>
              <a:ext cx="825912" cy="884903"/>
            </a:xfrm>
            <a:custGeom>
              <a:avLst/>
              <a:gdLst>
                <a:gd name="connsiteX0" fmla="*/ 44245 w 1283110"/>
                <a:gd name="connsiteY0" fmla="*/ 530942 h 1415846"/>
                <a:gd name="connsiteX1" fmla="*/ 44245 w 1283110"/>
                <a:gd name="connsiteY1" fmla="*/ 1415846 h 1415846"/>
                <a:gd name="connsiteX2" fmla="*/ 1283110 w 1283110"/>
                <a:gd name="connsiteY2" fmla="*/ 1415846 h 1415846"/>
                <a:gd name="connsiteX3" fmla="*/ 1283110 w 1283110"/>
                <a:gd name="connsiteY3" fmla="*/ 560439 h 1415846"/>
                <a:gd name="connsiteX4" fmla="*/ 1032387 w 1283110"/>
                <a:gd name="connsiteY4" fmla="*/ 0 h 1415846"/>
                <a:gd name="connsiteX5" fmla="*/ 855406 w 1283110"/>
                <a:gd name="connsiteY5" fmla="*/ 516194 h 1415846"/>
                <a:gd name="connsiteX6" fmla="*/ 693174 w 1283110"/>
                <a:gd name="connsiteY6" fmla="*/ 44246 h 1415846"/>
                <a:gd name="connsiteX7" fmla="*/ 501445 w 1283110"/>
                <a:gd name="connsiteY7" fmla="*/ 501446 h 1415846"/>
                <a:gd name="connsiteX8" fmla="*/ 294968 w 1283110"/>
                <a:gd name="connsiteY8" fmla="*/ 58994 h 1415846"/>
                <a:gd name="connsiteX9" fmla="*/ 221226 w 1283110"/>
                <a:gd name="connsiteY9" fmla="*/ 471949 h 1415846"/>
                <a:gd name="connsiteX10" fmla="*/ 0 w 1283110"/>
                <a:gd name="connsiteY10" fmla="*/ 44246 h 1415846"/>
                <a:gd name="connsiteX11" fmla="*/ 44245 w 1283110"/>
                <a:gd name="connsiteY11" fmla="*/ 530942 h 1415846"/>
                <a:gd name="connsiteX0" fmla="*/ 44245 w 1283110"/>
                <a:gd name="connsiteY0" fmla="*/ 530942 h 1415846"/>
                <a:gd name="connsiteX1" fmla="*/ 44245 w 1283110"/>
                <a:gd name="connsiteY1" fmla="*/ 1415846 h 1415846"/>
                <a:gd name="connsiteX2" fmla="*/ 1283110 w 1283110"/>
                <a:gd name="connsiteY2" fmla="*/ 1415846 h 1415846"/>
                <a:gd name="connsiteX3" fmla="*/ 1283110 w 1283110"/>
                <a:gd name="connsiteY3" fmla="*/ 560439 h 1415846"/>
                <a:gd name="connsiteX4" fmla="*/ 1135625 w 1283110"/>
                <a:gd name="connsiteY4" fmla="*/ 0 h 1415846"/>
                <a:gd name="connsiteX5" fmla="*/ 855406 w 1283110"/>
                <a:gd name="connsiteY5" fmla="*/ 516194 h 1415846"/>
                <a:gd name="connsiteX6" fmla="*/ 693174 w 1283110"/>
                <a:gd name="connsiteY6" fmla="*/ 44246 h 1415846"/>
                <a:gd name="connsiteX7" fmla="*/ 501445 w 1283110"/>
                <a:gd name="connsiteY7" fmla="*/ 501446 h 1415846"/>
                <a:gd name="connsiteX8" fmla="*/ 294968 w 1283110"/>
                <a:gd name="connsiteY8" fmla="*/ 58994 h 1415846"/>
                <a:gd name="connsiteX9" fmla="*/ 221226 w 1283110"/>
                <a:gd name="connsiteY9" fmla="*/ 471949 h 1415846"/>
                <a:gd name="connsiteX10" fmla="*/ 0 w 1283110"/>
                <a:gd name="connsiteY10" fmla="*/ 44246 h 1415846"/>
                <a:gd name="connsiteX11" fmla="*/ 44245 w 1283110"/>
                <a:gd name="connsiteY11" fmla="*/ 530942 h 1415846"/>
                <a:gd name="connsiteX0" fmla="*/ 44245 w 1283110"/>
                <a:gd name="connsiteY0" fmla="*/ 530942 h 1415846"/>
                <a:gd name="connsiteX1" fmla="*/ 44245 w 1283110"/>
                <a:gd name="connsiteY1" fmla="*/ 1415846 h 1415846"/>
                <a:gd name="connsiteX2" fmla="*/ 1283110 w 1283110"/>
                <a:gd name="connsiteY2" fmla="*/ 1415846 h 1415846"/>
                <a:gd name="connsiteX3" fmla="*/ 1283110 w 1283110"/>
                <a:gd name="connsiteY3" fmla="*/ 560439 h 1415846"/>
                <a:gd name="connsiteX4" fmla="*/ 1135625 w 1283110"/>
                <a:gd name="connsiteY4" fmla="*/ 0 h 1415846"/>
                <a:gd name="connsiteX5" fmla="*/ 855406 w 1283110"/>
                <a:gd name="connsiteY5" fmla="*/ 516194 h 1415846"/>
                <a:gd name="connsiteX6" fmla="*/ 825910 w 1283110"/>
                <a:gd name="connsiteY6" fmla="*/ 44246 h 1415846"/>
                <a:gd name="connsiteX7" fmla="*/ 501445 w 1283110"/>
                <a:gd name="connsiteY7" fmla="*/ 501446 h 1415846"/>
                <a:gd name="connsiteX8" fmla="*/ 294968 w 1283110"/>
                <a:gd name="connsiteY8" fmla="*/ 58994 h 1415846"/>
                <a:gd name="connsiteX9" fmla="*/ 221226 w 1283110"/>
                <a:gd name="connsiteY9" fmla="*/ 471949 h 1415846"/>
                <a:gd name="connsiteX10" fmla="*/ 0 w 1283110"/>
                <a:gd name="connsiteY10" fmla="*/ 44246 h 1415846"/>
                <a:gd name="connsiteX11" fmla="*/ 44245 w 1283110"/>
                <a:gd name="connsiteY11" fmla="*/ 530942 h 1415846"/>
                <a:gd name="connsiteX0" fmla="*/ 44245 w 1283110"/>
                <a:gd name="connsiteY0" fmla="*/ 530942 h 1415846"/>
                <a:gd name="connsiteX1" fmla="*/ 44245 w 1283110"/>
                <a:gd name="connsiteY1" fmla="*/ 1415846 h 1415846"/>
                <a:gd name="connsiteX2" fmla="*/ 1283110 w 1283110"/>
                <a:gd name="connsiteY2" fmla="*/ 1415846 h 1415846"/>
                <a:gd name="connsiteX3" fmla="*/ 1283110 w 1283110"/>
                <a:gd name="connsiteY3" fmla="*/ 560439 h 1415846"/>
                <a:gd name="connsiteX4" fmla="*/ 1135625 w 1283110"/>
                <a:gd name="connsiteY4" fmla="*/ 0 h 1415846"/>
                <a:gd name="connsiteX5" fmla="*/ 855406 w 1283110"/>
                <a:gd name="connsiteY5" fmla="*/ 516194 h 1415846"/>
                <a:gd name="connsiteX6" fmla="*/ 825910 w 1283110"/>
                <a:gd name="connsiteY6" fmla="*/ 44246 h 1415846"/>
                <a:gd name="connsiteX7" fmla="*/ 501445 w 1283110"/>
                <a:gd name="connsiteY7" fmla="*/ 501446 h 1415846"/>
                <a:gd name="connsiteX8" fmla="*/ 427704 w 1283110"/>
                <a:gd name="connsiteY8" fmla="*/ 58994 h 1415846"/>
                <a:gd name="connsiteX9" fmla="*/ 221226 w 1283110"/>
                <a:gd name="connsiteY9" fmla="*/ 471949 h 1415846"/>
                <a:gd name="connsiteX10" fmla="*/ 0 w 1283110"/>
                <a:gd name="connsiteY10" fmla="*/ 44246 h 1415846"/>
                <a:gd name="connsiteX11" fmla="*/ 44245 w 1283110"/>
                <a:gd name="connsiteY11" fmla="*/ 530942 h 1415846"/>
                <a:gd name="connsiteX0" fmla="*/ 44245 w 1283110"/>
                <a:gd name="connsiteY0" fmla="*/ 530942 h 1415846"/>
                <a:gd name="connsiteX1" fmla="*/ 44245 w 1283110"/>
                <a:gd name="connsiteY1" fmla="*/ 1415846 h 1415846"/>
                <a:gd name="connsiteX2" fmla="*/ 1283110 w 1283110"/>
                <a:gd name="connsiteY2" fmla="*/ 1415846 h 1415846"/>
                <a:gd name="connsiteX3" fmla="*/ 1283110 w 1283110"/>
                <a:gd name="connsiteY3" fmla="*/ 560439 h 1415846"/>
                <a:gd name="connsiteX4" fmla="*/ 1135625 w 1283110"/>
                <a:gd name="connsiteY4" fmla="*/ 0 h 1415846"/>
                <a:gd name="connsiteX5" fmla="*/ 855406 w 1283110"/>
                <a:gd name="connsiteY5" fmla="*/ 516194 h 1415846"/>
                <a:gd name="connsiteX6" fmla="*/ 825910 w 1283110"/>
                <a:gd name="connsiteY6" fmla="*/ 44246 h 1415846"/>
                <a:gd name="connsiteX7" fmla="*/ 619432 w 1283110"/>
                <a:gd name="connsiteY7" fmla="*/ 501446 h 1415846"/>
                <a:gd name="connsiteX8" fmla="*/ 427704 w 1283110"/>
                <a:gd name="connsiteY8" fmla="*/ 58994 h 1415846"/>
                <a:gd name="connsiteX9" fmla="*/ 221226 w 1283110"/>
                <a:gd name="connsiteY9" fmla="*/ 471949 h 1415846"/>
                <a:gd name="connsiteX10" fmla="*/ 0 w 1283110"/>
                <a:gd name="connsiteY10" fmla="*/ 44246 h 1415846"/>
                <a:gd name="connsiteX11" fmla="*/ 44245 w 1283110"/>
                <a:gd name="connsiteY11" fmla="*/ 530942 h 1415846"/>
                <a:gd name="connsiteX0" fmla="*/ 44245 w 1283110"/>
                <a:gd name="connsiteY0" fmla="*/ 530942 h 1415846"/>
                <a:gd name="connsiteX1" fmla="*/ 44245 w 1283110"/>
                <a:gd name="connsiteY1" fmla="*/ 1415846 h 1415846"/>
                <a:gd name="connsiteX2" fmla="*/ 1283110 w 1283110"/>
                <a:gd name="connsiteY2" fmla="*/ 1415846 h 1415846"/>
                <a:gd name="connsiteX3" fmla="*/ 1283110 w 1283110"/>
                <a:gd name="connsiteY3" fmla="*/ 560439 h 1415846"/>
                <a:gd name="connsiteX4" fmla="*/ 1135625 w 1283110"/>
                <a:gd name="connsiteY4" fmla="*/ 0 h 1415846"/>
                <a:gd name="connsiteX5" fmla="*/ 855406 w 1283110"/>
                <a:gd name="connsiteY5" fmla="*/ 516194 h 1415846"/>
                <a:gd name="connsiteX6" fmla="*/ 825910 w 1283110"/>
                <a:gd name="connsiteY6" fmla="*/ 44246 h 1415846"/>
                <a:gd name="connsiteX7" fmla="*/ 619432 w 1283110"/>
                <a:gd name="connsiteY7" fmla="*/ 501446 h 1415846"/>
                <a:gd name="connsiteX8" fmla="*/ 427704 w 1283110"/>
                <a:gd name="connsiteY8" fmla="*/ 58994 h 1415846"/>
                <a:gd name="connsiteX9" fmla="*/ 339213 w 1283110"/>
                <a:gd name="connsiteY9" fmla="*/ 471949 h 1415846"/>
                <a:gd name="connsiteX10" fmla="*/ 0 w 1283110"/>
                <a:gd name="connsiteY10" fmla="*/ 44246 h 1415846"/>
                <a:gd name="connsiteX11" fmla="*/ 44245 w 1283110"/>
                <a:gd name="connsiteY11" fmla="*/ 530942 h 1415846"/>
                <a:gd name="connsiteX0" fmla="*/ 44245 w 1283110"/>
                <a:gd name="connsiteY0" fmla="*/ 530942 h 1415846"/>
                <a:gd name="connsiteX1" fmla="*/ 44245 w 1283110"/>
                <a:gd name="connsiteY1" fmla="*/ 1415846 h 1415846"/>
                <a:gd name="connsiteX2" fmla="*/ 1283110 w 1283110"/>
                <a:gd name="connsiteY2" fmla="*/ 1415846 h 1415846"/>
                <a:gd name="connsiteX3" fmla="*/ 1283110 w 1283110"/>
                <a:gd name="connsiteY3" fmla="*/ 560439 h 1415846"/>
                <a:gd name="connsiteX4" fmla="*/ 1135625 w 1283110"/>
                <a:gd name="connsiteY4" fmla="*/ 0 h 1415846"/>
                <a:gd name="connsiteX5" fmla="*/ 988141 w 1283110"/>
                <a:gd name="connsiteY5" fmla="*/ 501446 h 1415846"/>
                <a:gd name="connsiteX6" fmla="*/ 825910 w 1283110"/>
                <a:gd name="connsiteY6" fmla="*/ 44246 h 1415846"/>
                <a:gd name="connsiteX7" fmla="*/ 619432 w 1283110"/>
                <a:gd name="connsiteY7" fmla="*/ 501446 h 1415846"/>
                <a:gd name="connsiteX8" fmla="*/ 427704 w 1283110"/>
                <a:gd name="connsiteY8" fmla="*/ 58994 h 1415846"/>
                <a:gd name="connsiteX9" fmla="*/ 339213 w 1283110"/>
                <a:gd name="connsiteY9" fmla="*/ 471949 h 1415846"/>
                <a:gd name="connsiteX10" fmla="*/ 0 w 1283110"/>
                <a:gd name="connsiteY10" fmla="*/ 44246 h 1415846"/>
                <a:gd name="connsiteX11" fmla="*/ 44245 w 1283110"/>
                <a:gd name="connsiteY11" fmla="*/ 530942 h 1415846"/>
                <a:gd name="connsiteX0" fmla="*/ 0 w 1238865"/>
                <a:gd name="connsiteY0" fmla="*/ 530942 h 1415846"/>
                <a:gd name="connsiteX1" fmla="*/ 0 w 1238865"/>
                <a:gd name="connsiteY1" fmla="*/ 1415846 h 1415846"/>
                <a:gd name="connsiteX2" fmla="*/ 1238865 w 1238865"/>
                <a:gd name="connsiteY2" fmla="*/ 1415846 h 1415846"/>
                <a:gd name="connsiteX3" fmla="*/ 1238865 w 1238865"/>
                <a:gd name="connsiteY3" fmla="*/ 560439 h 1415846"/>
                <a:gd name="connsiteX4" fmla="*/ 1091380 w 1238865"/>
                <a:gd name="connsiteY4" fmla="*/ 0 h 1415846"/>
                <a:gd name="connsiteX5" fmla="*/ 943896 w 1238865"/>
                <a:gd name="connsiteY5" fmla="*/ 501446 h 1415846"/>
                <a:gd name="connsiteX6" fmla="*/ 781665 w 1238865"/>
                <a:gd name="connsiteY6" fmla="*/ 44246 h 1415846"/>
                <a:gd name="connsiteX7" fmla="*/ 575187 w 1238865"/>
                <a:gd name="connsiteY7" fmla="*/ 501446 h 1415846"/>
                <a:gd name="connsiteX8" fmla="*/ 383459 w 1238865"/>
                <a:gd name="connsiteY8" fmla="*/ 58994 h 1415846"/>
                <a:gd name="connsiteX9" fmla="*/ 294968 w 1238865"/>
                <a:gd name="connsiteY9" fmla="*/ 471949 h 1415846"/>
                <a:gd name="connsiteX10" fmla="*/ 0 w 1238865"/>
                <a:gd name="connsiteY10" fmla="*/ 58994 h 1415846"/>
                <a:gd name="connsiteX11" fmla="*/ 0 w 1238865"/>
                <a:gd name="connsiteY11" fmla="*/ 530942 h 1415846"/>
                <a:gd name="connsiteX0" fmla="*/ 0 w 1238865"/>
                <a:gd name="connsiteY0" fmla="*/ 530942 h 1415846"/>
                <a:gd name="connsiteX1" fmla="*/ 0 w 1238865"/>
                <a:gd name="connsiteY1" fmla="*/ 1415846 h 1415846"/>
                <a:gd name="connsiteX2" fmla="*/ 1238865 w 1238865"/>
                <a:gd name="connsiteY2" fmla="*/ 1415846 h 1415846"/>
                <a:gd name="connsiteX3" fmla="*/ 1238865 w 1238865"/>
                <a:gd name="connsiteY3" fmla="*/ 560439 h 1415846"/>
                <a:gd name="connsiteX4" fmla="*/ 1091380 w 1238865"/>
                <a:gd name="connsiteY4" fmla="*/ 0 h 1415846"/>
                <a:gd name="connsiteX5" fmla="*/ 943896 w 1238865"/>
                <a:gd name="connsiteY5" fmla="*/ 501446 h 1415846"/>
                <a:gd name="connsiteX6" fmla="*/ 781665 w 1238865"/>
                <a:gd name="connsiteY6" fmla="*/ 44246 h 1415846"/>
                <a:gd name="connsiteX7" fmla="*/ 575187 w 1238865"/>
                <a:gd name="connsiteY7" fmla="*/ 501446 h 1415846"/>
                <a:gd name="connsiteX8" fmla="*/ 383459 w 1238865"/>
                <a:gd name="connsiteY8" fmla="*/ 58994 h 1415846"/>
                <a:gd name="connsiteX9" fmla="*/ 294968 w 1238865"/>
                <a:gd name="connsiteY9" fmla="*/ 471949 h 1415846"/>
                <a:gd name="connsiteX10" fmla="*/ 117987 w 1238865"/>
                <a:gd name="connsiteY10" fmla="*/ 58994 h 1415846"/>
                <a:gd name="connsiteX11" fmla="*/ 0 w 1238865"/>
                <a:gd name="connsiteY11" fmla="*/ 530942 h 1415846"/>
                <a:gd name="connsiteX0" fmla="*/ 0 w 1238865"/>
                <a:gd name="connsiteY0" fmla="*/ 530942 h 1415846"/>
                <a:gd name="connsiteX1" fmla="*/ 0 w 1238865"/>
                <a:gd name="connsiteY1" fmla="*/ 1415846 h 1415846"/>
                <a:gd name="connsiteX2" fmla="*/ 1238865 w 1238865"/>
                <a:gd name="connsiteY2" fmla="*/ 1415846 h 1415846"/>
                <a:gd name="connsiteX3" fmla="*/ 1238865 w 1238865"/>
                <a:gd name="connsiteY3" fmla="*/ 560439 h 1415846"/>
                <a:gd name="connsiteX4" fmla="*/ 1091380 w 1238865"/>
                <a:gd name="connsiteY4" fmla="*/ 0 h 1415846"/>
                <a:gd name="connsiteX5" fmla="*/ 943896 w 1238865"/>
                <a:gd name="connsiteY5" fmla="*/ 501446 h 1415846"/>
                <a:gd name="connsiteX6" fmla="*/ 781665 w 1238865"/>
                <a:gd name="connsiteY6" fmla="*/ 44246 h 1415846"/>
                <a:gd name="connsiteX7" fmla="*/ 575187 w 1238865"/>
                <a:gd name="connsiteY7" fmla="*/ 501446 h 1415846"/>
                <a:gd name="connsiteX8" fmla="*/ 427705 w 1238865"/>
                <a:gd name="connsiteY8" fmla="*/ 73742 h 1415846"/>
                <a:gd name="connsiteX9" fmla="*/ 294968 w 1238865"/>
                <a:gd name="connsiteY9" fmla="*/ 471949 h 1415846"/>
                <a:gd name="connsiteX10" fmla="*/ 117987 w 1238865"/>
                <a:gd name="connsiteY10" fmla="*/ 58994 h 1415846"/>
                <a:gd name="connsiteX11" fmla="*/ 0 w 1238865"/>
                <a:gd name="connsiteY11" fmla="*/ 530942 h 1415846"/>
                <a:gd name="connsiteX0" fmla="*/ 0 w 1238865"/>
                <a:gd name="connsiteY0" fmla="*/ 530942 h 1415846"/>
                <a:gd name="connsiteX1" fmla="*/ 0 w 1238865"/>
                <a:gd name="connsiteY1" fmla="*/ 1415846 h 1415846"/>
                <a:gd name="connsiteX2" fmla="*/ 1238865 w 1238865"/>
                <a:gd name="connsiteY2" fmla="*/ 1415846 h 1415846"/>
                <a:gd name="connsiteX3" fmla="*/ 1238865 w 1238865"/>
                <a:gd name="connsiteY3" fmla="*/ 560439 h 1415846"/>
                <a:gd name="connsiteX4" fmla="*/ 1091380 w 1238865"/>
                <a:gd name="connsiteY4" fmla="*/ 0 h 1415846"/>
                <a:gd name="connsiteX5" fmla="*/ 943896 w 1238865"/>
                <a:gd name="connsiteY5" fmla="*/ 501446 h 1415846"/>
                <a:gd name="connsiteX6" fmla="*/ 766917 w 1238865"/>
                <a:gd name="connsiteY6" fmla="*/ 58995 h 1415846"/>
                <a:gd name="connsiteX7" fmla="*/ 575187 w 1238865"/>
                <a:gd name="connsiteY7" fmla="*/ 501446 h 1415846"/>
                <a:gd name="connsiteX8" fmla="*/ 427705 w 1238865"/>
                <a:gd name="connsiteY8" fmla="*/ 73742 h 1415846"/>
                <a:gd name="connsiteX9" fmla="*/ 294968 w 1238865"/>
                <a:gd name="connsiteY9" fmla="*/ 471949 h 1415846"/>
                <a:gd name="connsiteX10" fmla="*/ 117987 w 1238865"/>
                <a:gd name="connsiteY10" fmla="*/ 58994 h 1415846"/>
                <a:gd name="connsiteX11" fmla="*/ 0 w 1238865"/>
                <a:gd name="connsiteY11" fmla="*/ 530942 h 1415846"/>
                <a:gd name="connsiteX0" fmla="*/ 0 w 1238865"/>
                <a:gd name="connsiteY0" fmla="*/ 471948 h 1356852"/>
                <a:gd name="connsiteX1" fmla="*/ 0 w 1238865"/>
                <a:gd name="connsiteY1" fmla="*/ 1356852 h 1356852"/>
                <a:gd name="connsiteX2" fmla="*/ 1238865 w 1238865"/>
                <a:gd name="connsiteY2" fmla="*/ 1356852 h 1356852"/>
                <a:gd name="connsiteX3" fmla="*/ 1238865 w 1238865"/>
                <a:gd name="connsiteY3" fmla="*/ 501445 h 1356852"/>
                <a:gd name="connsiteX4" fmla="*/ 1061884 w 1238865"/>
                <a:gd name="connsiteY4" fmla="*/ 44245 h 1356852"/>
                <a:gd name="connsiteX5" fmla="*/ 943896 w 1238865"/>
                <a:gd name="connsiteY5" fmla="*/ 442452 h 1356852"/>
                <a:gd name="connsiteX6" fmla="*/ 766917 w 1238865"/>
                <a:gd name="connsiteY6" fmla="*/ 1 h 1356852"/>
                <a:gd name="connsiteX7" fmla="*/ 575187 w 1238865"/>
                <a:gd name="connsiteY7" fmla="*/ 442452 h 1356852"/>
                <a:gd name="connsiteX8" fmla="*/ 427705 w 1238865"/>
                <a:gd name="connsiteY8" fmla="*/ 14748 h 1356852"/>
                <a:gd name="connsiteX9" fmla="*/ 294968 w 1238865"/>
                <a:gd name="connsiteY9" fmla="*/ 412955 h 1356852"/>
                <a:gd name="connsiteX10" fmla="*/ 117987 w 1238865"/>
                <a:gd name="connsiteY10" fmla="*/ 0 h 1356852"/>
                <a:gd name="connsiteX11" fmla="*/ 0 w 1238865"/>
                <a:gd name="connsiteY11" fmla="*/ 471948 h 1356852"/>
                <a:gd name="connsiteX0" fmla="*/ 0 w 1238865"/>
                <a:gd name="connsiteY0" fmla="*/ 471948 h 1356852"/>
                <a:gd name="connsiteX1" fmla="*/ 0 w 1238865"/>
                <a:gd name="connsiteY1" fmla="*/ 1356852 h 1356852"/>
                <a:gd name="connsiteX2" fmla="*/ 1238865 w 1238865"/>
                <a:gd name="connsiteY2" fmla="*/ 1356852 h 1356852"/>
                <a:gd name="connsiteX3" fmla="*/ 1238865 w 1238865"/>
                <a:gd name="connsiteY3" fmla="*/ 501445 h 1356852"/>
                <a:gd name="connsiteX4" fmla="*/ 1106129 w 1238865"/>
                <a:gd name="connsiteY4" fmla="*/ 29496 h 1356852"/>
                <a:gd name="connsiteX5" fmla="*/ 943896 w 1238865"/>
                <a:gd name="connsiteY5" fmla="*/ 442452 h 1356852"/>
                <a:gd name="connsiteX6" fmla="*/ 766917 w 1238865"/>
                <a:gd name="connsiteY6" fmla="*/ 1 h 1356852"/>
                <a:gd name="connsiteX7" fmla="*/ 575187 w 1238865"/>
                <a:gd name="connsiteY7" fmla="*/ 442452 h 1356852"/>
                <a:gd name="connsiteX8" fmla="*/ 427705 w 1238865"/>
                <a:gd name="connsiteY8" fmla="*/ 14748 h 1356852"/>
                <a:gd name="connsiteX9" fmla="*/ 294968 w 1238865"/>
                <a:gd name="connsiteY9" fmla="*/ 412955 h 1356852"/>
                <a:gd name="connsiteX10" fmla="*/ 117987 w 1238865"/>
                <a:gd name="connsiteY10" fmla="*/ 0 h 1356852"/>
                <a:gd name="connsiteX11" fmla="*/ 0 w 1238865"/>
                <a:gd name="connsiteY11" fmla="*/ 471948 h 1356852"/>
                <a:gd name="connsiteX0" fmla="*/ 0 w 1238865"/>
                <a:gd name="connsiteY0" fmla="*/ 471948 h 1356852"/>
                <a:gd name="connsiteX1" fmla="*/ 0 w 1238865"/>
                <a:gd name="connsiteY1" fmla="*/ 884903 h 1356852"/>
                <a:gd name="connsiteX2" fmla="*/ 1238865 w 1238865"/>
                <a:gd name="connsiteY2" fmla="*/ 1356852 h 1356852"/>
                <a:gd name="connsiteX3" fmla="*/ 1238865 w 1238865"/>
                <a:gd name="connsiteY3" fmla="*/ 501445 h 1356852"/>
                <a:gd name="connsiteX4" fmla="*/ 1106129 w 1238865"/>
                <a:gd name="connsiteY4" fmla="*/ 29496 h 1356852"/>
                <a:gd name="connsiteX5" fmla="*/ 943896 w 1238865"/>
                <a:gd name="connsiteY5" fmla="*/ 442452 h 1356852"/>
                <a:gd name="connsiteX6" fmla="*/ 766917 w 1238865"/>
                <a:gd name="connsiteY6" fmla="*/ 1 h 1356852"/>
                <a:gd name="connsiteX7" fmla="*/ 575187 w 1238865"/>
                <a:gd name="connsiteY7" fmla="*/ 442452 h 1356852"/>
                <a:gd name="connsiteX8" fmla="*/ 427705 w 1238865"/>
                <a:gd name="connsiteY8" fmla="*/ 14748 h 1356852"/>
                <a:gd name="connsiteX9" fmla="*/ 294968 w 1238865"/>
                <a:gd name="connsiteY9" fmla="*/ 412955 h 1356852"/>
                <a:gd name="connsiteX10" fmla="*/ 117987 w 1238865"/>
                <a:gd name="connsiteY10" fmla="*/ 0 h 1356852"/>
                <a:gd name="connsiteX11" fmla="*/ 0 w 1238865"/>
                <a:gd name="connsiteY11" fmla="*/ 471948 h 1356852"/>
                <a:gd name="connsiteX0" fmla="*/ 0 w 1297859"/>
                <a:gd name="connsiteY0" fmla="*/ 471948 h 929149"/>
                <a:gd name="connsiteX1" fmla="*/ 0 w 1297859"/>
                <a:gd name="connsiteY1" fmla="*/ 884903 h 929149"/>
                <a:gd name="connsiteX2" fmla="*/ 1297859 w 1297859"/>
                <a:gd name="connsiteY2" fmla="*/ 929149 h 929149"/>
                <a:gd name="connsiteX3" fmla="*/ 1238865 w 1297859"/>
                <a:gd name="connsiteY3" fmla="*/ 501445 h 929149"/>
                <a:gd name="connsiteX4" fmla="*/ 1106129 w 1297859"/>
                <a:gd name="connsiteY4" fmla="*/ 29496 h 929149"/>
                <a:gd name="connsiteX5" fmla="*/ 943896 w 1297859"/>
                <a:gd name="connsiteY5" fmla="*/ 442452 h 929149"/>
                <a:gd name="connsiteX6" fmla="*/ 766917 w 1297859"/>
                <a:gd name="connsiteY6" fmla="*/ 1 h 929149"/>
                <a:gd name="connsiteX7" fmla="*/ 575187 w 1297859"/>
                <a:gd name="connsiteY7" fmla="*/ 442452 h 929149"/>
                <a:gd name="connsiteX8" fmla="*/ 427705 w 1297859"/>
                <a:gd name="connsiteY8" fmla="*/ 14748 h 929149"/>
                <a:gd name="connsiteX9" fmla="*/ 294968 w 1297859"/>
                <a:gd name="connsiteY9" fmla="*/ 412955 h 929149"/>
                <a:gd name="connsiteX10" fmla="*/ 117987 w 1297859"/>
                <a:gd name="connsiteY10" fmla="*/ 0 h 929149"/>
                <a:gd name="connsiteX11" fmla="*/ 0 w 1297859"/>
                <a:gd name="connsiteY11" fmla="*/ 471948 h 929149"/>
                <a:gd name="connsiteX0" fmla="*/ 0 w 1253614"/>
                <a:gd name="connsiteY0" fmla="*/ 471948 h 884904"/>
                <a:gd name="connsiteX1" fmla="*/ 0 w 1253614"/>
                <a:gd name="connsiteY1" fmla="*/ 884903 h 884904"/>
                <a:gd name="connsiteX2" fmla="*/ 1253614 w 1253614"/>
                <a:gd name="connsiteY2" fmla="*/ 884904 h 884904"/>
                <a:gd name="connsiteX3" fmla="*/ 1238865 w 1253614"/>
                <a:gd name="connsiteY3" fmla="*/ 501445 h 884904"/>
                <a:gd name="connsiteX4" fmla="*/ 1106129 w 1253614"/>
                <a:gd name="connsiteY4" fmla="*/ 29496 h 884904"/>
                <a:gd name="connsiteX5" fmla="*/ 943896 w 1253614"/>
                <a:gd name="connsiteY5" fmla="*/ 442452 h 884904"/>
                <a:gd name="connsiteX6" fmla="*/ 766917 w 1253614"/>
                <a:gd name="connsiteY6" fmla="*/ 1 h 884904"/>
                <a:gd name="connsiteX7" fmla="*/ 575187 w 1253614"/>
                <a:gd name="connsiteY7" fmla="*/ 442452 h 884904"/>
                <a:gd name="connsiteX8" fmla="*/ 427705 w 1253614"/>
                <a:gd name="connsiteY8" fmla="*/ 14748 h 884904"/>
                <a:gd name="connsiteX9" fmla="*/ 294968 w 1253614"/>
                <a:gd name="connsiteY9" fmla="*/ 412955 h 884904"/>
                <a:gd name="connsiteX10" fmla="*/ 117987 w 1253614"/>
                <a:gd name="connsiteY10" fmla="*/ 0 h 884904"/>
                <a:gd name="connsiteX11" fmla="*/ 0 w 1253614"/>
                <a:gd name="connsiteY11" fmla="*/ 471948 h 8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3614" h="884904">
                  <a:moveTo>
                    <a:pt x="0" y="471948"/>
                  </a:moveTo>
                  <a:lnTo>
                    <a:pt x="0" y="884903"/>
                  </a:lnTo>
                  <a:lnTo>
                    <a:pt x="1253614" y="884904"/>
                  </a:lnTo>
                  <a:lnTo>
                    <a:pt x="1238865" y="501445"/>
                  </a:lnTo>
                  <a:lnTo>
                    <a:pt x="1106129" y="29496"/>
                  </a:lnTo>
                  <a:lnTo>
                    <a:pt x="943896" y="442452"/>
                  </a:lnTo>
                  <a:lnTo>
                    <a:pt x="766917" y="1"/>
                  </a:lnTo>
                  <a:lnTo>
                    <a:pt x="575187" y="442452"/>
                  </a:lnTo>
                  <a:lnTo>
                    <a:pt x="427705" y="14748"/>
                  </a:lnTo>
                  <a:lnTo>
                    <a:pt x="294968" y="412955"/>
                  </a:lnTo>
                  <a:lnTo>
                    <a:pt x="117987" y="0"/>
                  </a:lnTo>
                  <a:lnTo>
                    <a:pt x="0" y="471948"/>
                  </a:lnTo>
                  <a:close/>
                </a:path>
              </a:pathLst>
            </a:custGeom>
            <a:solidFill>
              <a:srgbClr val="FFC000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385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5</cp:revision>
  <dcterms:created xsi:type="dcterms:W3CDTF">2016-07-07T11:29:39Z</dcterms:created>
  <dcterms:modified xsi:type="dcterms:W3CDTF">2016-07-07T12:19:56Z</dcterms:modified>
</cp:coreProperties>
</file>