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E75C-6900-8743-A178-4535CC79E6DA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D32A-B62E-A04A-A238-11C929F77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226" y="447802"/>
            <a:ext cx="7607788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Tutorial on </a:t>
            </a:r>
            <a:r>
              <a:rPr lang="en-US" sz="3200" b="1" dirty="0" err="1" smtClean="0"/>
              <a:t>Git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Github</a:t>
            </a:r>
            <a:endParaRPr lang="en-US" sz="3200" b="1" dirty="0" smtClean="0"/>
          </a:p>
          <a:p>
            <a:endParaRPr lang="en-US" sz="2400" dirty="0"/>
          </a:p>
          <a:p>
            <a:r>
              <a:rPr lang="en-US" sz="2400" dirty="0" smtClean="0"/>
              <a:t>Have you:</a:t>
            </a:r>
          </a:p>
          <a:p>
            <a:endParaRPr lang="en-US" sz="2400" dirty="0"/>
          </a:p>
          <a:p>
            <a:r>
              <a:rPr lang="en-US" sz="2400" dirty="0" smtClean="0"/>
              <a:t>Installed </a:t>
            </a:r>
            <a:r>
              <a:rPr lang="en-US" sz="2400" dirty="0" err="1" smtClean="0"/>
              <a:t>Git</a:t>
            </a:r>
            <a:r>
              <a:rPr lang="en-US" sz="2400" dirty="0" smtClean="0"/>
              <a:t>?</a:t>
            </a:r>
          </a:p>
          <a:p>
            <a:r>
              <a:rPr lang="en-US" sz="2000" dirty="0" smtClean="0"/>
              <a:t>	https://</a:t>
            </a:r>
            <a:r>
              <a:rPr lang="en-US" sz="2000" dirty="0" err="1" smtClean="0"/>
              <a:t>git-scm.com</a:t>
            </a:r>
            <a:r>
              <a:rPr lang="en-US" sz="2000" dirty="0" smtClean="0"/>
              <a:t>/book/en/v2/Getting-Started-Installing-</a:t>
            </a:r>
            <a:r>
              <a:rPr lang="en-US" sz="2000" dirty="0" err="1" smtClean="0"/>
              <a:t>Git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Installed a modern text editor?</a:t>
            </a:r>
          </a:p>
          <a:p>
            <a:r>
              <a:rPr lang="en-US" sz="2400" dirty="0" smtClean="0"/>
              <a:t>	Windows: Notepad ++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Mac: </a:t>
            </a:r>
            <a:r>
              <a:rPr lang="en-US" sz="2400" dirty="0" err="1" smtClean="0"/>
              <a:t>TextWrangler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Signed up for a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account?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www.github.com</a:t>
            </a:r>
            <a:endParaRPr lang="en-US" sz="2400" dirty="0"/>
          </a:p>
        </p:txBody>
      </p:sp>
      <p:pic>
        <p:nvPicPr>
          <p:cNvPr id="1026" name="Picture 2" descr="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16" y="648928"/>
            <a:ext cx="3792180" cy="54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2</cp:revision>
  <dcterms:created xsi:type="dcterms:W3CDTF">2016-07-06T07:24:24Z</dcterms:created>
  <dcterms:modified xsi:type="dcterms:W3CDTF">2016-07-06T11:42:35Z</dcterms:modified>
</cp:coreProperties>
</file>