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/>
    <p:restoredTop sz="94712"/>
  </p:normalViewPr>
  <p:slideViewPr>
    <p:cSldViewPr snapToGrid="0" snapToObjects="1">
      <p:cViewPr>
        <p:scale>
          <a:sx n="92" d="100"/>
          <a:sy n="92" d="100"/>
        </p:scale>
        <p:origin x="257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A10CB-2375-184B-8ADC-192C8B16CF02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BBADC-B5D5-C74B-A226-BF8BFDE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BADC-B5D5-C74B-A226-BF8BFDEB6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8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46050" y="3358653"/>
            <a:ext cx="6572250" cy="280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6050" y="6273056"/>
            <a:ext cx="6572250" cy="280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6050" y="450850"/>
            <a:ext cx="6572250" cy="280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/>
          <a:stretch/>
        </p:blipFill>
        <p:spPr>
          <a:xfrm>
            <a:off x="915696" y="3797872"/>
            <a:ext cx="2405206" cy="2300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1"/>
          <a:stretch/>
        </p:blipFill>
        <p:spPr>
          <a:xfrm>
            <a:off x="863600" y="840897"/>
            <a:ext cx="2437065" cy="2311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424405" y="444678"/>
            <a:ext cx="165253" cy="2806271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24191" y="3365253"/>
            <a:ext cx="165253" cy="2802272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669109" y="824607"/>
            <a:ext cx="2458347" cy="2327698"/>
            <a:chOff x="3669109" y="824607"/>
            <a:chExt cx="2458347" cy="23276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48"/>
            <a:stretch/>
          </p:blipFill>
          <p:spPr>
            <a:xfrm>
              <a:off x="3669109" y="824607"/>
              <a:ext cx="2458347" cy="23276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/>
            <p:cNvSpPr/>
            <p:nvPr/>
          </p:nvSpPr>
          <p:spPr>
            <a:xfrm>
              <a:off x="3688159" y="857981"/>
              <a:ext cx="1498600" cy="882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7"/>
          <a:stretch/>
        </p:blipFill>
        <p:spPr>
          <a:xfrm>
            <a:off x="3676185" y="6658504"/>
            <a:ext cx="2402713" cy="2282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2"/>
          <a:stretch/>
        </p:blipFill>
        <p:spPr>
          <a:xfrm>
            <a:off x="925648" y="6653727"/>
            <a:ext cx="2395254" cy="2287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3427366" y="6270884"/>
            <a:ext cx="165253" cy="2808872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8" y="2091041"/>
            <a:ext cx="916728" cy="11726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0" y="4916706"/>
            <a:ext cx="916728" cy="11726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8" y="7833540"/>
            <a:ext cx="916728" cy="11726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1"/>
          <a:stretch/>
        </p:blipFill>
        <p:spPr>
          <a:xfrm>
            <a:off x="3676185" y="3786477"/>
            <a:ext cx="2437065" cy="2311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94" y="4997499"/>
            <a:ext cx="868353" cy="11113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80" y="7830020"/>
            <a:ext cx="868353" cy="1111349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 rot="19965043">
            <a:off x="5328525" y="2767129"/>
            <a:ext cx="729509" cy="266700"/>
            <a:chOff x="4886457" y="2534128"/>
            <a:chExt cx="729509" cy="266700"/>
          </a:xfrm>
        </p:grpSpPr>
        <p:sp>
          <p:nvSpPr>
            <p:cNvPr id="50" name="Rounded Rectangle 49"/>
            <p:cNvSpPr/>
            <p:nvPr/>
          </p:nvSpPr>
          <p:spPr>
            <a:xfrm>
              <a:off x="4886457" y="2534128"/>
              <a:ext cx="729509" cy="2667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926341" y="2567560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926341" y="2675975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026062" y="2567560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26062" y="2675975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138436" y="2567198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38436" y="2675613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42783" y="2569127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242783" y="2677542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350531" y="2567198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350531" y="2675613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454649" y="2567198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454649" y="2675613"/>
              <a:ext cx="78231" cy="784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60" y="2087521"/>
            <a:ext cx="868353" cy="111134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98677" y="488649"/>
            <a:ext cx="445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lang="en-US" sz="400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3392" y="3350860"/>
            <a:ext cx="445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2</a:t>
            </a:r>
            <a:endParaRPr lang="en-US" sz="400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677" y="6299784"/>
            <a:ext cx="445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3</a:t>
            </a:r>
            <a:endParaRPr 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98600" y="45527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Wachten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…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77885" y="449104"/>
            <a:ext cx="13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Typ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een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code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78289" y="339546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Wachten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…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99741" y="3397353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Maak een keuze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99741" y="6278726"/>
            <a:ext cx="15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Succes of falen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06812" y="6270884"/>
            <a:ext cx="15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Succes of falen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1026" name="Picture 2" descr="http://www.clker.com/cliparts/b/8/d/3/11949837831120231634mouse_pointer_wolfram_es_01.svg.hi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0743" flipH="1">
            <a:off x="621974" y="3939576"/>
            <a:ext cx="373052" cy="60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ache3.asset-cache.net/xc/123370569.jpg?v=1&amp;c=IWSAsset&amp;k=2&amp;d=B53F616F4B95E553FBE1F25924074468F587A7EC4C6AA1A7EC3F2B62AA8568E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36" y="2224666"/>
            <a:ext cx="2149586" cy="83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4" descr="http://cache3.asset-cache.net/xc/123370569.jpg?v=1&amp;c=IWSAsset&amp;k=2&amp;d=B53F616F4B95E553FBE1F25924074468F587A7EC4C6AA1A7EC3F2B62AA8568E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61" y="3843891"/>
            <a:ext cx="929660" cy="3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4110239" y="2473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broc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40" name="Picture 16" descr="http://www.arrowcleanersinc.com/websit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9994" flipH="1">
            <a:off x="2916109" y="2965712"/>
            <a:ext cx="992525" cy="70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1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9" y="321017"/>
            <a:ext cx="6294565" cy="80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4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38200" y="1500408"/>
            <a:ext cx="5478448" cy="4754815"/>
            <a:chOff x="838200" y="1500408"/>
            <a:chExt cx="5478448" cy="47548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305050"/>
              <a:ext cx="5302250" cy="333019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89450" y="3917868"/>
              <a:ext cx="1827198" cy="23373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38200" y="1500408"/>
              <a:ext cx="207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solidFill>
                    <a:srgbClr val="FF0000"/>
                  </a:solidFill>
                </a:rPr>
                <a:t>Woordenboek</a:t>
              </a:r>
              <a:r>
                <a:rPr lang="en-US" sz="2400" b="1" dirty="0" smtClean="0">
                  <a:solidFill>
                    <a:srgbClr val="FF0000"/>
                  </a:solidFill>
                  <a:effectLst/>
                </a:rPr>
                <a:t> 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pic>
          <p:nvPicPr>
            <p:cNvPr id="8" name="Picture 16" descr="http://www.arrowcleanersinc.com/websi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9196" y="2013656"/>
              <a:ext cx="992525" cy="704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76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22</Words>
  <Application>Microsoft Macintosh PowerPoint</Application>
  <PresentationFormat>A4 Paper (210x297 mm)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 MT Condensed Extra Bold</vt:lpstr>
      <vt:lpstr>Calibri</vt:lpstr>
      <vt:lpstr>Calibri Light</vt:lpstr>
      <vt:lpstr>Courier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13</cp:revision>
  <cp:lastPrinted>2016-05-06T11:26:42Z</cp:lastPrinted>
  <dcterms:created xsi:type="dcterms:W3CDTF">2016-05-06T09:30:41Z</dcterms:created>
  <dcterms:modified xsi:type="dcterms:W3CDTF">2018-06-07T16:19:49Z</dcterms:modified>
</cp:coreProperties>
</file>