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712"/>
  </p:normalViewPr>
  <p:slideViewPr>
    <p:cSldViewPr snapToGrid="0" snapToObjects="1">
      <p:cViewPr>
        <p:scale>
          <a:sx n="66" d="100"/>
          <a:sy n="66" d="100"/>
        </p:scale>
        <p:origin x="18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A10CB-2375-184B-8ADC-192C8B16CF02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BBADC-B5D5-C74B-A226-BF8BFDEB6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BBADC-B5D5-C74B-A226-BF8BFDEB6D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8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0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3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1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C841-677E-BF40-9601-A511A384EF96}" type="datetimeFigureOut">
              <a:rPr lang="en-US" smtClean="0"/>
              <a:t>6/7/18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27A4-62C3-8C4C-9E33-E0E7589E1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783630" y="3358653"/>
            <a:ext cx="5497962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83630" y="6273056"/>
            <a:ext cx="5497962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83630" y="450850"/>
            <a:ext cx="5497962" cy="2806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/>
          <a:stretch/>
        </p:blipFill>
        <p:spPr>
          <a:xfrm>
            <a:off x="3816467" y="3797872"/>
            <a:ext cx="2405206" cy="2300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/>
          <a:stretch/>
        </p:blipFill>
        <p:spPr>
          <a:xfrm>
            <a:off x="3764371" y="840897"/>
            <a:ext cx="2437065" cy="2311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487966" y="444678"/>
            <a:ext cx="165253" cy="2806271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7752" y="3365253"/>
            <a:ext cx="165253" cy="2802272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913595" y="824607"/>
            <a:ext cx="2458347" cy="2327698"/>
            <a:chOff x="3669109" y="824607"/>
            <a:chExt cx="2458347" cy="232769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8"/>
            <a:stretch/>
          </p:blipFill>
          <p:spPr>
            <a:xfrm>
              <a:off x="3669109" y="824607"/>
              <a:ext cx="2458347" cy="23276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Rectangle 19"/>
            <p:cNvSpPr/>
            <p:nvPr/>
          </p:nvSpPr>
          <p:spPr>
            <a:xfrm>
              <a:off x="3688159" y="857981"/>
              <a:ext cx="1498600" cy="882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7"/>
          <a:stretch/>
        </p:blipFill>
        <p:spPr>
          <a:xfrm>
            <a:off x="920671" y="6658504"/>
            <a:ext cx="2402713" cy="2282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2"/>
          <a:stretch/>
        </p:blipFill>
        <p:spPr>
          <a:xfrm>
            <a:off x="3826419" y="6653727"/>
            <a:ext cx="2395254" cy="2287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Rectangle 30"/>
          <p:cNvSpPr/>
          <p:nvPr/>
        </p:nvSpPr>
        <p:spPr>
          <a:xfrm>
            <a:off x="3490927" y="6270884"/>
            <a:ext cx="165253" cy="2808872"/>
          </a:xfrm>
          <a:prstGeom prst="rect">
            <a:avLst/>
          </a:prstGeom>
          <a:pattFill prst="horzBrick">
            <a:fgClr>
              <a:schemeClr val="tx1"/>
            </a:fgClr>
            <a:bgClr>
              <a:srgbClr val="C0000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/>
          <a:stretch/>
        </p:blipFill>
        <p:spPr>
          <a:xfrm>
            <a:off x="920671" y="3786477"/>
            <a:ext cx="2437065" cy="23114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TextBox 66"/>
          <p:cNvSpPr txBox="1"/>
          <p:nvPr/>
        </p:nvSpPr>
        <p:spPr>
          <a:xfrm>
            <a:off x="783630" y="40678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99371" y="455275"/>
            <a:ext cx="86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Wait…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622371" y="449104"/>
            <a:ext cx="144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Type a code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22775" y="3395463"/>
            <a:ext cx="93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Wait …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00512" y="33973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rial" charset="0"/>
                <a:ea typeface="Arial" charset="0"/>
                <a:cs typeface="Arial" charset="0"/>
              </a:rPr>
              <a:t>Make a </a:t>
            </a:r>
            <a:r>
              <a:rPr lang="nl-NL" dirty="0" err="1" smtClean="0">
                <a:latin typeface="Arial" charset="0"/>
                <a:ea typeface="Arial" charset="0"/>
                <a:cs typeface="Arial" charset="0"/>
              </a:rPr>
              <a:t>choice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04552" y="627872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latin typeface="Arial" charset="0"/>
                <a:ea typeface="Arial" charset="0"/>
                <a:cs typeface="Arial" charset="0"/>
              </a:rPr>
              <a:t>Feedback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672471" y="627088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mtClean="0">
                <a:latin typeface="Arial" charset="0"/>
                <a:ea typeface="Arial" charset="0"/>
                <a:cs typeface="Arial" charset="0"/>
              </a:rPr>
              <a:t>Feedback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5" name="Picture 14" descr="http://cache3.asset-cache.net/xc/123370569.jpg?v=1&amp;c=IWSAsset&amp;k=2&amp;d=B53F616F4B95E553FBE1F25924074468F587A7EC4C6AA1A7EC3F2B62AA8568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32" y="3843891"/>
            <a:ext cx="929660" cy="3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1354725" y="247340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Arial" charset="0"/>
                <a:ea typeface="Arial" charset="0"/>
                <a:cs typeface="Arial" charset="0"/>
              </a:rPr>
              <a:t>broc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18132" y="0"/>
            <a:ext cx="1274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Reciever</a:t>
            </a:r>
            <a:endParaRPr lang="en-US" sz="2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44197" y="7739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Sender</a:t>
            </a:r>
            <a:endParaRPr lang="en-US" sz="2400" b="1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7" y="1796339"/>
            <a:ext cx="703696" cy="70369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838915" y="3811970"/>
            <a:ext cx="1350148" cy="908980"/>
            <a:chOff x="938144" y="3811970"/>
            <a:chExt cx="1350148" cy="908980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2" t="14191"/>
            <a:stretch/>
          </p:blipFill>
          <p:spPr>
            <a:xfrm>
              <a:off x="938144" y="3811970"/>
              <a:ext cx="620249" cy="526998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2"/>
            <a:stretch/>
          </p:blipFill>
          <p:spPr>
            <a:xfrm>
              <a:off x="1638169" y="3831634"/>
              <a:ext cx="620164" cy="528556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5535"/>
            <a:stretch/>
          </p:blipFill>
          <p:spPr>
            <a:xfrm>
              <a:off x="1672987" y="4271112"/>
              <a:ext cx="615305" cy="43395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938144" y="4205904"/>
              <a:ext cx="216114" cy="49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6" b="11944"/>
            <a:stretch/>
          </p:blipFill>
          <p:spPr>
            <a:xfrm>
              <a:off x="988205" y="4260815"/>
              <a:ext cx="598042" cy="460135"/>
            </a:xfrm>
            <a:prstGeom prst="rect">
              <a:avLst/>
            </a:prstGeom>
          </p:spPr>
        </p:pic>
      </p:grpSp>
      <p:pic>
        <p:nvPicPr>
          <p:cNvPr id="1026" name="Picture 2" descr="http://www.clker.com/cliparts/b/8/d/3/11949837831120231634mouse_pointer_wolfram_es_01.svg.hi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43" flipH="1">
            <a:off x="3588083" y="3986354"/>
            <a:ext cx="373052" cy="6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14" descr="http://cache3.asset-cache.net/xc/123370569.jpg?v=1&amp;c=IWSAsset&amp;k=2&amp;d=B53F616F4B95E553FBE1F25924074468F587A7EC4C6AA1A7EC3F2B62AA8568E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64" y="2191481"/>
            <a:ext cx="2171346" cy="84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Group 80"/>
          <p:cNvGrpSpPr/>
          <p:nvPr/>
        </p:nvGrpSpPr>
        <p:grpSpPr>
          <a:xfrm>
            <a:off x="3837324" y="6663971"/>
            <a:ext cx="1350148" cy="908980"/>
            <a:chOff x="938144" y="3811970"/>
            <a:chExt cx="1350148" cy="908980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2" t="14191"/>
            <a:stretch/>
          </p:blipFill>
          <p:spPr>
            <a:xfrm>
              <a:off x="938144" y="3811970"/>
              <a:ext cx="620249" cy="526998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2"/>
            <a:stretch/>
          </p:blipFill>
          <p:spPr>
            <a:xfrm>
              <a:off x="1638169" y="3831634"/>
              <a:ext cx="620164" cy="528556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5535"/>
            <a:stretch/>
          </p:blipFill>
          <p:spPr>
            <a:xfrm>
              <a:off x="1672987" y="4271112"/>
              <a:ext cx="615305" cy="433953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938144" y="4205904"/>
              <a:ext cx="216114" cy="49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6" b="11944"/>
            <a:stretch/>
          </p:blipFill>
          <p:spPr>
            <a:xfrm>
              <a:off x="988205" y="4260815"/>
              <a:ext cx="598042" cy="4601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947297" y="6660874"/>
            <a:ext cx="1350148" cy="908980"/>
            <a:chOff x="938144" y="3811970"/>
            <a:chExt cx="1350148" cy="908980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2" t="14191"/>
            <a:stretch/>
          </p:blipFill>
          <p:spPr>
            <a:xfrm>
              <a:off x="938144" y="3811970"/>
              <a:ext cx="620249" cy="526998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2"/>
            <a:stretch/>
          </p:blipFill>
          <p:spPr>
            <a:xfrm>
              <a:off x="1638169" y="3831634"/>
              <a:ext cx="620164" cy="528556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5535"/>
            <a:stretch/>
          </p:blipFill>
          <p:spPr>
            <a:xfrm>
              <a:off x="1672987" y="4271112"/>
              <a:ext cx="615305" cy="433953"/>
            </a:xfrm>
            <a:prstGeom prst="rect">
              <a:avLst/>
            </a:prstGeom>
          </p:spPr>
        </p:pic>
        <p:sp>
          <p:nvSpPr>
            <p:cNvPr id="93" name="Rectangle 92"/>
            <p:cNvSpPr/>
            <p:nvPr/>
          </p:nvSpPr>
          <p:spPr>
            <a:xfrm>
              <a:off x="938144" y="4205904"/>
              <a:ext cx="216114" cy="49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6" b="11944"/>
            <a:stretch/>
          </p:blipFill>
          <p:spPr>
            <a:xfrm>
              <a:off x="988205" y="4260815"/>
              <a:ext cx="598042" cy="460135"/>
            </a:xfrm>
            <a:prstGeom prst="rect">
              <a:avLst/>
            </a:prstGeom>
          </p:spPr>
        </p:pic>
      </p:grpSp>
      <p:pic>
        <p:nvPicPr>
          <p:cNvPr id="96" name="Picture 9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14191"/>
          <a:stretch/>
        </p:blipFill>
        <p:spPr>
          <a:xfrm>
            <a:off x="4733589" y="7877921"/>
            <a:ext cx="620249" cy="526998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14191"/>
          <a:stretch/>
        </p:blipFill>
        <p:spPr>
          <a:xfrm>
            <a:off x="920671" y="7877921"/>
            <a:ext cx="620249" cy="526998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14191"/>
          <a:stretch/>
        </p:blipFill>
        <p:spPr>
          <a:xfrm>
            <a:off x="1789082" y="7877921"/>
            <a:ext cx="620249" cy="526998"/>
          </a:xfrm>
          <a:prstGeom prst="rect">
            <a:avLst/>
          </a:prstGeom>
        </p:spPr>
      </p:pic>
      <p:sp>
        <p:nvSpPr>
          <p:cNvPr id="99" name="Rectangle 98"/>
          <p:cNvSpPr/>
          <p:nvPr/>
        </p:nvSpPr>
        <p:spPr>
          <a:xfrm>
            <a:off x="3898223" y="7797548"/>
            <a:ext cx="501148" cy="140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14191"/>
          <a:stretch/>
        </p:blipFill>
        <p:spPr>
          <a:xfrm>
            <a:off x="3865178" y="7877921"/>
            <a:ext cx="620249" cy="526998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783630" y="33431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2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86008" y="625225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360"/>
            <a:ext cx="3166815" cy="194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815" y="467360"/>
            <a:ext cx="3156164" cy="194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4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5050"/>
            <a:ext cx="5302250" cy="33301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2684114" y="2343484"/>
            <a:ext cx="1951914" cy="1314115"/>
            <a:chOff x="938144" y="3811970"/>
            <a:chExt cx="1350148" cy="9089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2" t="14191"/>
            <a:stretch/>
          </p:blipFill>
          <p:spPr>
            <a:xfrm>
              <a:off x="938144" y="3811970"/>
              <a:ext cx="620249" cy="52699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72"/>
            <a:stretch/>
          </p:blipFill>
          <p:spPr>
            <a:xfrm>
              <a:off x="1638169" y="3831634"/>
              <a:ext cx="620164" cy="528556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8" b="15535"/>
            <a:stretch/>
          </p:blipFill>
          <p:spPr>
            <a:xfrm>
              <a:off x="1672987" y="4271112"/>
              <a:ext cx="615305" cy="433953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938144" y="4205904"/>
              <a:ext cx="216114" cy="499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116" b="11944"/>
            <a:stretch/>
          </p:blipFill>
          <p:spPr>
            <a:xfrm>
              <a:off x="988205" y="4260815"/>
              <a:ext cx="598042" cy="460135"/>
            </a:xfrm>
            <a:prstGeom prst="rect">
              <a:avLst/>
            </a:prstGeom>
          </p:spPr>
        </p:pic>
      </p:grpSp>
      <p:pic>
        <p:nvPicPr>
          <p:cNvPr id="10" name="Picture 2" descr="http://www.clker.com/cliparts/b/8/d/3/11949837831120231634mouse_pointer_wolfram_es_01.svg.h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43" flipH="1">
            <a:off x="3583218" y="3237182"/>
            <a:ext cx="373052" cy="60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2" t="14191"/>
          <a:stretch/>
        </p:blipFill>
        <p:spPr>
          <a:xfrm>
            <a:off x="910222" y="3273815"/>
            <a:ext cx="896696" cy="761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2"/>
          <a:stretch/>
        </p:blipFill>
        <p:spPr>
          <a:xfrm>
            <a:off x="911354" y="2606345"/>
            <a:ext cx="896573" cy="7641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38" b="15535"/>
          <a:stretch/>
        </p:blipFill>
        <p:spPr>
          <a:xfrm>
            <a:off x="1883752" y="3937598"/>
            <a:ext cx="889549" cy="6273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6" b="11944"/>
          <a:stretch/>
        </p:blipFill>
        <p:spPr>
          <a:xfrm>
            <a:off x="893760" y="3922712"/>
            <a:ext cx="864592" cy="6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1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Words>19</Words>
  <Application>Microsoft Macintosh PowerPoint</Application>
  <PresentationFormat>A4 Paper (210x297 mm)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16</cp:revision>
  <cp:lastPrinted>2016-05-06T11:26:42Z</cp:lastPrinted>
  <dcterms:created xsi:type="dcterms:W3CDTF">2016-05-06T09:30:41Z</dcterms:created>
  <dcterms:modified xsi:type="dcterms:W3CDTF">2018-06-07T14:41:22Z</dcterms:modified>
</cp:coreProperties>
</file>