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335"/>
    <a:srgbClr val="47705D"/>
    <a:srgbClr val="FF5558"/>
    <a:srgbClr val="558436"/>
    <a:srgbClr val="4A732F"/>
    <a:srgbClr val="411C5D"/>
    <a:srgbClr val="632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74CC-C888-8E97-1704-30764F2F0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6201-BCC0-C127-8208-1474EF4C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956C-4D34-A1AA-3039-41E0DD8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EF40-BF09-C979-3404-E17833B4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6B59-D598-EE41-217F-D0FC210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154D-9C88-8D65-006C-9BAA51F7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58E4B-9F10-B21A-0903-D9101F9B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0C87-5A7A-2A55-7EB7-44B1440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0064-D48C-0969-D840-C3B4FCB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8A29-8AA2-C263-2E56-D8E4C21A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57DB-58ED-0B43-75AB-16788ADD8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6C15-1230-D5A7-343F-6D2A0C97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7769-B65E-D3BC-CEBB-26F4F1EA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70-CB39-0ECE-77EC-F9FCD43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F946-AD7D-DF3F-E6CF-C40852C0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C077-2253-0281-6734-AEF2779F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7A26-6D68-9A9E-8E68-33215017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F24B-66BD-0D04-4700-19CFD989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621D-9051-EC45-B322-A7307BAF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2F0E-7E17-A1EC-59F8-0A4BF108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AAFF-0B5B-49C2-C399-BC32F88D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DB77-5B3B-B70E-36E5-514AD60D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E22B-57A3-09D2-808D-58C8A50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E8AF-7403-6689-8B4C-E7A60AB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960A-1240-9F62-ED0B-BD2B9A08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A720-D85E-81C1-0CC1-203FE228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A7E6-0972-234E-F1FF-19E4933A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922B-C4E7-F613-BC22-63EB30C6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9C178-97CA-D69B-020C-978B5A41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BDC80-786F-9106-CF07-8104BA06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209C-1251-36BE-2046-EED03B1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AB28-EA26-22BD-45AD-F5138876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FBA2-1D69-79E5-0F49-F574358B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53079-D9C9-A063-173B-C9486AB4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F6A7-9569-81AE-C843-C6CBEF1B2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9246D-7258-7538-9DC7-4B4DAD97E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CF64B-790C-EDB2-E039-1BCB599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4ED90-6DC0-133F-B3C1-A36C1A0D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7D289-5583-890A-E58C-B47A3C6B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4C4-9F1A-E7E1-8D59-449A663E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F0A53-9ECE-8831-16D6-1279C631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F82F-3666-5559-2480-0930714F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A338-0DAE-FA39-3FEE-8F922E6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8EEEC-7350-4B10-BDA8-BBA0F713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1FCE4-53A1-6568-DE39-EFA9CB17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3DDE-920D-ADB8-F5C5-DEA9DED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8ACF-ECFB-5AC5-519A-7499B0CB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8C2C-2FCA-C35C-5C27-098D9CB8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E0BB1-AC36-3578-914D-29DDB8DD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D004-828C-DA7F-7012-971774CD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901A-70D3-8992-8C46-10FEF902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E7D3-53BB-A690-5630-815A5C03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D796-3BD6-102E-273E-C06777E4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CE384-6CF0-FE3B-02FA-DC9BA10B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71E3-8EB7-4F96-B3BE-C26F2228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2C14-8054-BA09-C742-63C9EF11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D5D6-A32A-A7AA-D968-29D93653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7E6F1-F22D-BD0B-8402-0D83EB0A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0045A-A308-AEAB-3182-1D2AB5A6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296F-ED50-2F42-F990-96A23704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34AD-AB74-5F81-CF55-ECAE01B6D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CDC6-9675-B441-9079-87C5B63C932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024C-D103-09EF-5F67-D52268C6D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FEBD-A075-1E32-13D1-3AE30C2F0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A9EC-8B90-4A4C-BBFE-6D6FBD078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4DA3F-746E-A2B7-95E8-59654EF8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052"/>
            <a:ext cx="7772400" cy="6365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13706-9ECA-999A-C191-00A82E83BD0C}"/>
              </a:ext>
            </a:extLst>
          </p:cNvPr>
          <p:cNvSpPr txBox="1"/>
          <p:nvPr/>
        </p:nvSpPr>
        <p:spPr>
          <a:xfrm>
            <a:off x="2680492" y="677835"/>
            <a:ext cx="2662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411C5D"/>
                </a:solidFill>
              </a:rPr>
              <a:t>3 site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585F-B02F-8583-8CF2-D7382863BBF9}"/>
              </a:ext>
            </a:extLst>
          </p:cNvPr>
          <p:cNvSpPr txBox="1"/>
          <p:nvPr/>
        </p:nvSpPr>
        <p:spPr>
          <a:xfrm>
            <a:off x="2680492" y="1689846"/>
            <a:ext cx="2662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4A732F"/>
                </a:solidFill>
              </a:rPr>
              <a:t>2 site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3F35A-3199-4AF3-132E-C841BE12767E}"/>
              </a:ext>
            </a:extLst>
          </p:cNvPr>
          <p:cNvSpPr txBox="1"/>
          <p:nvPr/>
        </p:nvSpPr>
        <p:spPr>
          <a:xfrm>
            <a:off x="2680492" y="4203520"/>
            <a:ext cx="248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B3335"/>
                </a:solidFill>
              </a:rPr>
              <a:t>1 site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8839-CB1F-6061-9622-C169535474E6}"/>
              </a:ext>
            </a:extLst>
          </p:cNvPr>
          <p:cNvSpPr txBox="1"/>
          <p:nvPr/>
        </p:nvSpPr>
        <p:spPr>
          <a:xfrm>
            <a:off x="2680492" y="4751617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47705D"/>
                </a:solidFill>
              </a:rPr>
              <a:t>Strict clock</a:t>
            </a:r>
          </a:p>
        </p:txBody>
      </p:sp>
    </p:spTree>
    <p:extLst>
      <p:ext uri="{BB962C8B-B14F-4D97-AF65-F5344CB8AC3E}">
        <p14:creationId xmlns:p14="http://schemas.microsoft.com/office/powerpoint/2010/main" val="358133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3</cp:revision>
  <dcterms:created xsi:type="dcterms:W3CDTF">2024-05-17T14:30:40Z</dcterms:created>
  <dcterms:modified xsi:type="dcterms:W3CDTF">2024-05-17T14:58:36Z</dcterms:modified>
</cp:coreProperties>
</file>