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08"/>
    <p:restoredTop sz="96857"/>
  </p:normalViewPr>
  <p:slideViewPr>
    <p:cSldViewPr snapToGrid="0">
      <p:cViewPr varScale="1">
        <p:scale>
          <a:sx n="151" d="100"/>
          <a:sy n="151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D76A-31CA-1648-AB5A-ABF7D3F34B5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9F08-FDCB-214B-9822-608CDE8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79F08-FDCB-214B-9822-608CDE8E5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4F7C-79DB-6013-6B85-B595208BA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D1B84-D4FB-2192-8CD2-57BD7E76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2733-F75D-008B-E7CA-10E0C75E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83A0-2CDA-7F12-8821-ABFAD676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8CD1-AB28-21AB-CAFC-AD15442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AAC5-556A-377B-B0FF-7DABBFC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64DC3-717A-846E-5674-84D0F2DE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BDEB2-5AF1-DD27-4112-1B7A2A2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07F4-AA4C-09E2-F0C8-82CC80DA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74D6-D844-E98C-46F4-3BCE0248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BE041-4195-D516-EC9D-71D8AF8EB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611D-369B-E902-04B4-6C8678C5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62BD-FD8A-BD5F-2266-45E1EF87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4CB0-CA46-1003-B19A-ED5944F9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A24D-C1D8-0668-0179-3E976351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133E-1A91-07EA-85C6-82F839B8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F6DB-D03F-AC1F-455D-0DCF9441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91AC-849D-D8B0-D68C-EB36B1D4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9515-539A-357B-03F9-5245FDEA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7199-92C4-2D91-2CE7-1F7E6D00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8593-7877-367A-18F5-AD498D4A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DA28D-DD0C-6667-4531-A5443D2A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CE36-CC21-74F8-6A7D-2ABE76D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A9B1-43A4-9F8E-3429-018A02EB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26F1-F323-D2AA-533D-F14EDE65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81E8-6519-FD64-49C0-A560C5A5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3C26-AC29-17CD-32E1-460B0EC60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2FD6-888A-EB45-D210-7A8450676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EF86D-8A40-44B8-481F-8956F99C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C339-7E72-D1E6-192D-52B26AC4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EA30-912C-006D-B663-F7B3A35D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AA58-CD28-6AA0-2996-C1516954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D4A6-ED31-F9EE-50DD-7564E0FF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95AA-5907-8AE6-FFC6-14484224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0523B-F8CE-9591-D37A-80D4111FB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D423-5150-8C5B-68A0-BBC3F30E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467BD-AA34-DBF3-0CB4-CA5D1677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145C7-EC97-F522-87C2-C109B189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DDEF-9ADF-ED64-62F1-6493C21F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328B-DB49-03B5-AA91-F0768BE9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F51AE-C75A-1C6B-F2F5-E4BD84DA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B272F-27BA-1A06-4298-56A6D45A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B4D-F2F2-58BB-CD05-11673C7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B0396-78CB-2C45-5B14-AE021B9D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51BDA-6C38-89DF-C0EC-2FB15D60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421D-C72B-109B-166C-C84819F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86DA-92A1-176E-2D49-8AC09F99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7A12-2476-8B9A-C1EC-A0A91D334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818FF-560A-029E-4283-7C3E19CC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1634-0A34-D231-7B21-5CD55765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0BEE9-C018-780D-CFBA-92DC1503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01701-A886-FF4F-669E-1BEC197D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EEDD-FE4B-09DB-19D7-EBEF71F7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3C-FB49-BAB0-96D1-41893EFB7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A6A63-8433-74F2-6816-134530C7E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9BFE-74D5-1C8B-F193-33FADE29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7FC2-E47D-1BC5-75A5-B017F129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5477-5084-0089-9EC6-532F3B6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50325-2999-CD4D-101D-363E75AA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F99F6-CF2D-F5DD-4BF4-5DBFD72E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DB79-58DC-CBD2-7001-39B572A67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1C09-26C6-904D-ACFD-62BCADB733C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D937-715B-8D6E-1D9B-60722D7E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AE08-0870-324B-651B-DCA6D86F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7F4E-1366-774C-A8EE-AD779D27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B5AEC1-3FBB-1A8A-CA1E-66E6B3E8F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6" b="86693"/>
          <a:stretch/>
        </p:blipFill>
        <p:spPr>
          <a:xfrm>
            <a:off x="212682" y="587915"/>
            <a:ext cx="11175487" cy="341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17702-EB08-7EDC-4238-62D3AFB90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32" b="78395"/>
          <a:stretch/>
        </p:blipFill>
        <p:spPr>
          <a:xfrm>
            <a:off x="222155" y="2947987"/>
            <a:ext cx="11969845" cy="214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8DEAC-2678-1AD7-E9A6-D671750B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05" b="69113"/>
          <a:stretch/>
        </p:blipFill>
        <p:spPr>
          <a:xfrm>
            <a:off x="222155" y="1192555"/>
            <a:ext cx="11969845" cy="250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E6F1E-CB68-71DD-4061-6582C4346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71" r="21719" b="19056"/>
          <a:stretch/>
        </p:blipFill>
        <p:spPr>
          <a:xfrm>
            <a:off x="222156" y="1459642"/>
            <a:ext cx="9370080" cy="214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6AD88-5FF9-4846-4F7A-E805E3D15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8" t="82035" r="468" b="9592"/>
          <a:stretch/>
        </p:blipFill>
        <p:spPr>
          <a:xfrm>
            <a:off x="166168" y="2481456"/>
            <a:ext cx="11969845" cy="214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708F7-F8A3-BE8F-E26B-4BFA5604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70" b="28157"/>
          <a:stretch/>
        </p:blipFill>
        <p:spPr>
          <a:xfrm>
            <a:off x="222155" y="2718800"/>
            <a:ext cx="11969845" cy="214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3D5C68-E72C-F422-154F-C0AD7FE21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53" b="48041"/>
          <a:stretch/>
        </p:blipFill>
        <p:spPr>
          <a:xfrm>
            <a:off x="222155" y="1674247"/>
            <a:ext cx="11969845" cy="530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FD3EC-E2F0-9AE7-CD41-3ABE27D39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51" b="37076"/>
          <a:stretch/>
        </p:blipFill>
        <p:spPr>
          <a:xfrm>
            <a:off x="222155" y="965719"/>
            <a:ext cx="11969845" cy="214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79CEB-20E1-9FC3-43DA-A88FD15B4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" t="90043" r="78" b="-465"/>
          <a:stretch/>
        </p:blipFill>
        <p:spPr>
          <a:xfrm>
            <a:off x="212824" y="2218498"/>
            <a:ext cx="11969845" cy="267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412A4F-6158-DD2F-4DE0-F2852A9E6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56" t="72571" r="13931" b="19056"/>
          <a:stretch/>
        </p:blipFill>
        <p:spPr>
          <a:xfrm>
            <a:off x="10291482" y="1450346"/>
            <a:ext cx="995083" cy="214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68A532-F2AA-9378-C39F-E9A22B5E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42" t="89588" r="78" b="-465"/>
          <a:stretch/>
        </p:blipFill>
        <p:spPr>
          <a:xfrm>
            <a:off x="9672917" y="2188109"/>
            <a:ext cx="1685365" cy="2787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E56FDA-85EC-671C-6BF9-0BCF0931C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56" t="72571" r="13931" b="19056"/>
          <a:stretch/>
        </p:blipFill>
        <p:spPr>
          <a:xfrm>
            <a:off x="10277851" y="2213205"/>
            <a:ext cx="995083" cy="214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1BBA30-BCCB-AD7D-27B5-76755FE49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464" y="928950"/>
            <a:ext cx="687496" cy="232420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831B6A3-A3D3-C828-8B25-078C907FBB75}"/>
              </a:ext>
            </a:extLst>
          </p:cNvPr>
          <p:cNvGrpSpPr/>
          <p:nvPr/>
        </p:nvGrpSpPr>
        <p:grpSpPr>
          <a:xfrm>
            <a:off x="5038279" y="937315"/>
            <a:ext cx="922064" cy="2272608"/>
            <a:chOff x="5038279" y="937315"/>
            <a:chExt cx="922064" cy="227260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34D8CB9-09D1-72EB-F9C2-509DB146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8279" y="937315"/>
              <a:ext cx="922064" cy="156194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2F5200-7445-EA12-A341-AEFFFB7BDAAC}"/>
                </a:ext>
              </a:extLst>
            </p:cNvPr>
            <p:cNvSpPr/>
            <p:nvPr/>
          </p:nvSpPr>
          <p:spPr>
            <a:xfrm>
              <a:off x="5038279" y="2857425"/>
              <a:ext cx="716807" cy="352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17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2</cp:revision>
  <dcterms:created xsi:type="dcterms:W3CDTF">2024-05-20T12:28:22Z</dcterms:created>
  <dcterms:modified xsi:type="dcterms:W3CDTF">2024-05-20T12:45:17Z</dcterms:modified>
</cp:coreProperties>
</file>