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5"/>
    <p:restoredTop sz="94595"/>
  </p:normalViewPr>
  <p:slideViewPr>
    <p:cSldViewPr snapToGrid="0" snapToObjects="1">
      <p:cViewPr varScale="1">
        <p:scale>
          <a:sx n="137" d="100"/>
          <a:sy n="137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73B-9518-B441-88F2-06C6699F533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6A09-FFA9-824F-B36B-ACB81727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9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73B-9518-B441-88F2-06C6699F533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6A09-FFA9-824F-B36B-ACB81727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73B-9518-B441-88F2-06C6699F533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6A09-FFA9-824F-B36B-ACB81727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73B-9518-B441-88F2-06C6699F533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6A09-FFA9-824F-B36B-ACB81727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4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73B-9518-B441-88F2-06C6699F533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6A09-FFA9-824F-B36B-ACB81727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73B-9518-B441-88F2-06C6699F533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6A09-FFA9-824F-B36B-ACB81727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73B-9518-B441-88F2-06C6699F533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6A09-FFA9-824F-B36B-ACB81727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73B-9518-B441-88F2-06C6699F533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6A09-FFA9-824F-B36B-ACB81727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73B-9518-B441-88F2-06C6699F533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6A09-FFA9-824F-B36B-ACB81727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73B-9518-B441-88F2-06C6699F533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6A09-FFA9-824F-B36B-ACB81727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73B-9518-B441-88F2-06C6699F533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6A09-FFA9-824F-B36B-ACB81727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773B-9518-B441-88F2-06C6699F533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6A09-FFA9-824F-B36B-ACB81727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2" y="1370060"/>
            <a:ext cx="7839205" cy="3787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6822" y="488515"/>
            <a:ext cx="1073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storyOrder</a:t>
            </a:r>
            <a:r>
              <a:rPr lang="en-US" dirty="0" smtClean="0"/>
              <a:t> folder contains two types of file.</a:t>
            </a:r>
          </a:p>
          <a:p>
            <a:r>
              <a:rPr lang="en-US" dirty="0" smtClean="0"/>
              <a:t>Files like this show the order of images in the first task. Each change to the storyline bar is tracked, so the last line should show the full order.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22" y="5557404"/>
            <a:ext cx="10283868" cy="7011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6822" y="5172657"/>
            <a:ext cx="40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Files like this show the </a:t>
            </a:r>
            <a:r>
              <a:rPr lang="en-US" smtClean="0"/>
              <a:t>consent questions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9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8126" y="4040539"/>
            <a:ext cx="776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</a:t>
            </a:r>
            <a:r>
              <a:rPr lang="en-US" dirty="0" err="1" smtClean="0"/>
              <a:t>storyOrderMostImportant</a:t>
            </a:r>
            <a:r>
              <a:rPr lang="en-US" dirty="0" smtClean="0"/>
              <a:t>” folder has files like this. It tracks the final survey.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0" y="4545756"/>
            <a:ext cx="11358418" cy="1015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55905"/>
          <a:stretch/>
        </p:blipFill>
        <p:spPr>
          <a:xfrm>
            <a:off x="501339" y="919655"/>
            <a:ext cx="3556000" cy="22568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1339" y="512331"/>
            <a:ext cx="795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</a:t>
            </a:r>
            <a:r>
              <a:rPr lang="en-US" dirty="0" err="1" smtClean="0"/>
              <a:t>tellStoryOrder</a:t>
            </a:r>
            <a:r>
              <a:rPr lang="en-US" dirty="0" smtClean="0"/>
              <a:t>” folder has files like this.  It tracks the story text for each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83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2019-03-11T16:58:11Z</dcterms:created>
  <dcterms:modified xsi:type="dcterms:W3CDTF">2019-03-12T11:31:56Z</dcterms:modified>
</cp:coreProperties>
</file>