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8.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9.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0.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72" r:id="rId3"/>
    <p:sldId id="273" r:id="rId4"/>
    <p:sldId id="257" r:id="rId5"/>
    <p:sldId id="258" r:id="rId6"/>
    <p:sldId id="259" r:id="rId7"/>
    <p:sldId id="261" r:id="rId8"/>
    <p:sldId id="260" r:id="rId9"/>
    <p:sldId id="262" r:id="rId10"/>
    <p:sldId id="263" r:id="rId11"/>
    <p:sldId id="264" r:id="rId12"/>
    <p:sldId id="265" r:id="rId13"/>
    <p:sldId id="274" r:id="rId14"/>
    <p:sldId id="275" r:id="rId15"/>
    <p:sldId id="266" r:id="rId16"/>
    <p:sldId id="267" r:id="rId17"/>
    <p:sldId id="268" r:id="rId18"/>
    <p:sldId id="269" r:id="rId19"/>
    <p:sldId id="270" r:id="rId20"/>
    <p:sldId id="271"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433" autoAdjust="0"/>
  </p:normalViewPr>
  <p:slideViewPr>
    <p:cSldViewPr snapToGrid="0" snapToObjects="1">
      <p:cViewPr varScale="1">
        <p:scale>
          <a:sx n="72" d="100"/>
          <a:sy n="72" d="100"/>
        </p:scale>
        <p:origin x="-2032"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BFA9AA-7571-F44F-B8E5-CDCC255C6D10}" type="doc">
      <dgm:prSet loTypeId="urn:microsoft.com/office/officeart/2005/8/layout/hChevron3" loCatId="" qsTypeId="urn:microsoft.com/office/officeart/2005/8/quickstyle/simple1" qsCatId="simple" csTypeId="urn:microsoft.com/office/officeart/2005/8/colors/accent0_2" csCatId="mainScheme" phldr="1"/>
      <dgm:spPr/>
    </dgm:pt>
    <dgm:pt modelId="{92F74FFB-C545-EB4B-9657-C26D8BF74458}">
      <dgm:prSet phldrT="[Text]"/>
      <dgm:spPr>
        <a:solidFill>
          <a:schemeClr val="accent3"/>
        </a:solidFill>
      </dgm:spPr>
      <dgm:t>
        <a:bodyPr/>
        <a:lstStyle/>
        <a:p>
          <a:r>
            <a:rPr lang="en-US" dirty="0" smtClean="0"/>
            <a:t>Consent form</a:t>
          </a:r>
          <a:endParaRPr lang="en-US" dirty="0"/>
        </a:p>
      </dgm:t>
    </dgm:pt>
    <dgm:pt modelId="{95BEF2E4-9C0D-6140-9438-2019916D3B0F}" type="parTrans" cxnId="{1E994912-5A49-BD48-9146-7152CD809F45}">
      <dgm:prSet/>
      <dgm:spPr/>
      <dgm:t>
        <a:bodyPr/>
        <a:lstStyle/>
        <a:p>
          <a:endParaRPr lang="en-US"/>
        </a:p>
      </dgm:t>
    </dgm:pt>
    <dgm:pt modelId="{33997114-6FBE-E940-ADDE-5E113B99C3F5}" type="sibTrans" cxnId="{1E994912-5A49-BD48-9146-7152CD809F45}">
      <dgm:prSet/>
      <dgm:spPr/>
      <dgm:t>
        <a:bodyPr/>
        <a:lstStyle/>
        <a:p>
          <a:endParaRPr lang="en-US"/>
        </a:p>
      </dgm:t>
    </dgm:pt>
    <dgm:pt modelId="{BD4601F0-B1DE-E24C-87E3-953E78DB8BAD}">
      <dgm:prSet phldrT="[Text]"/>
      <dgm:spPr/>
      <dgm:t>
        <a:bodyPr/>
        <a:lstStyle/>
        <a:p>
          <a:r>
            <a:rPr lang="en-US" dirty="0" smtClean="0"/>
            <a:t>Instructions</a:t>
          </a:r>
          <a:endParaRPr lang="en-US" dirty="0"/>
        </a:p>
      </dgm:t>
    </dgm:pt>
    <dgm:pt modelId="{EA41A93F-19E2-C84A-8090-5B3D30E8B6AF}" type="parTrans" cxnId="{F56080A0-4E00-9D43-A314-A437C8194356}">
      <dgm:prSet/>
      <dgm:spPr/>
      <dgm:t>
        <a:bodyPr/>
        <a:lstStyle/>
        <a:p>
          <a:endParaRPr lang="en-US"/>
        </a:p>
      </dgm:t>
    </dgm:pt>
    <dgm:pt modelId="{771E5825-FE9A-D145-BDE0-959A1C172A34}" type="sibTrans" cxnId="{F56080A0-4E00-9D43-A314-A437C8194356}">
      <dgm:prSet/>
      <dgm:spPr/>
      <dgm:t>
        <a:bodyPr/>
        <a:lstStyle/>
        <a:p>
          <a:endParaRPr lang="en-US"/>
        </a:p>
      </dgm:t>
    </dgm:pt>
    <dgm:pt modelId="{A79F702C-136C-2545-9169-2AA31681FF4F}">
      <dgm:prSet phldrT="[Text]"/>
      <dgm:spPr/>
      <dgm:t>
        <a:bodyPr/>
        <a:lstStyle/>
        <a:p>
          <a:r>
            <a:rPr lang="en-US" dirty="0" smtClean="0"/>
            <a:t>Storyboard</a:t>
          </a:r>
          <a:endParaRPr lang="en-US" dirty="0"/>
        </a:p>
      </dgm:t>
    </dgm:pt>
    <dgm:pt modelId="{744C9E7B-FB32-BF42-B0CB-E86EA827498B}" type="parTrans" cxnId="{DBA353B1-D1CD-FC40-BF75-85F6B1C35C04}">
      <dgm:prSet/>
      <dgm:spPr/>
      <dgm:t>
        <a:bodyPr/>
        <a:lstStyle/>
        <a:p>
          <a:endParaRPr lang="en-US"/>
        </a:p>
      </dgm:t>
    </dgm:pt>
    <dgm:pt modelId="{74CC50B8-BE07-8B48-81DC-4DEAF33D8C92}" type="sibTrans" cxnId="{DBA353B1-D1CD-FC40-BF75-85F6B1C35C04}">
      <dgm:prSet/>
      <dgm:spPr/>
      <dgm:t>
        <a:bodyPr/>
        <a:lstStyle/>
        <a:p>
          <a:endParaRPr lang="en-US"/>
        </a:p>
      </dgm:t>
    </dgm:pt>
    <dgm:pt modelId="{D933A879-A600-014B-9653-7AE8F6A2B2C7}">
      <dgm:prSet phldrT="[Text]"/>
      <dgm:spPr/>
      <dgm:t>
        <a:bodyPr/>
        <a:lstStyle/>
        <a:p>
          <a:r>
            <a:rPr lang="en-US" dirty="0" smtClean="0"/>
            <a:t>Story</a:t>
          </a:r>
          <a:endParaRPr lang="en-US" dirty="0"/>
        </a:p>
      </dgm:t>
    </dgm:pt>
    <dgm:pt modelId="{A20DA73A-FC54-9C4C-8ACE-01C62E45E891}" type="parTrans" cxnId="{D5BA9696-7BE0-2145-B003-FAECB044CD2C}">
      <dgm:prSet/>
      <dgm:spPr/>
      <dgm:t>
        <a:bodyPr/>
        <a:lstStyle/>
        <a:p>
          <a:endParaRPr lang="en-US"/>
        </a:p>
      </dgm:t>
    </dgm:pt>
    <dgm:pt modelId="{8E00B795-99AF-FD4C-8EAC-96A27BED9527}" type="sibTrans" cxnId="{D5BA9696-7BE0-2145-B003-FAECB044CD2C}">
      <dgm:prSet/>
      <dgm:spPr/>
      <dgm:t>
        <a:bodyPr/>
        <a:lstStyle/>
        <a:p>
          <a:endParaRPr lang="en-US"/>
        </a:p>
      </dgm:t>
    </dgm:pt>
    <dgm:pt modelId="{FBECACE2-47EE-AA4C-9170-5F1DE469E712}">
      <dgm:prSet phldrT="[Text]"/>
      <dgm:spPr/>
      <dgm:t>
        <a:bodyPr/>
        <a:lstStyle/>
        <a:p>
          <a:r>
            <a:rPr lang="en-US" dirty="0" smtClean="0"/>
            <a:t>Questionnaire</a:t>
          </a:r>
          <a:endParaRPr lang="en-US" dirty="0"/>
        </a:p>
      </dgm:t>
    </dgm:pt>
    <dgm:pt modelId="{1721EA22-7E46-1B4E-8F88-DB32CB842858}" type="parTrans" cxnId="{545731A7-88C2-B244-93F9-CC17EEFE6D65}">
      <dgm:prSet/>
      <dgm:spPr/>
      <dgm:t>
        <a:bodyPr/>
        <a:lstStyle/>
        <a:p>
          <a:endParaRPr lang="en-US"/>
        </a:p>
      </dgm:t>
    </dgm:pt>
    <dgm:pt modelId="{A6F71119-E61A-FC4C-90E7-882B4EBD6C02}" type="sibTrans" cxnId="{545731A7-88C2-B244-93F9-CC17EEFE6D65}">
      <dgm:prSet/>
      <dgm:spPr/>
      <dgm:t>
        <a:bodyPr/>
        <a:lstStyle/>
        <a:p>
          <a:endParaRPr lang="en-US"/>
        </a:p>
      </dgm:t>
    </dgm:pt>
    <dgm:pt modelId="{2FB763EB-67F1-5740-99EA-321CEA6DFEEB}">
      <dgm:prSet phldrT="[Text]"/>
      <dgm:spPr/>
      <dgm:t>
        <a:bodyPr/>
        <a:lstStyle/>
        <a:p>
          <a:r>
            <a:rPr lang="en-US" dirty="0" smtClean="0"/>
            <a:t>Submission</a:t>
          </a:r>
          <a:endParaRPr lang="en-US" dirty="0"/>
        </a:p>
      </dgm:t>
    </dgm:pt>
    <dgm:pt modelId="{5F4E208F-A3C4-894A-9422-A8B6E6D4851E}" type="parTrans" cxnId="{BECB0EF1-371A-C74C-BAC9-FE594C5221B8}">
      <dgm:prSet/>
      <dgm:spPr/>
      <dgm:t>
        <a:bodyPr/>
        <a:lstStyle/>
        <a:p>
          <a:endParaRPr lang="en-US"/>
        </a:p>
      </dgm:t>
    </dgm:pt>
    <dgm:pt modelId="{9D543357-A5E7-9648-BBE1-054EB217C7D7}" type="sibTrans" cxnId="{BECB0EF1-371A-C74C-BAC9-FE594C5221B8}">
      <dgm:prSet/>
      <dgm:spPr/>
      <dgm:t>
        <a:bodyPr/>
        <a:lstStyle/>
        <a:p>
          <a:endParaRPr lang="en-US"/>
        </a:p>
      </dgm:t>
    </dgm:pt>
    <dgm:pt modelId="{2E7E69D9-B478-344A-A068-692561FE58B4}" type="pres">
      <dgm:prSet presAssocID="{75BFA9AA-7571-F44F-B8E5-CDCC255C6D10}" presName="Name0" presStyleCnt="0">
        <dgm:presLayoutVars>
          <dgm:dir/>
          <dgm:resizeHandles val="exact"/>
        </dgm:presLayoutVars>
      </dgm:prSet>
      <dgm:spPr/>
    </dgm:pt>
    <dgm:pt modelId="{349ACDC1-05C9-0443-96AD-D0BD814A4167}" type="pres">
      <dgm:prSet presAssocID="{92F74FFB-C545-EB4B-9657-C26D8BF74458}" presName="parTxOnly" presStyleLbl="node1" presStyleIdx="0" presStyleCnt="6">
        <dgm:presLayoutVars>
          <dgm:bulletEnabled val="1"/>
        </dgm:presLayoutVars>
      </dgm:prSet>
      <dgm:spPr/>
      <dgm:t>
        <a:bodyPr/>
        <a:lstStyle/>
        <a:p>
          <a:endParaRPr lang="en-US"/>
        </a:p>
      </dgm:t>
    </dgm:pt>
    <dgm:pt modelId="{6AE074DD-22C7-C842-AF7B-11B4DE243419}" type="pres">
      <dgm:prSet presAssocID="{33997114-6FBE-E940-ADDE-5E113B99C3F5}" presName="parSpace" presStyleCnt="0"/>
      <dgm:spPr/>
    </dgm:pt>
    <dgm:pt modelId="{E70B956D-4BEE-6F44-85FA-7CE7A877F257}" type="pres">
      <dgm:prSet presAssocID="{BD4601F0-B1DE-E24C-87E3-953E78DB8BAD}" presName="parTxOnly" presStyleLbl="node1" presStyleIdx="1" presStyleCnt="6">
        <dgm:presLayoutVars>
          <dgm:bulletEnabled val="1"/>
        </dgm:presLayoutVars>
      </dgm:prSet>
      <dgm:spPr/>
      <dgm:t>
        <a:bodyPr/>
        <a:lstStyle/>
        <a:p>
          <a:endParaRPr lang="en-US"/>
        </a:p>
      </dgm:t>
    </dgm:pt>
    <dgm:pt modelId="{4673A153-C519-7341-8B27-F67CAC9CD80D}" type="pres">
      <dgm:prSet presAssocID="{771E5825-FE9A-D145-BDE0-959A1C172A34}" presName="parSpace" presStyleCnt="0"/>
      <dgm:spPr/>
    </dgm:pt>
    <dgm:pt modelId="{8131498F-AA44-1A40-9D88-C06128D69B6A}" type="pres">
      <dgm:prSet presAssocID="{A79F702C-136C-2545-9169-2AA31681FF4F}" presName="parTxOnly" presStyleLbl="node1" presStyleIdx="2" presStyleCnt="6">
        <dgm:presLayoutVars>
          <dgm:bulletEnabled val="1"/>
        </dgm:presLayoutVars>
      </dgm:prSet>
      <dgm:spPr/>
      <dgm:t>
        <a:bodyPr/>
        <a:lstStyle/>
        <a:p>
          <a:endParaRPr lang="en-US"/>
        </a:p>
      </dgm:t>
    </dgm:pt>
    <dgm:pt modelId="{8A050670-4E16-444C-844D-A2326CDB7FE2}" type="pres">
      <dgm:prSet presAssocID="{74CC50B8-BE07-8B48-81DC-4DEAF33D8C92}" presName="parSpace" presStyleCnt="0"/>
      <dgm:spPr/>
    </dgm:pt>
    <dgm:pt modelId="{ADA274A2-F36A-CE41-8BCC-8D83C2BA3639}" type="pres">
      <dgm:prSet presAssocID="{D933A879-A600-014B-9653-7AE8F6A2B2C7}" presName="parTxOnly" presStyleLbl="node1" presStyleIdx="3" presStyleCnt="6">
        <dgm:presLayoutVars>
          <dgm:bulletEnabled val="1"/>
        </dgm:presLayoutVars>
      </dgm:prSet>
      <dgm:spPr/>
      <dgm:t>
        <a:bodyPr/>
        <a:lstStyle/>
        <a:p>
          <a:endParaRPr lang="en-US"/>
        </a:p>
      </dgm:t>
    </dgm:pt>
    <dgm:pt modelId="{1FA0DCCC-8FF7-8A4A-9524-79F5A3A4683F}" type="pres">
      <dgm:prSet presAssocID="{8E00B795-99AF-FD4C-8EAC-96A27BED9527}" presName="parSpace" presStyleCnt="0"/>
      <dgm:spPr/>
    </dgm:pt>
    <dgm:pt modelId="{BEE8967F-B919-1C41-B3A0-1299AA4CB7BB}" type="pres">
      <dgm:prSet presAssocID="{FBECACE2-47EE-AA4C-9170-5F1DE469E712}" presName="parTxOnly" presStyleLbl="node1" presStyleIdx="4" presStyleCnt="6">
        <dgm:presLayoutVars>
          <dgm:bulletEnabled val="1"/>
        </dgm:presLayoutVars>
      </dgm:prSet>
      <dgm:spPr/>
      <dgm:t>
        <a:bodyPr/>
        <a:lstStyle/>
        <a:p>
          <a:endParaRPr lang="en-US"/>
        </a:p>
      </dgm:t>
    </dgm:pt>
    <dgm:pt modelId="{887262B3-AA87-0748-B2AF-9760C233329A}" type="pres">
      <dgm:prSet presAssocID="{A6F71119-E61A-FC4C-90E7-882B4EBD6C02}" presName="parSpace" presStyleCnt="0"/>
      <dgm:spPr/>
    </dgm:pt>
    <dgm:pt modelId="{B7C27E00-E256-2F4C-94C1-AE147EFCDA5F}" type="pres">
      <dgm:prSet presAssocID="{2FB763EB-67F1-5740-99EA-321CEA6DFEEB}" presName="parTxOnly" presStyleLbl="node1" presStyleIdx="5" presStyleCnt="6">
        <dgm:presLayoutVars>
          <dgm:bulletEnabled val="1"/>
        </dgm:presLayoutVars>
      </dgm:prSet>
      <dgm:spPr/>
      <dgm:t>
        <a:bodyPr/>
        <a:lstStyle/>
        <a:p>
          <a:endParaRPr lang="en-US"/>
        </a:p>
      </dgm:t>
    </dgm:pt>
  </dgm:ptLst>
  <dgm:cxnLst>
    <dgm:cxn modelId="{545731A7-88C2-B244-93F9-CC17EEFE6D65}" srcId="{75BFA9AA-7571-F44F-B8E5-CDCC255C6D10}" destId="{FBECACE2-47EE-AA4C-9170-5F1DE469E712}" srcOrd="4" destOrd="0" parTransId="{1721EA22-7E46-1B4E-8F88-DB32CB842858}" sibTransId="{A6F71119-E61A-FC4C-90E7-882B4EBD6C02}"/>
    <dgm:cxn modelId="{F56080A0-4E00-9D43-A314-A437C8194356}" srcId="{75BFA9AA-7571-F44F-B8E5-CDCC255C6D10}" destId="{BD4601F0-B1DE-E24C-87E3-953E78DB8BAD}" srcOrd="1" destOrd="0" parTransId="{EA41A93F-19E2-C84A-8090-5B3D30E8B6AF}" sibTransId="{771E5825-FE9A-D145-BDE0-959A1C172A34}"/>
    <dgm:cxn modelId="{D5BA9696-7BE0-2145-B003-FAECB044CD2C}" srcId="{75BFA9AA-7571-F44F-B8E5-CDCC255C6D10}" destId="{D933A879-A600-014B-9653-7AE8F6A2B2C7}" srcOrd="3" destOrd="0" parTransId="{A20DA73A-FC54-9C4C-8ACE-01C62E45E891}" sibTransId="{8E00B795-99AF-FD4C-8EAC-96A27BED9527}"/>
    <dgm:cxn modelId="{33D709E2-E671-5B45-8B57-FE627295812D}" type="presOf" srcId="{BD4601F0-B1DE-E24C-87E3-953E78DB8BAD}" destId="{E70B956D-4BEE-6F44-85FA-7CE7A877F257}" srcOrd="0" destOrd="0" presId="urn:microsoft.com/office/officeart/2005/8/layout/hChevron3"/>
    <dgm:cxn modelId="{BC4DE92F-7BE3-A94A-B0AB-01AAE4897F76}" type="presOf" srcId="{2FB763EB-67F1-5740-99EA-321CEA6DFEEB}" destId="{B7C27E00-E256-2F4C-94C1-AE147EFCDA5F}" srcOrd="0" destOrd="0" presId="urn:microsoft.com/office/officeart/2005/8/layout/hChevron3"/>
    <dgm:cxn modelId="{E0DDE205-8676-664D-8B17-394A8F00EA44}" type="presOf" srcId="{FBECACE2-47EE-AA4C-9170-5F1DE469E712}" destId="{BEE8967F-B919-1C41-B3A0-1299AA4CB7BB}" srcOrd="0" destOrd="0" presId="urn:microsoft.com/office/officeart/2005/8/layout/hChevron3"/>
    <dgm:cxn modelId="{BECB0EF1-371A-C74C-BAC9-FE594C5221B8}" srcId="{75BFA9AA-7571-F44F-B8E5-CDCC255C6D10}" destId="{2FB763EB-67F1-5740-99EA-321CEA6DFEEB}" srcOrd="5" destOrd="0" parTransId="{5F4E208F-A3C4-894A-9422-A8B6E6D4851E}" sibTransId="{9D543357-A5E7-9648-BBE1-054EB217C7D7}"/>
    <dgm:cxn modelId="{B5A23C02-6873-3942-8937-F72BCB806EA2}" type="presOf" srcId="{92F74FFB-C545-EB4B-9657-C26D8BF74458}" destId="{349ACDC1-05C9-0443-96AD-D0BD814A4167}" srcOrd="0" destOrd="0" presId="urn:microsoft.com/office/officeart/2005/8/layout/hChevron3"/>
    <dgm:cxn modelId="{DBA353B1-D1CD-FC40-BF75-85F6B1C35C04}" srcId="{75BFA9AA-7571-F44F-B8E5-CDCC255C6D10}" destId="{A79F702C-136C-2545-9169-2AA31681FF4F}" srcOrd="2" destOrd="0" parTransId="{744C9E7B-FB32-BF42-B0CB-E86EA827498B}" sibTransId="{74CC50B8-BE07-8B48-81DC-4DEAF33D8C92}"/>
    <dgm:cxn modelId="{1E994912-5A49-BD48-9146-7152CD809F45}" srcId="{75BFA9AA-7571-F44F-B8E5-CDCC255C6D10}" destId="{92F74FFB-C545-EB4B-9657-C26D8BF74458}" srcOrd="0" destOrd="0" parTransId="{95BEF2E4-9C0D-6140-9438-2019916D3B0F}" sibTransId="{33997114-6FBE-E940-ADDE-5E113B99C3F5}"/>
    <dgm:cxn modelId="{899178E5-0FBE-624F-9EEE-22A88EE90602}" type="presOf" srcId="{D933A879-A600-014B-9653-7AE8F6A2B2C7}" destId="{ADA274A2-F36A-CE41-8BCC-8D83C2BA3639}" srcOrd="0" destOrd="0" presId="urn:microsoft.com/office/officeart/2005/8/layout/hChevron3"/>
    <dgm:cxn modelId="{928F205C-55E6-A54F-967B-6482AF0D5D0C}" type="presOf" srcId="{A79F702C-136C-2545-9169-2AA31681FF4F}" destId="{8131498F-AA44-1A40-9D88-C06128D69B6A}" srcOrd="0" destOrd="0" presId="urn:microsoft.com/office/officeart/2005/8/layout/hChevron3"/>
    <dgm:cxn modelId="{0034DBBA-5717-5141-AF7A-2F22DD6BB186}" type="presOf" srcId="{75BFA9AA-7571-F44F-B8E5-CDCC255C6D10}" destId="{2E7E69D9-B478-344A-A068-692561FE58B4}" srcOrd="0" destOrd="0" presId="urn:microsoft.com/office/officeart/2005/8/layout/hChevron3"/>
    <dgm:cxn modelId="{7DFD1D55-C82B-0B43-B8D6-B3A0AAA12272}" type="presParOf" srcId="{2E7E69D9-B478-344A-A068-692561FE58B4}" destId="{349ACDC1-05C9-0443-96AD-D0BD814A4167}" srcOrd="0" destOrd="0" presId="urn:microsoft.com/office/officeart/2005/8/layout/hChevron3"/>
    <dgm:cxn modelId="{5A638684-8AF3-9D41-981E-44E19DFF7D68}" type="presParOf" srcId="{2E7E69D9-B478-344A-A068-692561FE58B4}" destId="{6AE074DD-22C7-C842-AF7B-11B4DE243419}" srcOrd="1" destOrd="0" presId="urn:microsoft.com/office/officeart/2005/8/layout/hChevron3"/>
    <dgm:cxn modelId="{E7C541A0-D547-664D-A87E-6BA60C4C4BE8}" type="presParOf" srcId="{2E7E69D9-B478-344A-A068-692561FE58B4}" destId="{E70B956D-4BEE-6F44-85FA-7CE7A877F257}" srcOrd="2" destOrd="0" presId="urn:microsoft.com/office/officeart/2005/8/layout/hChevron3"/>
    <dgm:cxn modelId="{ACAF1F4F-95F3-0B43-A485-69E3905C2BDB}" type="presParOf" srcId="{2E7E69D9-B478-344A-A068-692561FE58B4}" destId="{4673A153-C519-7341-8B27-F67CAC9CD80D}" srcOrd="3" destOrd="0" presId="urn:microsoft.com/office/officeart/2005/8/layout/hChevron3"/>
    <dgm:cxn modelId="{9604410F-5890-F34E-9392-2A838E0B44A0}" type="presParOf" srcId="{2E7E69D9-B478-344A-A068-692561FE58B4}" destId="{8131498F-AA44-1A40-9D88-C06128D69B6A}" srcOrd="4" destOrd="0" presId="urn:microsoft.com/office/officeart/2005/8/layout/hChevron3"/>
    <dgm:cxn modelId="{B8E5A339-8D31-F645-B9F1-B430C35B171D}" type="presParOf" srcId="{2E7E69D9-B478-344A-A068-692561FE58B4}" destId="{8A050670-4E16-444C-844D-A2326CDB7FE2}" srcOrd="5" destOrd="0" presId="urn:microsoft.com/office/officeart/2005/8/layout/hChevron3"/>
    <dgm:cxn modelId="{36AFF121-10A3-7C4F-B6A7-2EAE5770EB89}" type="presParOf" srcId="{2E7E69D9-B478-344A-A068-692561FE58B4}" destId="{ADA274A2-F36A-CE41-8BCC-8D83C2BA3639}" srcOrd="6" destOrd="0" presId="urn:microsoft.com/office/officeart/2005/8/layout/hChevron3"/>
    <dgm:cxn modelId="{70129D71-6E3B-B94B-8882-A1276C400DF8}" type="presParOf" srcId="{2E7E69D9-B478-344A-A068-692561FE58B4}" destId="{1FA0DCCC-8FF7-8A4A-9524-79F5A3A4683F}" srcOrd="7" destOrd="0" presId="urn:microsoft.com/office/officeart/2005/8/layout/hChevron3"/>
    <dgm:cxn modelId="{F97E6902-7100-3245-B0DB-DFD04028CE95}" type="presParOf" srcId="{2E7E69D9-B478-344A-A068-692561FE58B4}" destId="{BEE8967F-B919-1C41-B3A0-1299AA4CB7BB}" srcOrd="8" destOrd="0" presId="urn:microsoft.com/office/officeart/2005/8/layout/hChevron3"/>
    <dgm:cxn modelId="{73057856-2049-1248-A9EF-C1C08BBD83A4}" type="presParOf" srcId="{2E7E69D9-B478-344A-A068-692561FE58B4}" destId="{887262B3-AA87-0748-B2AF-9760C233329A}" srcOrd="9" destOrd="0" presId="urn:microsoft.com/office/officeart/2005/8/layout/hChevron3"/>
    <dgm:cxn modelId="{DBA50726-AEB9-9C4E-BD12-A5377A1E0288}" type="presParOf" srcId="{2E7E69D9-B478-344A-A068-692561FE58B4}" destId="{B7C27E00-E256-2F4C-94C1-AE147EFCDA5F}"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5BFA9AA-7571-F44F-B8E5-CDCC255C6D10}" type="doc">
      <dgm:prSet loTypeId="urn:microsoft.com/office/officeart/2005/8/layout/hChevron3" loCatId="" qsTypeId="urn:microsoft.com/office/officeart/2005/8/quickstyle/simple1" qsCatId="simple" csTypeId="urn:microsoft.com/office/officeart/2005/8/colors/accent0_2" csCatId="mainScheme" phldr="1"/>
      <dgm:spPr/>
    </dgm:pt>
    <dgm:pt modelId="{92F74FFB-C545-EB4B-9657-C26D8BF74458}">
      <dgm:prSet phldrT="[Text]"/>
      <dgm:spPr/>
      <dgm:t>
        <a:bodyPr/>
        <a:lstStyle/>
        <a:p>
          <a:r>
            <a:rPr lang="en-US" dirty="0" smtClean="0"/>
            <a:t>Consent form</a:t>
          </a:r>
          <a:endParaRPr lang="en-US" dirty="0"/>
        </a:p>
      </dgm:t>
    </dgm:pt>
    <dgm:pt modelId="{95BEF2E4-9C0D-6140-9438-2019916D3B0F}" type="parTrans" cxnId="{1E994912-5A49-BD48-9146-7152CD809F45}">
      <dgm:prSet/>
      <dgm:spPr/>
      <dgm:t>
        <a:bodyPr/>
        <a:lstStyle/>
        <a:p>
          <a:endParaRPr lang="en-US"/>
        </a:p>
      </dgm:t>
    </dgm:pt>
    <dgm:pt modelId="{33997114-6FBE-E940-ADDE-5E113B99C3F5}" type="sibTrans" cxnId="{1E994912-5A49-BD48-9146-7152CD809F45}">
      <dgm:prSet/>
      <dgm:spPr/>
      <dgm:t>
        <a:bodyPr/>
        <a:lstStyle/>
        <a:p>
          <a:endParaRPr lang="en-US"/>
        </a:p>
      </dgm:t>
    </dgm:pt>
    <dgm:pt modelId="{BD4601F0-B1DE-E24C-87E3-953E78DB8BAD}">
      <dgm:prSet phldrT="[Text]"/>
      <dgm:spPr/>
      <dgm:t>
        <a:bodyPr/>
        <a:lstStyle/>
        <a:p>
          <a:r>
            <a:rPr lang="en-US" dirty="0" smtClean="0"/>
            <a:t>Instructions</a:t>
          </a:r>
          <a:endParaRPr lang="en-US" dirty="0"/>
        </a:p>
      </dgm:t>
    </dgm:pt>
    <dgm:pt modelId="{EA41A93F-19E2-C84A-8090-5B3D30E8B6AF}" type="parTrans" cxnId="{F56080A0-4E00-9D43-A314-A437C8194356}">
      <dgm:prSet/>
      <dgm:spPr/>
      <dgm:t>
        <a:bodyPr/>
        <a:lstStyle/>
        <a:p>
          <a:endParaRPr lang="en-US"/>
        </a:p>
      </dgm:t>
    </dgm:pt>
    <dgm:pt modelId="{771E5825-FE9A-D145-BDE0-959A1C172A34}" type="sibTrans" cxnId="{F56080A0-4E00-9D43-A314-A437C8194356}">
      <dgm:prSet/>
      <dgm:spPr/>
      <dgm:t>
        <a:bodyPr/>
        <a:lstStyle/>
        <a:p>
          <a:endParaRPr lang="en-US"/>
        </a:p>
      </dgm:t>
    </dgm:pt>
    <dgm:pt modelId="{A79F702C-136C-2545-9169-2AA31681FF4F}">
      <dgm:prSet phldrT="[Text]"/>
      <dgm:spPr/>
      <dgm:t>
        <a:bodyPr/>
        <a:lstStyle/>
        <a:p>
          <a:r>
            <a:rPr lang="en-US" dirty="0" smtClean="0"/>
            <a:t>Storyboard</a:t>
          </a:r>
          <a:endParaRPr lang="en-US" dirty="0"/>
        </a:p>
      </dgm:t>
    </dgm:pt>
    <dgm:pt modelId="{744C9E7B-FB32-BF42-B0CB-E86EA827498B}" type="parTrans" cxnId="{DBA353B1-D1CD-FC40-BF75-85F6B1C35C04}">
      <dgm:prSet/>
      <dgm:spPr/>
      <dgm:t>
        <a:bodyPr/>
        <a:lstStyle/>
        <a:p>
          <a:endParaRPr lang="en-US"/>
        </a:p>
      </dgm:t>
    </dgm:pt>
    <dgm:pt modelId="{74CC50B8-BE07-8B48-81DC-4DEAF33D8C92}" type="sibTrans" cxnId="{DBA353B1-D1CD-FC40-BF75-85F6B1C35C04}">
      <dgm:prSet/>
      <dgm:spPr/>
      <dgm:t>
        <a:bodyPr/>
        <a:lstStyle/>
        <a:p>
          <a:endParaRPr lang="en-US"/>
        </a:p>
      </dgm:t>
    </dgm:pt>
    <dgm:pt modelId="{D933A879-A600-014B-9653-7AE8F6A2B2C7}">
      <dgm:prSet phldrT="[Text]"/>
      <dgm:spPr/>
      <dgm:t>
        <a:bodyPr/>
        <a:lstStyle/>
        <a:p>
          <a:r>
            <a:rPr lang="en-US" dirty="0" smtClean="0"/>
            <a:t>Story</a:t>
          </a:r>
          <a:endParaRPr lang="en-US" dirty="0"/>
        </a:p>
      </dgm:t>
    </dgm:pt>
    <dgm:pt modelId="{A20DA73A-FC54-9C4C-8ACE-01C62E45E891}" type="parTrans" cxnId="{D5BA9696-7BE0-2145-B003-FAECB044CD2C}">
      <dgm:prSet/>
      <dgm:spPr/>
      <dgm:t>
        <a:bodyPr/>
        <a:lstStyle/>
        <a:p>
          <a:endParaRPr lang="en-US"/>
        </a:p>
      </dgm:t>
    </dgm:pt>
    <dgm:pt modelId="{8E00B795-99AF-FD4C-8EAC-96A27BED9527}" type="sibTrans" cxnId="{D5BA9696-7BE0-2145-B003-FAECB044CD2C}">
      <dgm:prSet/>
      <dgm:spPr/>
      <dgm:t>
        <a:bodyPr/>
        <a:lstStyle/>
        <a:p>
          <a:endParaRPr lang="en-US"/>
        </a:p>
      </dgm:t>
    </dgm:pt>
    <dgm:pt modelId="{FBECACE2-47EE-AA4C-9170-5F1DE469E712}">
      <dgm:prSet phldrT="[Text]"/>
      <dgm:spPr/>
      <dgm:t>
        <a:bodyPr/>
        <a:lstStyle/>
        <a:p>
          <a:r>
            <a:rPr lang="en-US" dirty="0" smtClean="0"/>
            <a:t>Questionnaire</a:t>
          </a:r>
          <a:endParaRPr lang="en-US" dirty="0"/>
        </a:p>
      </dgm:t>
    </dgm:pt>
    <dgm:pt modelId="{1721EA22-7E46-1B4E-8F88-DB32CB842858}" type="parTrans" cxnId="{545731A7-88C2-B244-93F9-CC17EEFE6D65}">
      <dgm:prSet/>
      <dgm:spPr/>
      <dgm:t>
        <a:bodyPr/>
        <a:lstStyle/>
        <a:p>
          <a:endParaRPr lang="en-US"/>
        </a:p>
      </dgm:t>
    </dgm:pt>
    <dgm:pt modelId="{A6F71119-E61A-FC4C-90E7-882B4EBD6C02}" type="sibTrans" cxnId="{545731A7-88C2-B244-93F9-CC17EEFE6D65}">
      <dgm:prSet/>
      <dgm:spPr/>
      <dgm:t>
        <a:bodyPr/>
        <a:lstStyle/>
        <a:p>
          <a:endParaRPr lang="en-US"/>
        </a:p>
      </dgm:t>
    </dgm:pt>
    <dgm:pt modelId="{1D67D095-C5A3-FD4A-9CDE-988251352A44}">
      <dgm:prSet phldrT="[Text]"/>
      <dgm:spPr>
        <a:solidFill>
          <a:srgbClr val="9BBB59"/>
        </a:solidFill>
      </dgm:spPr>
      <dgm:t>
        <a:bodyPr/>
        <a:lstStyle/>
        <a:p>
          <a:r>
            <a:rPr lang="en-US" dirty="0" smtClean="0"/>
            <a:t>Submission</a:t>
          </a:r>
          <a:endParaRPr lang="en-US" dirty="0"/>
        </a:p>
      </dgm:t>
    </dgm:pt>
    <dgm:pt modelId="{419193CA-BDDA-BA4A-AA17-39B7B07FE92F}" type="parTrans" cxnId="{5394AD2B-8EDD-5441-AE61-A8FF58ECD0AF}">
      <dgm:prSet/>
      <dgm:spPr/>
      <dgm:t>
        <a:bodyPr/>
        <a:lstStyle/>
        <a:p>
          <a:endParaRPr lang="en-US"/>
        </a:p>
      </dgm:t>
    </dgm:pt>
    <dgm:pt modelId="{9E988388-D915-C440-B608-F1D10E6D3D6D}" type="sibTrans" cxnId="{5394AD2B-8EDD-5441-AE61-A8FF58ECD0AF}">
      <dgm:prSet/>
      <dgm:spPr/>
      <dgm:t>
        <a:bodyPr/>
        <a:lstStyle/>
        <a:p>
          <a:endParaRPr lang="en-US"/>
        </a:p>
      </dgm:t>
    </dgm:pt>
    <dgm:pt modelId="{2E7E69D9-B478-344A-A068-692561FE58B4}" type="pres">
      <dgm:prSet presAssocID="{75BFA9AA-7571-F44F-B8E5-CDCC255C6D10}" presName="Name0" presStyleCnt="0">
        <dgm:presLayoutVars>
          <dgm:dir/>
          <dgm:resizeHandles val="exact"/>
        </dgm:presLayoutVars>
      </dgm:prSet>
      <dgm:spPr/>
    </dgm:pt>
    <dgm:pt modelId="{349ACDC1-05C9-0443-96AD-D0BD814A4167}" type="pres">
      <dgm:prSet presAssocID="{92F74FFB-C545-EB4B-9657-C26D8BF74458}" presName="parTxOnly" presStyleLbl="node1" presStyleIdx="0" presStyleCnt="6">
        <dgm:presLayoutVars>
          <dgm:bulletEnabled val="1"/>
        </dgm:presLayoutVars>
      </dgm:prSet>
      <dgm:spPr/>
      <dgm:t>
        <a:bodyPr/>
        <a:lstStyle/>
        <a:p>
          <a:endParaRPr lang="en-US"/>
        </a:p>
      </dgm:t>
    </dgm:pt>
    <dgm:pt modelId="{6AE074DD-22C7-C842-AF7B-11B4DE243419}" type="pres">
      <dgm:prSet presAssocID="{33997114-6FBE-E940-ADDE-5E113B99C3F5}" presName="parSpace" presStyleCnt="0"/>
      <dgm:spPr/>
    </dgm:pt>
    <dgm:pt modelId="{E70B956D-4BEE-6F44-85FA-7CE7A877F257}" type="pres">
      <dgm:prSet presAssocID="{BD4601F0-B1DE-E24C-87E3-953E78DB8BAD}" presName="parTxOnly" presStyleLbl="node1" presStyleIdx="1" presStyleCnt="6">
        <dgm:presLayoutVars>
          <dgm:bulletEnabled val="1"/>
        </dgm:presLayoutVars>
      </dgm:prSet>
      <dgm:spPr/>
      <dgm:t>
        <a:bodyPr/>
        <a:lstStyle/>
        <a:p>
          <a:endParaRPr lang="en-US"/>
        </a:p>
      </dgm:t>
    </dgm:pt>
    <dgm:pt modelId="{4673A153-C519-7341-8B27-F67CAC9CD80D}" type="pres">
      <dgm:prSet presAssocID="{771E5825-FE9A-D145-BDE0-959A1C172A34}" presName="parSpace" presStyleCnt="0"/>
      <dgm:spPr/>
    </dgm:pt>
    <dgm:pt modelId="{8131498F-AA44-1A40-9D88-C06128D69B6A}" type="pres">
      <dgm:prSet presAssocID="{A79F702C-136C-2545-9169-2AA31681FF4F}" presName="parTxOnly" presStyleLbl="node1" presStyleIdx="2" presStyleCnt="6">
        <dgm:presLayoutVars>
          <dgm:bulletEnabled val="1"/>
        </dgm:presLayoutVars>
      </dgm:prSet>
      <dgm:spPr/>
      <dgm:t>
        <a:bodyPr/>
        <a:lstStyle/>
        <a:p>
          <a:endParaRPr lang="en-US"/>
        </a:p>
      </dgm:t>
    </dgm:pt>
    <dgm:pt modelId="{8A050670-4E16-444C-844D-A2326CDB7FE2}" type="pres">
      <dgm:prSet presAssocID="{74CC50B8-BE07-8B48-81DC-4DEAF33D8C92}" presName="parSpace" presStyleCnt="0"/>
      <dgm:spPr/>
    </dgm:pt>
    <dgm:pt modelId="{ADA274A2-F36A-CE41-8BCC-8D83C2BA3639}" type="pres">
      <dgm:prSet presAssocID="{D933A879-A600-014B-9653-7AE8F6A2B2C7}" presName="parTxOnly" presStyleLbl="node1" presStyleIdx="3" presStyleCnt="6">
        <dgm:presLayoutVars>
          <dgm:bulletEnabled val="1"/>
        </dgm:presLayoutVars>
      </dgm:prSet>
      <dgm:spPr/>
      <dgm:t>
        <a:bodyPr/>
        <a:lstStyle/>
        <a:p>
          <a:endParaRPr lang="en-US"/>
        </a:p>
      </dgm:t>
    </dgm:pt>
    <dgm:pt modelId="{1FA0DCCC-8FF7-8A4A-9524-79F5A3A4683F}" type="pres">
      <dgm:prSet presAssocID="{8E00B795-99AF-FD4C-8EAC-96A27BED9527}" presName="parSpace" presStyleCnt="0"/>
      <dgm:spPr/>
    </dgm:pt>
    <dgm:pt modelId="{BEE8967F-B919-1C41-B3A0-1299AA4CB7BB}" type="pres">
      <dgm:prSet presAssocID="{FBECACE2-47EE-AA4C-9170-5F1DE469E712}" presName="parTxOnly" presStyleLbl="node1" presStyleIdx="4" presStyleCnt="6">
        <dgm:presLayoutVars>
          <dgm:bulletEnabled val="1"/>
        </dgm:presLayoutVars>
      </dgm:prSet>
      <dgm:spPr/>
      <dgm:t>
        <a:bodyPr/>
        <a:lstStyle/>
        <a:p>
          <a:endParaRPr lang="en-US"/>
        </a:p>
      </dgm:t>
    </dgm:pt>
    <dgm:pt modelId="{00AFE702-30D4-8545-A1DB-7489DB299B72}" type="pres">
      <dgm:prSet presAssocID="{A6F71119-E61A-FC4C-90E7-882B4EBD6C02}" presName="parSpace" presStyleCnt="0"/>
      <dgm:spPr/>
    </dgm:pt>
    <dgm:pt modelId="{6878515C-D720-DE49-B4FA-56CD58397DAE}" type="pres">
      <dgm:prSet presAssocID="{1D67D095-C5A3-FD4A-9CDE-988251352A44}" presName="parTxOnly" presStyleLbl="node1" presStyleIdx="5" presStyleCnt="6">
        <dgm:presLayoutVars>
          <dgm:bulletEnabled val="1"/>
        </dgm:presLayoutVars>
      </dgm:prSet>
      <dgm:spPr/>
      <dgm:t>
        <a:bodyPr/>
        <a:lstStyle/>
        <a:p>
          <a:endParaRPr lang="en-US"/>
        </a:p>
      </dgm:t>
    </dgm:pt>
  </dgm:ptLst>
  <dgm:cxnLst>
    <dgm:cxn modelId="{2766BDE1-F034-E74F-AFA7-BB6D91F4067A}" type="presOf" srcId="{75BFA9AA-7571-F44F-B8E5-CDCC255C6D10}" destId="{2E7E69D9-B478-344A-A068-692561FE58B4}" srcOrd="0" destOrd="0" presId="urn:microsoft.com/office/officeart/2005/8/layout/hChevron3"/>
    <dgm:cxn modelId="{F56080A0-4E00-9D43-A314-A437C8194356}" srcId="{75BFA9AA-7571-F44F-B8E5-CDCC255C6D10}" destId="{BD4601F0-B1DE-E24C-87E3-953E78DB8BAD}" srcOrd="1" destOrd="0" parTransId="{EA41A93F-19E2-C84A-8090-5B3D30E8B6AF}" sibTransId="{771E5825-FE9A-D145-BDE0-959A1C172A34}"/>
    <dgm:cxn modelId="{0552DC01-A802-DD49-A713-DCC7E1DB293B}" type="presOf" srcId="{FBECACE2-47EE-AA4C-9170-5F1DE469E712}" destId="{BEE8967F-B919-1C41-B3A0-1299AA4CB7BB}" srcOrd="0" destOrd="0" presId="urn:microsoft.com/office/officeart/2005/8/layout/hChevron3"/>
    <dgm:cxn modelId="{545731A7-88C2-B244-93F9-CC17EEFE6D65}" srcId="{75BFA9AA-7571-F44F-B8E5-CDCC255C6D10}" destId="{FBECACE2-47EE-AA4C-9170-5F1DE469E712}" srcOrd="4" destOrd="0" parTransId="{1721EA22-7E46-1B4E-8F88-DB32CB842858}" sibTransId="{A6F71119-E61A-FC4C-90E7-882B4EBD6C02}"/>
    <dgm:cxn modelId="{1D03100D-04F4-7E45-A7B8-95C7B561058D}" type="presOf" srcId="{92F74FFB-C545-EB4B-9657-C26D8BF74458}" destId="{349ACDC1-05C9-0443-96AD-D0BD814A4167}" srcOrd="0" destOrd="0" presId="urn:microsoft.com/office/officeart/2005/8/layout/hChevron3"/>
    <dgm:cxn modelId="{813D7368-29A9-C644-840E-7A7B50B70EAF}" type="presOf" srcId="{A79F702C-136C-2545-9169-2AA31681FF4F}" destId="{8131498F-AA44-1A40-9D88-C06128D69B6A}" srcOrd="0" destOrd="0" presId="urn:microsoft.com/office/officeart/2005/8/layout/hChevron3"/>
    <dgm:cxn modelId="{31195343-8446-7F4A-8215-A6EECAC4AA34}" type="presOf" srcId="{BD4601F0-B1DE-E24C-87E3-953E78DB8BAD}" destId="{E70B956D-4BEE-6F44-85FA-7CE7A877F257}" srcOrd="0" destOrd="0" presId="urn:microsoft.com/office/officeart/2005/8/layout/hChevron3"/>
    <dgm:cxn modelId="{DBA353B1-D1CD-FC40-BF75-85F6B1C35C04}" srcId="{75BFA9AA-7571-F44F-B8E5-CDCC255C6D10}" destId="{A79F702C-136C-2545-9169-2AA31681FF4F}" srcOrd="2" destOrd="0" parTransId="{744C9E7B-FB32-BF42-B0CB-E86EA827498B}" sibTransId="{74CC50B8-BE07-8B48-81DC-4DEAF33D8C92}"/>
    <dgm:cxn modelId="{5394AD2B-8EDD-5441-AE61-A8FF58ECD0AF}" srcId="{75BFA9AA-7571-F44F-B8E5-CDCC255C6D10}" destId="{1D67D095-C5A3-FD4A-9CDE-988251352A44}" srcOrd="5" destOrd="0" parTransId="{419193CA-BDDA-BA4A-AA17-39B7B07FE92F}" sibTransId="{9E988388-D915-C440-B608-F1D10E6D3D6D}"/>
    <dgm:cxn modelId="{26FD0C07-94B4-2742-9E1E-EDA6958F5C09}" type="presOf" srcId="{D933A879-A600-014B-9653-7AE8F6A2B2C7}" destId="{ADA274A2-F36A-CE41-8BCC-8D83C2BA3639}" srcOrd="0" destOrd="0" presId="urn:microsoft.com/office/officeart/2005/8/layout/hChevron3"/>
    <dgm:cxn modelId="{D5BA9696-7BE0-2145-B003-FAECB044CD2C}" srcId="{75BFA9AA-7571-F44F-B8E5-CDCC255C6D10}" destId="{D933A879-A600-014B-9653-7AE8F6A2B2C7}" srcOrd="3" destOrd="0" parTransId="{A20DA73A-FC54-9C4C-8ACE-01C62E45E891}" sibTransId="{8E00B795-99AF-FD4C-8EAC-96A27BED9527}"/>
    <dgm:cxn modelId="{BCF5545E-9A1F-BB44-9DAF-F535DC203FDF}" type="presOf" srcId="{1D67D095-C5A3-FD4A-9CDE-988251352A44}" destId="{6878515C-D720-DE49-B4FA-56CD58397DAE}" srcOrd="0" destOrd="0" presId="urn:microsoft.com/office/officeart/2005/8/layout/hChevron3"/>
    <dgm:cxn modelId="{1E994912-5A49-BD48-9146-7152CD809F45}" srcId="{75BFA9AA-7571-F44F-B8E5-CDCC255C6D10}" destId="{92F74FFB-C545-EB4B-9657-C26D8BF74458}" srcOrd="0" destOrd="0" parTransId="{95BEF2E4-9C0D-6140-9438-2019916D3B0F}" sibTransId="{33997114-6FBE-E940-ADDE-5E113B99C3F5}"/>
    <dgm:cxn modelId="{D6AEDD44-FF1B-F843-B2A1-BE585CE7BE5D}" type="presParOf" srcId="{2E7E69D9-B478-344A-A068-692561FE58B4}" destId="{349ACDC1-05C9-0443-96AD-D0BD814A4167}" srcOrd="0" destOrd="0" presId="urn:microsoft.com/office/officeart/2005/8/layout/hChevron3"/>
    <dgm:cxn modelId="{FE1C6B24-21E1-774B-A5CC-4036F815BA8D}" type="presParOf" srcId="{2E7E69D9-B478-344A-A068-692561FE58B4}" destId="{6AE074DD-22C7-C842-AF7B-11B4DE243419}" srcOrd="1" destOrd="0" presId="urn:microsoft.com/office/officeart/2005/8/layout/hChevron3"/>
    <dgm:cxn modelId="{A1988BF6-8BAF-F443-B19B-A0D65E3F91F6}" type="presParOf" srcId="{2E7E69D9-B478-344A-A068-692561FE58B4}" destId="{E70B956D-4BEE-6F44-85FA-7CE7A877F257}" srcOrd="2" destOrd="0" presId="urn:microsoft.com/office/officeart/2005/8/layout/hChevron3"/>
    <dgm:cxn modelId="{4EF237FD-6B96-C64D-9F2B-30697B26B005}" type="presParOf" srcId="{2E7E69D9-B478-344A-A068-692561FE58B4}" destId="{4673A153-C519-7341-8B27-F67CAC9CD80D}" srcOrd="3" destOrd="0" presId="urn:microsoft.com/office/officeart/2005/8/layout/hChevron3"/>
    <dgm:cxn modelId="{E0487903-62FD-D241-9B4A-35AD0F0763F9}" type="presParOf" srcId="{2E7E69D9-B478-344A-A068-692561FE58B4}" destId="{8131498F-AA44-1A40-9D88-C06128D69B6A}" srcOrd="4" destOrd="0" presId="urn:microsoft.com/office/officeart/2005/8/layout/hChevron3"/>
    <dgm:cxn modelId="{F6EE269E-D95E-814F-96A3-6E25475A64FF}" type="presParOf" srcId="{2E7E69D9-B478-344A-A068-692561FE58B4}" destId="{8A050670-4E16-444C-844D-A2326CDB7FE2}" srcOrd="5" destOrd="0" presId="urn:microsoft.com/office/officeart/2005/8/layout/hChevron3"/>
    <dgm:cxn modelId="{FEB7734D-422C-C34C-BD28-DCEAF0227045}" type="presParOf" srcId="{2E7E69D9-B478-344A-A068-692561FE58B4}" destId="{ADA274A2-F36A-CE41-8BCC-8D83C2BA3639}" srcOrd="6" destOrd="0" presId="urn:microsoft.com/office/officeart/2005/8/layout/hChevron3"/>
    <dgm:cxn modelId="{98B5BD1E-AC91-2E48-95CE-7E0CA46843E1}" type="presParOf" srcId="{2E7E69D9-B478-344A-A068-692561FE58B4}" destId="{1FA0DCCC-8FF7-8A4A-9524-79F5A3A4683F}" srcOrd="7" destOrd="0" presId="urn:microsoft.com/office/officeart/2005/8/layout/hChevron3"/>
    <dgm:cxn modelId="{18B12E29-809A-F141-B61C-5218E37F945F}" type="presParOf" srcId="{2E7E69D9-B478-344A-A068-692561FE58B4}" destId="{BEE8967F-B919-1C41-B3A0-1299AA4CB7BB}" srcOrd="8" destOrd="0" presId="urn:microsoft.com/office/officeart/2005/8/layout/hChevron3"/>
    <dgm:cxn modelId="{75532328-AA26-DC42-AF11-902B34BBA87A}" type="presParOf" srcId="{2E7E69D9-B478-344A-A068-692561FE58B4}" destId="{00AFE702-30D4-8545-A1DB-7489DB299B72}" srcOrd="9" destOrd="0" presId="urn:microsoft.com/office/officeart/2005/8/layout/hChevron3"/>
    <dgm:cxn modelId="{8B4DFC98-633D-9A45-9B6F-A9AB3953B3CE}" type="presParOf" srcId="{2E7E69D9-B478-344A-A068-692561FE58B4}" destId="{6878515C-D720-DE49-B4FA-56CD58397DAE}" srcOrd="10" destOrd="0" presId="urn:microsoft.com/office/officeart/2005/8/layout/hChevron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5BFA9AA-7571-F44F-B8E5-CDCC255C6D10}" type="doc">
      <dgm:prSet loTypeId="urn:microsoft.com/office/officeart/2005/8/layout/hChevron3" loCatId="" qsTypeId="urn:microsoft.com/office/officeart/2005/8/quickstyle/simple1" qsCatId="simple" csTypeId="urn:microsoft.com/office/officeart/2005/8/colors/accent0_2" csCatId="mainScheme" phldr="1"/>
      <dgm:spPr/>
    </dgm:pt>
    <dgm:pt modelId="{92F74FFB-C545-EB4B-9657-C26D8BF74458}">
      <dgm:prSet phldrT="[Text]"/>
      <dgm:spPr>
        <a:solidFill>
          <a:schemeClr val="accent3"/>
        </a:solidFill>
      </dgm:spPr>
      <dgm:t>
        <a:bodyPr/>
        <a:lstStyle/>
        <a:p>
          <a:r>
            <a:rPr lang="en-US" dirty="0" smtClean="0"/>
            <a:t>Consent form</a:t>
          </a:r>
          <a:endParaRPr lang="en-US" dirty="0"/>
        </a:p>
      </dgm:t>
    </dgm:pt>
    <dgm:pt modelId="{95BEF2E4-9C0D-6140-9438-2019916D3B0F}" type="parTrans" cxnId="{1E994912-5A49-BD48-9146-7152CD809F45}">
      <dgm:prSet/>
      <dgm:spPr/>
      <dgm:t>
        <a:bodyPr/>
        <a:lstStyle/>
        <a:p>
          <a:endParaRPr lang="en-US"/>
        </a:p>
      </dgm:t>
    </dgm:pt>
    <dgm:pt modelId="{33997114-6FBE-E940-ADDE-5E113B99C3F5}" type="sibTrans" cxnId="{1E994912-5A49-BD48-9146-7152CD809F45}">
      <dgm:prSet/>
      <dgm:spPr/>
      <dgm:t>
        <a:bodyPr/>
        <a:lstStyle/>
        <a:p>
          <a:endParaRPr lang="en-US"/>
        </a:p>
      </dgm:t>
    </dgm:pt>
    <dgm:pt modelId="{BD4601F0-B1DE-E24C-87E3-953E78DB8BAD}">
      <dgm:prSet phldrT="[Text]"/>
      <dgm:spPr/>
      <dgm:t>
        <a:bodyPr/>
        <a:lstStyle/>
        <a:p>
          <a:r>
            <a:rPr lang="en-US" dirty="0" smtClean="0"/>
            <a:t>Instructions</a:t>
          </a:r>
          <a:endParaRPr lang="en-US" dirty="0"/>
        </a:p>
      </dgm:t>
    </dgm:pt>
    <dgm:pt modelId="{EA41A93F-19E2-C84A-8090-5B3D30E8B6AF}" type="parTrans" cxnId="{F56080A0-4E00-9D43-A314-A437C8194356}">
      <dgm:prSet/>
      <dgm:spPr/>
      <dgm:t>
        <a:bodyPr/>
        <a:lstStyle/>
        <a:p>
          <a:endParaRPr lang="en-US"/>
        </a:p>
      </dgm:t>
    </dgm:pt>
    <dgm:pt modelId="{771E5825-FE9A-D145-BDE0-959A1C172A34}" type="sibTrans" cxnId="{F56080A0-4E00-9D43-A314-A437C8194356}">
      <dgm:prSet/>
      <dgm:spPr/>
      <dgm:t>
        <a:bodyPr/>
        <a:lstStyle/>
        <a:p>
          <a:endParaRPr lang="en-US"/>
        </a:p>
      </dgm:t>
    </dgm:pt>
    <dgm:pt modelId="{A79F702C-136C-2545-9169-2AA31681FF4F}">
      <dgm:prSet phldrT="[Text]"/>
      <dgm:spPr/>
      <dgm:t>
        <a:bodyPr/>
        <a:lstStyle/>
        <a:p>
          <a:r>
            <a:rPr lang="en-US" dirty="0" smtClean="0"/>
            <a:t>Storyboard</a:t>
          </a:r>
          <a:endParaRPr lang="en-US" dirty="0"/>
        </a:p>
      </dgm:t>
    </dgm:pt>
    <dgm:pt modelId="{744C9E7B-FB32-BF42-B0CB-E86EA827498B}" type="parTrans" cxnId="{DBA353B1-D1CD-FC40-BF75-85F6B1C35C04}">
      <dgm:prSet/>
      <dgm:spPr/>
      <dgm:t>
        <a:bodyPr/>
        <a:lstStyle/>
        <a:p>
          <a:endParaRPr lang="en-US"/>
        </a:p>
      </dgm:t>
    </dgm:pt>
    <dgm:pt modelId="{74CC50B8-BE07-8B48-81DC-4DEAF33D8C92}" type="sibTrans" cxnId="{DBA353B1-D1CD-FC40-BF75-85F6B1C35C04}">
      <dgm:prSet/>
      <dgm:spPr/>
      <dgm:t>
        <a:bodyPr/>
        <a:lstStyle/>
        <a:p>
          <a:endParaRPr lang="en-US"/>
        </a:p>
      </dgm:t>
    </dgm:pt>
    <dgm:pt modelId="{D933A879-A600-014B-9653-7AE8F6A2B2C7}">
      <dgm:prSet phldrT="[Text]"/>
      <dgm:spPr/>
      <dgm:t>
        <a:bodyPr/>
        <a:lstStyle/>
        <a:p>
          <a:r>
            <a:rPr lang="en-US" dirty="0" smtClean="0"/>
            <a:t>Story</a:t>
          </a:r>
          <a:endParaRPr lang="en-US" dirty="0"/>
        </a:p>
      </dgm:t>
    </dgm:pt>
    <dgm:pt modelId="{A20DA73A-FC54-9C4C-8ACE-01C62E45E891}" type="parTrans" cxnId="{D5BA9696-7BE0-2145-B003-FAECB044CD2C}">
      <dgm:prSet/>
      <dgm:spPr/>
      <dgm:t>
        <a:bodyPr/>
        <a:lstStyle/>
        <a:p>
          <a:endParaRPr lang="en-US"/>
        </a:p>
      </dgm:t>
    </dgm:pt>
    <dgm:pt modelId="{8E00B795-99AF-FD4C-8EAC-96A27BED9527}" type="sibTrans" cxnId="{D5BA9696-7BE0-2145-B003-FAECB044CD2C}">
      <dgm:prSet/>
      <dgm:spPr/>
      <dgm:t>
        <a:bodyPr/>
        <a:lstStyle/>
        <a:p>
          <a:endParaRPr lang="en-US"/>
        </a:p>
      </dgm:t>
    </dgm:pt>
    <dgm:pt modelId="{FBECACE2-47EE-AA4C-9170-5F1DE469E712}">
      <dgm:prSet phldrT="[Text]"/>
      <dgm:spPr/>
      <dgm:t>
        <a:bodyPr/>
        <a:lstStyle/>
        <a:p>
          <a:r>
            <a:rPr lang="en-US" dirty="0" smtClean="0"/>
            <a:t>Questionnaire</a:t>
          </a:r>
          <a:endParaRPr lang="en-US" dirty="0"/>
        </a:p>
      </dgm:t>
    </dgm:pt>
    <dgm:pt modelId="{1721EA22-7E46-1B4E-8F88-DB32CB842858}" type="parTrans" cxnId="{545731A7-88C2-B244-93F9-CC17EEFE6D65}">
      <dgm:prSet/>
      <dgm:spPr/>
      <dgm:t>
        <a:bodyPr/>
        <a:lstStyle/>
        <a:p>
          <a:endParaRPr lang="en-US"/>
        </a:p>
      </dgm:t>
    </dgm:pt>
    <dgm:pt modelId="{A6F71119-E61A-FC4C-90E7-882B4EBD6C02}" type="sibTrans" cxnId="{545731A7-88C2-B244-93F9-CC17EEFE6D65}">
      <dgm:prSet/>
      <dgm:spPr/>
      <dgm:t>
        <a:bodyPr/>
        <a:lstStyle/>
        <a:p>
          <a:endParaRPr lang="en-US"/>
        </a:p>
      </dgm:t>
    </dgm:pt>
    <dgm:pt modelId="{2FB763EB-67F1-5740-99EA-321CEA6DFEEB}">
      <dgm:prSet phldrT="[Text]"/>
      <dgm:spPr/>
      <dgm:t>
        <a:bodyPr/>
        <a:lstStyle/>
        <a:p>
          <a:r>
            <a:rPr lang="en-US" dirty="0" smtClean="0"/>
            <a:t>Submission</a:t>
          </a:r>
          <a:endParaRPr lang="en-US" dirty="0"/>
        </a:p>
      </dgm:t>
    </dgm:pt>
    <dgm:pt modelId="{5F4E208F-A3C4-894A-9422-A8B6E6D4851E}" type="parTrans" cxnId="{BECB0EF1-371A-C74C-BAC9-FE594C5221B8}">
      <dgm:prSet/>
      <dgm:spPr/>
      <dgm:t>
        <a:bodyPr/>
        <a:lstStyle/>
        <a:p>
          <a:endParaRPr lang="en-US"/>
        </a:p>
      </dgm:t>
    </dgm:pt>
    <dgm:pt modelId="{9D543357-A5E7-9648-BBE1-054EB217C7D7}" type="sibTrans" cxnId="{BECB0EF1-371A-C74C-BAC9-FE594C5221B8}">
      <dgm:prSet/>
      <dgm:spPr/>
      <dgm:t>
        <a:bodyPr/>
        <a:lstStyle/>
        <a:p>
          <a:endParaRPr lang="en-US"/>
        </a:p>
      </dgm:t>
    </dgm:pt>
    <dgm:pt modelId="{2E7E69D9-B478-344A-A068-692561FE58B4}" type="pres">
      <dgm:prSet presAssocID="{75BFA9AA-7571-F44F-B8E5-CDCC255C6D10}" presName="Name0" presStyleCnt="0">
        <dgm:presLayoutVars>
          <dgm:dir/>
          <dgm:resizeHandles val="exact"/>
        </dgm:presLayoutVars>
      </dgm:prSet>
      <dgm:spPr/>
    </dgm:pt>
    <dgm:pt modelId="{349ACDC1-05C9-0443-96AD-D0BD814A4167}" type="pres">
      <dgm:prSet presAssocID="{92F74FFB-C545-EB4B-9657-C26D8BF74458}" presName="parTxOnly" presStyleLbl="node1" presStyleIdx="0" presStyleCnt="6">
        <dgm:presLayoutVars>
          <dgm:bulletEnabled val="1"/>
        </dgm:presLayoutVars>
      </dgm:prSet>
      <dgm:spPr/>
      <dgm:t>
        <a:bodyPr/>
        <a:lstStyle/>
        <a:p>
          <a:endParaRPr lang="en-US"/>
        </a:p>
      </dgm:t>
    </dgm:pt>
    <dgm:pt modelId="{6AE074DD-22C7-C842-AF7B-11B4DE243419}" type="pres">
      <dgm:prSet presAssocID="{33997114-6FBE-E940-ADDE-5E113B99C3F5}" presName="parSpace" presStyleCnt="0"/>
      <dgm:spPr/>
    </dgm:pt>
    <dgm:pt modelId="{E70B956D-4BEE-6F44-85FA-7CE7A877F257}" type="pres">
      <dgm:prSet presAssocID="{BD4601F0-B1DE-E24C-87E3-953E78DB8BAD}" presName="parTxOnly" presStyleLbl="node1" presStyleIdx="1" presStyleCnt="6">
        <dgm:presLayoutVars>
          <dgm:bulletEnabled val="1"/>
        </dgm:presLayoutVars>
      </dgm:prSet>
      <dgm:spPr/>
      <dgm:t>
        <a:bodyPr/>
        <a:lstStyle/>
        <a:p>
          <a:endParaRPr lang="en-US"/>
        </a:p>
      </dgm:t>
    </dgm:pt>
    <dgm:pt modelId="{4673A153-C519-7341-8B27-F67CAC9CD80D}" type="pres">
      <dgm:prSet presAssocID="{771E5825-FE9A-D145-BDE0-959A1C172A34}" presName="parSpace" presStyleCnt="0"/>
      <dgm:spPr/>
    </dgm:pt>
    <dgm:pt modelId="{8131498F-AA44-1A40-9D88-C06128D69B6A}" type="pres">
      <dgm:prSet presAssocID="{A79F702C-136C-2545-9169-2AA31681FF4F}" presName="parTxOnly" presStyleLbl="node1" presStyleIdx="2" presStyleCnt="6">
        <dgm:presLayoutVars>
          <dgm:bulletEnabled val="1"/>
        </dgm:presLayoutVars>
      </dgm:prSet>
      <dgm:spPr/>
      <dgm:t>
        <a:bodyPr/>
        <a:lstStyle/>
        <a:p>
          <a:endParaRPr lang="en-US"/>
        </a:p>
      </dgm:t>
    </dgm:pt>
    <dgm:pt modelId="{8A050670-4E16-444C-844D-A2326CDB7FE2}" type="pres">
      <dgm:prSet presAssocID="{74CC50B8-BE07-8B48-81DC-4DEAF33D8C92}" presName="parSpace" presStyleCnt="0"/>
      <dgm:spPr/>
    </dgm:pt>
    <dgm:pt modelId="{ADA274A2-F36A-CE41-8BCC-8D83C2BA3639}" type="pres">
      <dgm:prSet presAssocID="{D933A879-A600-014B-9653-7AE8F6A2B2C7}" presName="parTxOnly" presStyleLbl="node1" presStyleIdx="3" presStyleCnt="6">
        <dgm:presLayoutVars>
          <dgm:bulletEnabled val="1"/>
        </dgm:presLayoutVars>
      </dgm:prSet>
      <dgm:spPr/>
      <dgm:t>
        <a:bodyPr/>
        <a:lstStyle/>
        <a:p>
          <a:endParaRPr lang="en-US"/>
        </a:p>
      </dgm:t>
    </dgm:pt>
    <dgm:pt modelId="{1FA0DCCC-8FF7-8A4A-9524-79F5A3A4683F}" type="pres">
      <dgm:prSet presAssocID="{8E00B795-99AF-FD4C-8EAC-96A27BED9527}" presName="parSpace" presStyleCnt="0"/>
      <dgm:spPr/>
    </dgm:pt>
    <dgm:pt modelId="{BEE8967F-B919-1C41-B3A0-1299AA4CB7BB}" type="pres">
      <dgm:prSet presAssocID="{FBECACE2-47EE-AA4C-9170-5F1DE469E712}" presName="parTxOnly" presStyleLbl="node1" presStyleIdx="4" presStyleCnt="6">
        <dgm:presLayoutVars>
          <dgm:bulletEnabled val="1"/>
        </dgm:presLayoutVars>
      </dgm:prSet>
      <dgm:spPr/>
      <dgm:t>
        <a:bodyPr/>
        <a:lstStyle/>
        <a:p>
          <a:endParaRPr lang="en-US"/>
        </a:p>
      </dgm:t>
    </dgm:pt>
    <dgm:pt modelId="{887262B3-AA87-0748-B2AF-9760C233329A}" type="pres">
      <dgm:prSet presAssocID="{A6F71119-E61A-FC4C-90E7-882B4EBD6C02}" presName="parSpace" presStyleCnt="0"/>
      <dgm:spPr/>
    </dgm:pt>
    <dgm:pt modelId="{B7C27E00-E256-2F4C-94C1-AE147EFCDA5F}" type="pres">
      <dgm:prSet presAssocID="{2FB763EB-67F1-5740-99EA-321CEA6DFEEB}" presName="parTxOnly" presStyleLbl="node1" presStyleIdx="5" presStyleCnt="6">
        <dgm:presLayoutVars>
          <dgm:bulletEnabled val="1"/>
        </dgm:presLayoutVars>
      </dgm:prSet>
      <dgm:spPr/>
      <dgm:t>
        <a:bodyPr/>
        <a:lstStyle/>
        <a:p>
          <a:endParaRPr lang="en-US"/>
        </a:p>
      </dgm:t>
    </dgm:pt>
  </dgm:ptLst>
  <dgm:cxnLst>
    <dgm:cxn modelId="{545731A7-88C2-B244-93F9-CC17EEFE6D65}" srcId="{75BFA9AA-7571-F44F-B8E5-CDCC255C6D10}" destId="{FBECACE2-47EE-AA4C-9170-5F1DE469E712}" srcOrd="4" destOrd="0" parTransId="{1721EA22-7E46-1B4E-8F88-DB32CB842858}" sibTransId="{A6F71119-E61A-FC4C-90E7-882B4EBD6C02}"/>
    <dgm:cxn modelId="{F56080A0-4E00-9D43-A314-A437C8194356}" srcId="{75BFA9AA-7571-F44F-B8E5-CDCC255C6D10}" destId="{BD4601F0-B1DE-E24C-87E3-953E78DB8BAD}" srcOrd="1" destOrd="0" parTransId="{EA41A93F-19E2-C84A-8090-5B3D30E8B6AF}" sibTransId="{771E5825-FE9A-D145-BDE0-959A1C172A34}"/>
    <dgm:cxn modelId="{B9A0D2BF-2BBE-1744-8C2C-251AD04E27D0}" type="presOf" srcId="{FBECACE2-47EE-AA4C-9170-5F1DE469E712}" destId="{BEE8967F-B919-1C41-B3A0-1299AA4CB7BB}" srcOrd="0" destOrd="0" presId="urn:microsoft.com/office/officeart/2005/8/layout/hChevron3"/>
    <dgm:cxn modelId="{D5BA9696-7BE0-2145-B003-FAECB044CD2C}" srcId="{75BFA9AA-7571-F44F-B8E5-CDCC255C6D10}" destId="{D933A879-A600-014B-9653-7AE8F6A2B2C7}" srcOrd="3" destOrd="0" parTransId="{A20DA73A-FC54-9C4C-8ACE-01C62E45E891}" sibTransId="{8E00B795-99AF-FD4C-8EAC-96A27BED9527}"/>
    <dgm:cxn modelId="{D0FF5E9B-9B14-B549-A101-60A6048573C7}" type="presOf" srcId="{D933A879-A600-014B-9653-7AE8F6A2B2C7}" destId="{ADA274A2-F36A-CE41-8BCC-8D83C2BA3639}" srcOrd="0" destOrd="0" presId="urn:microsoft.com/office/officeart/2005/8/layout/hChevron3"/>
    <dgm:cxn modelId="{040C21E9-2EF7-5145-ABE0-739EE2947478}" type="presOf" srcId="{92F74FFB-C545-EB4B-9657-C26D8BF74458}" destId="{349ACDC1-05C9-0443-96AD-D0BD814A4167}" srcOrd="0" destOrd="0" presId="urn:microsoft.com/office/officeart/2005/8/layout/hChevron3"/>
    <dgm:cxn modelId="{9FBCF954-7511-1E4F-BBAE-76C8A2BE4DA9}" type="presOf" srcId="{A79F702C-136C-2545-9169-2AA31681FF4F}" destId="{8131498F-AA44-1A40-9D88-C06128D69B6A}" srcOrd="0" destOrd="0" presId="urn:microsoft.com/office/officeart/2005/8/layout/hChevron3"/>
    <dgm:cxn modelId="{D969A849-F4AE-8C44-BF9B-E453A0E556AB}" type="presOf" srcId="{BD4601F0-B1DE-E24C-87E3-953E78DB8BAD}" destId="{E70B956D-4BEE-6F44-85FA-7CE7A877F257}" srcOrd="0" destOrd="0" presId="urn:microsoft.com/office/officeart/2005/8/layout/hChevron3"/>
    <dgm:cxn modelId="{BECB0EF1-371A-C74C-BAC9-FE594C5221B8}" srcId="{75BFA9AA-7571-F44F-B8E5-CDCC255C6D10}" destId="{2FB763EB-67F1-5740-99EA-321CEA6DFEEB}" srcOrd="5" destOrd="0" parTransId="{5F4E208F-A3C4-894A-9422-A8B6E6D4851E}" sibTransId="{9D543357-A5E7-9648-BBE1-054EB217C7D7}"/>
    <dgm:cxn modelId="{F5597EF5-56A4-CA48-87DE-A9B03EA79D8E}" type="presOf" srcId="{2FB763EB-67F1-5740-99EA-321CEA6DFEEB}" destId="{B7C27E00-E256-2F4C-94C1-AE147EFCDA5F}" srcOrd="0" destOrd="0" presId="urn:microsoft.com/office/officeart/2005/8/layout/hChevron3"/>
    <dgm:cxn modelId="{DBA353B1-D1CD-FC40-BF75-85F6B1C35C04}" srcId="{75BFA9AA-7571-F44F-B8E5-CDCC255C6D10}" destId="{A79F702C-136C-2545-9169-2AA31681FF4F}" srcOrd="2" destOrd="0" parTransId="{744C9E7B-FB32-BF42-B0CB-E86EA827498B}" sibTransId="{74CC50B8-BE07-8B48-81DC-4DEAF33D8C92}"/>
    <dgm:cxn modelId="{1E994912-5A49-BD48-9146-7152CD809F45}" srcId="{75BFA9AA-7571-F44F-B8E5-CDCC255C6D10}" destId="{92F74FFB-C545-EB4B-9657-C26D8BF74458}" srcOrd="0" destOrd="0" parTransId="{95BEF2E4-9C0D-6140-9438-2019916D3B0F}" sibTransId="{33997114-6FBE-E940-ADDE-5E113B99C3F5}"/>
    <dgm:cxn modelId="{29E92FAA-944C-4448-8BEF-B8E150DCE000}" type="presOf" srcId="{75BFA9AA-7571-F44F-B8E5-CDCC255C6D10}" destId="{2E7E69D9-B478-344A-A068-692561FE58B4}" srcOrd="0" destOrd="0" presId="urn:microsoft.com/office/officeart/2005/8/layout/hChevron3"/>
    <dgm:cxn modelId="{3585E1B3-023B-C84C-9496-30B3613228DA}" type="presParOf" srcId="{2E7E69D9-B478-344A-A068-692561FE58B4}" destId="{349ACDC1-05C9-0443-96AD-D0BD814A4167}" srcOrd="0" destOrd="0" presId="urn:microsoft.com/office/officeart/2005/8/layout/hChevron3"/>
    <dgm:cxn modelId="{76C174B4-D725-2148-8E92-D2747B66B003}" type="presParOf" srcId="{2E7E69D9-B478-344A-A068-692561FE58B4}" destId="{6AE074DD-22C7-C842-AF7B-11B4DE243419}" srcOrd="1" destOrd="0" presId="urn:microsoft.com/office/officeart/2005/8/layout/hChevron3"/>
    <dgm:cxn modelId="{8CB661EF-2F6C-5E4B-ACFB-0EEB8CF555F0}" type="presParOf" srcId="{2E7E69D9-B478-344A-A068-692561FE58B4}" destId="{E70B956D-4BEE-6F44-85FA-7CE7A877F257}" srcOrd="2" destOrd="0" presId="urn:microsoft.com/office/officeart/2005/8/layout/hChevron3"/>
    <dgm:cxn modelId="{BF0AE166-17F6-0F43-B643-7F959A8A62E8}" type="presParOf" srcId="{2E7E69D9-B478-344A-A068-692561FE58B4}" destId="{4673A153-C519-7341-8B27-F67CAC9CD80D}" srcOrd="3" destOrd="0" presId="urn:microsoft.com/office/officeart/2005/8/layout/hChevron3"/>
    <dgm:cxn modelId="{828FB1A4-339E-1344-B8ED-FA3EED0F9C5B}" type="presParOf" srcId="{2E7E69D9-B478-344A-A068-692561FE58B4}" destId="{8131498F-AA44-1A40-9D88-C06128D69B6A}" srcOrd="4" destOrd="0" presId="urn:microsoft.com/office/officeart/2005/8/layout/hChevron3"/>
    <dgm:cxn modelId="{E0A1C3F0-ECDC-1045-A4EE-8B1DC9A91F87}" type="presParOf" srcId="{2E7E69D9-B478-344A-A068-692561FE58B4}" destId="{8A050670-4E16-444C-844D-A2326CDB7FE2}" srcOrd="5" destOrd="0" presId="urn:microsoft.com/office/officeart/2005/8/layout/hChevron3"/>
    <dgm:cxn modelId="{FAAE70DE-2012-D847-8056-86ACB82354B2}" type="presParOf" srcId="{2E7E69D9-B478-344A-A068-692561FE58B4}" destId="{ADA274A2-F36A-CE41-8BCC-8D83C2BA3639}" srcOrd="6" destOrd="0" presId="urn:microsoft.com/office/officeart/2005/8/layout/hChevron3"/>
    <dgm:cxn modelId="{79E52BDF-1ED5-F045-BBAB-8B5474C0C229}" type="presParOf" srcId="{2E7E69D9-B478-344A-A068-692561FE58B4}" destId="{1FA0DCCC-8FF7-8A4A-9524-79F5A3A4683F}" srcOrd="7" destOrd="0" presId="urn:microsoft.com/office/officeart/2005/8/layout/hChevron3"/>
    <dgm:cxn modelId="{0BCAE7AC-1E12-3945-B332-621E0666EEAF}" type="presParOf" srcId="{2E7E69D9-B478-344A-A068-692561FE58B4}" destId="{BEE8967F-B919-1C41-B3A0-1299AA4CB7BB}" srcOrd="8" destOrd="0" presId="urn:microsoft.com/office/officeart/2005/8/layout/hChevron3"/>
    <dgm:cxn modelId="{8145CAB1-71CC-6843-8D49-612FC8A09AA0}" type="presParOf" srcId="{2E7E69D9-B478-344A-A068-692561FE58B4}" destId="{887262B3-AA87-0748-B2AF-9760C233329A}" srcOrd="9" destOrd="0" presId="urn:microsoft.com/office/officeart/2005/8/layout/hChevron3"/>
    <dgm:cxn modelId="{2D7F042A-094C-6346-89E2-5C3BA4380FF7}" type="presParOf" srcId="{2E7E69D9-B478-344A-A068-692561FE58B4}" destId="{B7C27E00-E256-2F4C-94C1-AE147EFCDA5F}"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5BFA9AA-7571-F44F-B8E5-CDCC255C6D10}" type="doc">
      <dgm:prSet loTypeId="urn:microsoft.com/office/officeart/2005/8/layout/hChevron3" loCatId="" qsTypeId="urn:microsoft.com/office/officeart/2005/8/quickstyle/simple1" qsCatId="simple" csTypeId="urn:microsoft.com/office/officeart/2005/8/colors/accent0_2" csCatId="mainScheme" phldr="1"/>
      <dgm:spPr/>
    </dgm:pt>
    <dgm:pt modelId="{92F74FFB-C545-EB4B-9657-C26D8BF74458}">
      <dgm:prSet phldrT="[Text]"/>
      <dgm:spPr>
        <a:solidFill>
          <a:schemeClr val="accent3"/>
        </a:solidFill>
      </dgm:spPr>
      <dgm:t>
        <a:bodyPr/>
        <a:lstStyle/>
        <a:p>
          <a:r>
            <a:rPr lang="en-US" dirty="0" smtClean="0"/>
            <a:t>Consent form</a:t>
          </a:r>
          <a:endParaRPr lang="en-US" dirty="0"/>
        </a:p>
      </dgm:t>
    </dgm:pt>
    <dgm:pt modelId="{95BEF2E4-9C0D-6140-9438-2019916D3B0F}" type="parTrans" cxnId="{1E994912-5A49-BD48-9146-7152CD809F45}">
      <dgm:prSet/>
      <dgm:spPr/>
      <dgm:t>
        <a:bodyPr/>
        <a:lstStyle/>
        <a:p>
          <a:endParaRPr lang="en-US"/>
        </a:p>
      </dgm:t>
    </dgm:pt>
    <dgm:pt modelId="{33997114-6FBE-E940-ADDE-5E113B99C3F5}" type="sibTrans" cxnId="{1E994912-5A49-BD48-9146-7152CD809F45}">
      <dgm:prSet/>
      <dgm:spPr/>
      <dgm:t>
        <a:bodyPr/>
        <a:lstStyle/>
        <a:p>
          <a:endParaRPr lang="en-US"/>
        </a:p>
      </dgm:t>
    </dgm:pt>
    <dgm:pt modelId="{BD4601F0-B1DE-E24C-87E3-953E78DB8BAD}">
      <dgm:prSet phldrT="[Text]"/>
      <dgm:spPr/>
      <dgm:t>
        <a:bodyPr/>
        <a:lstStyle/>
        <a:p>
          <a:r>
            <a:rPr lang="en-US" dirty="0" smtClean="0"/>
            <a:t>Instructions</a:t>
          </a:r>
          <a:endParaRPr lang="en-US" dirty="0"/>
        </a:p>
      </dgm:t>
    </dgm:pt>
    <dgm:pt modelId="{EA41A93F-19E2-C84A-8090-5B3D30E8B6AF}" type="parTrans" cxnId="{F56080A0-4E00-9D43-A314-A437C8194356}">
      <dgm:prSet/>
      <dgm:spPr/>
      <dgm:t>
        <a:bodyPr/>
        <a:lstStyle/>
        <a:p>
          <a:endParaRPr lang="en-US"/>
        </a:p>
      </dgm:t>
    </dgm:pt>
    <dgm:pt modelId="{771E5825-FE9A-D145-BDE0-959A1C172A34}" type="sibTrans" cxnId="{F56080A0-4E00-9D43-A314-A437C8194356}">
      <dgm:prSet/>
      <dgm:spPr/>
      <dgm:t>
        <a:bodyPr/>
        <a:lstStyle/>
        <a:p>
          <a:endParaRPr lang="en-US"/>
        </a:p>
      </dgm:t>
    </dgm:pt>
    <dgm:pt modelId="{A79F702C-136C-2545-9169-2AA31681FF4F}">
      <dgm:prSet phldrT="[Text]"/>
      <dgm:spPr/>
      <dgm:t>
        <a:bodyPr/>
        <a:lstStyle/>
        <a:p>
          <a:r>
            <a:rPr lang="en-US" dirty="0" smtClean="0"/>
            <a:t>Storyboard</a:t>
          </a:r>
          <a:endParaRPr lang="en-US" dirty="0"/>
        </a:p>
      </dgm:t>
    </dgm:pt>
    <dgm:pt modelId="{744C9E7B-FB32-BF42-B0CB-E86EA827498B}" type="parTrans" cxnId="{DBA353B1-D1CD-FC40-BF75-85F6B1C35C04}">
      <dgm:prSet/>
      <dgm:spPr/>
      <dgm:t>
        <a:bodyPr/>
        <a:lstStyle/>
        <a:p>
          <a:endParaRPr lang="en-US"/>
        </a:p>
      </dgm:t>
    </dgm:pt>
    <dgm:pt modelId="{74CC50B8-BE07-8B48-81DC-4DEAF33D8C92}" type="sibTrans" cxnId="{DBA353B1-D1CD-FC40-BF75-85F6B1C35C04}">
      <dgm:prSet/>
      <dgm:spPr/>
      <dgm:t>
        <a:bodyPr/>
        <a:lstStyle/>
        <a:p>
          <a:endParaRPr lang="en-US"/>
        </a:p>
      </dgm:t>
    </dgm:pt>
    <dgm:pt modelId="{D933A879-A600-014B-9653-7AE8F6A2B2C7}">
      <dgm:prSet phldrT="[Text]"/>
      <dgm:spPr/>
      <dgm:t>
        <a:bodyPr/>
        <a:lstStyle/>
        <a:p>
          <a:r>
            <a:rPr lang="en-US" dirty="0" smtClean="0"/>
            <a:t>Story</a:t>
          </a:r>
          <a:endParaRPr lang="en-US" dirty="0"/>
        </a:p>
      </dgm:t>
    </dgm:pt>
    <dgm:pt modelId="{A20DA73A-FC54-9C4C-8ACE-01C62E45E891}" type="parTrans" cxnId="{D5BA9696-7BE0-2145-B003-FAECB044CD2C}">
      <dgm:prSet/>
      <dgm:spPr/>
      <dgm:t>
        <a:bodyPr/>
        <a:lstStyle/>
        <a:p>
          <a:endParaRPr lang="en-US"/>
        </a:p>
      </dgm:t>
    </dgm:pt>
    <dgm:pt modelId="{8E00B795-99AF-FD4C-8EAC-96A27BED9527}" type="sibTrans" cxnId="{D5BA9696-7BE0-2145-B003-FAECB044CD2C}">
      <dgm:prSet/>
      <dgm:spPr/>
      <dgm:t>
        <a:bodyPr/>
        <a:lstStyle/>
        <a:p>
          <a:endParaRPr lang="en-US"/>
        </a:p>
      </dgm:t>
    </dgm:pt>
    <dgm:pt modelId="{FBECACE2-47EE-AA4C-9170-5F1DE469E712}">
      <dgm:prSet phldrT="[Text]"/>
      <dgm:spPr/>
      <dgm:t>
        <a:bodyPr/>
        <a:lstStyle/>
        <a:p>
          <a:r>
            <a:rPr lang="en-US" dirty="0" smtClean="0"/>
            <a:t>Questionnaire</a:t>
          </a:r>
          <a:endParaRPr lang="en-US" dirty="0"/>
        </a:p>
      </dgm:t>
    </dgm:pt>
    <dgm:pt modelId="{1721EA22-7E46-1B4E-8F88-DB32CB842858}" type="parTrans" cxnId="{545731A7-88C2-B244-93F9-CC17EEFE6D65}">
      <dgm:prSet/>
      <dgm:spPr/>
      <dgm:t>
        <a:bodyPr/>
        <a:lstStyle/>
        <a:p>
          <a:endParaRPr lang="en-US"/>
        </a:p>
      </dgm:t>
    </dgm:pt>
    <dgm:pt modelId="{A6F71119-E61A-FC4C-90E7-882B4EBD6C02}" type="sibTrans" cxnId="{545731A7-88C2-B244-93F9-CC17EEFE6D65}">
      <dgm:prSet/>
      <dgm:spPr/>
      <dgm:t>
        <a:bodyPr/>
        <a:lstStyle/>
        <a:p>
          <a:endParaRPr lang="en-US"/>
        </a:p>
      </dgm:t>
    </dgm:pt>
    <dgm:pt modelId="{2FB763EB-67F1-5740-99EA-321CEA6DFEEB}">
      <dgm:prSet phldrT="[Text]"/>
      <dgm:spPr/>
      <dgm:t>
        <a:bodyPr/>
        <a:lstStyle/>
        <a:p>
          <a:r>
            <a:rPr lang="en-US" dirty="0" smtClean="0"/>
            <a:t>Submission</a:t>
          </a:r>
          <a:endParaRPr lang="en-US" dirty="0"/>
        </a:p>
      </dgm:t>
    </dgm:pt>
    <dgm:pt modelId="{5F4E208F-A3C4-894A-9422-A8B6E6D4851E}" type="parTrans" cxnId="{BECB0EF1-371A-C74C-BAC9-FE594C5221B8}">
      <dgm:prSet/>
      <dgm:spPr/>
      <dgm:t>
        <a:bodyPr/>
        <a:lstStyle/>
        <a:p>
          <a:endParaRPr lang="en-US"/>
        </a:p>
      </dgm:t>
    </dgm:pt>
    <dgm:pt modelId="{9D543357-A5E7-9648-BBE1-054EB217C7D7}" type="sibTrans" cxnId="{BECB0EF1-371A-C74C-BAC9-FE594C5221B8}">
      <dgm:prSet/>
      <dgm:spPr/>
      <dgm:t>
        <a:bodyPr/>
        <a:lstStyle/>
        <a:p>
          <a:endParaRPr lang="en-US"/>
        </a:p>
      </dgm:t>
    </dgm:pt>
    <dgm:pt modelId="{2E7E69D9-B478-344A-A068-692561FE58B4}" type="pres">
      <dgm:prSet presAssocID="{75BFA9AA-7571-F44F-B8E5-CDCC255C6D10}" presName="Name0" presStyleCnt="0">
        <dgm:presLayoutVars>
          <dgm:dir/>
          <dgm:resizeHandles val="exact"/>
        </dgm:presLayoutVars>
      </dgm:prSet>
      <dgm:spPr/>
    </dgm:pt>
    <dgm:pt modelId="{349ACDC1-05C9-0443-96AD-D0BD814A4167}" type="pres">
      <dgm:prSet presAssocID="{92F74FFB-C545-EB4B-9657-C26D8BF74458}" presName="parTxOnly" presStyleLbl="node1" presStyleIdx="0" presStyleCnt="6">
        <dgm:presLayoutVars>
          <dgm:bulletEnabled val="1"/>
        </dgm:presLayoutVars>
      </dgm:prSet>
      <dgm:spPr/>
      <dgm:t>
        <a:bodyPr/>
        <a:lstStyle/>
        <a:p>
          <a:endParaRPr lang="en-US"/>
        </a:p>
      </dgm:t>
    </dgm:pt>
    <dgm:pt modelId="{6AE074DD-22C7-C842-AF7B-11B4DE243419}" type="pres">
      <dgm:prSet presAssocID="{33997114-6FBE-E940-ADDE-5E113B99C3F5}" presName="parSpace" presStyleCnt="0"/>
      <dgm:spPr/>
    </dgm:pt>
    <dgm:pt modelId="{E70B956D-4BEE-6F44-85FA-7CE7A877F257}" type="pres">
      <dgm:prSet presAssocID="{BD4601F0-B1DE-E24C-87E3-953E78DB8BAD}" presName="parTxOnly" presStyleLbl="node1" presStyleIdx="1" presStyleCnt="6">
        <dgm:presLayoutVars>
          <dgm:bulletEnabled val="1"/>
        </dgm:presLayoutVars>
      </dgm:prSet>
      <dgm:spPr/>
      <dgm:t>
        <a:bodyPr/>
        <a:lstStyle/>
        <a:p>
          <a:endParaRPr lang="en-US"/>
        </a:p>
      </dgm:t>
    </dgm:pt>
    <dgm:pt modelId="{4673A153-C519-7341-8B27-F67CAC9CD80D}" type="pres">
      <dgm:prSet presAssocID="{771E5825-FE9A-D145-BDE0-959A1C172A34}" presName="parSpace" presStyleCnt="0"/>
      <dgm:spPr/>
    </dgm:pt>
    <dgm:pt modelId="{8131498F-AA44-1A40-9D88-C06128D69B6A}" type="pres">
      <dgm:prSet presAssocID="{A79F702C-136C-2545-9169-2AA31681FF4F}" presName="parTxOnly" presStyleLbl="node1" presStyleIdx="2" presStyleCnt="6">
        <dgm:presLayoutVars>
          <dgm:bulletEnabled val="1"/>
        </dgm:presLayoutVars>
      </dgm:prSet>
      <dgm:spPr/>
      <dgm:t>
        <a:bodyPr/>
        <a:lstStyle/>
        <a:p>
          <a:endParaRPr lang="en-US"/>
        </a:p>
      </dgm:t>
    </dgm:pt>
    <dgm:pt modelId="{8A050670-4E16-444C-844D-A2326CDB7FE2}" type="pres">
      <dgm:prSet presAssocID="{74CC50B8-BE07-8B48-81DC-4DEAF33D8C92}" presName="parSpace" presStyleCnt="0"/>
      <dgm:spPr/>
    </dgm:pt>
    <dgm:pt modelId="{ADA274A2-F36A-CE41-8BCC-8D83C2BA3639}" type="pres">
      <dgm:prSet presAssocID="{D933A879-A600-014B-9653-7AE8F6A2B2C7}" presName="parTxOnly" presStyleLbl="node1" presStyleIdx="3" presStyleCnt="6">
        <dgm:presLayoutVars>
          <dgm:bulletEnabled val="1"/>
        </dgm:presLayoutVars>
      </dgm:prSet>
      <dgm:spPr/>
      <dgm:t>
        <a:bodyPr/>
        <a:lstStyle/>
        <a:p>
          <a:endParaRPr lang="en-US"/>
        </a:p>
      </dgm:t>
    </dgm:pt>
    <dgm:pt modelId="{1FA0DCCC-8FF7-8A4A-9524-79F5A3A4683F}" type="pres">
      <dgm:prSet presAssocID="{8E00B795-99AF-FD4C-8EAC-96A27BED9527}" presName="parSpace" presStyleCnt="0"/>
      <dgm:spPr/>
    </dgm:pt>
    <dgm:pt modelId="{BEE8967F-B919-1C41-B3A0-1299AA4CB7BB}" type="pres">
      <dgm:prSet presAssocID="{FBECACE2-47EE-AA4C-9170-5F1DE469E712}" presName="parTxOnly" presStyleLbl="node1" presStyleIdx="4" presStyleCnt="6">
        <dgm:presLayoutVars>
          <dgm:bulletEnabled val="1"/>
        </dgm:presLayoutVars>
      </dgm:prSet>
      <dgm:spPr/>
      <dgm:t>
        <a:bodyPr/>
        <a:lstStyle/>
        <a:p>
          <a:endParaRPr lang="en-US"/>
        </a:p>
      </dgm:t>
    </dgm:pt>
    <dgm:pt modelId="{887262B3-AA87-0748-B2AF-9760C233329A}" type="pres">
      <dgm:prSet presAssocID="{A6F71119-E61A-FC4C-90E7-882B4EBD6C02}" presName="parSpace" presStyleCnt="0"/>
      <dgm:spPr/>
    </dgm:pt>
    <dgm:pt modelId="{B7C27E00-E256-2F4C-94C1-AE147EFCDA5F}" type="pres">
      <dgm:prSet presAssocID="{2FB763EB-67F1-5740-99EA-321CEA6DFEEB}" presName="parTxOnly" presStyleLbl="node1" presStyleIdx="5" presStyleCnt="6">
        <dgm:presLayoutVars>
          <dgm:bulletEnabled val="1"/>
        </dgm:presLayoutVars>
      </dgm:prSet>
      <dgm:spPr/>
      <dgm:t>
        <a:bodyPr/>
        <a:lstStyle/>
        <a:p>
          <a:endParaRPr lang="en-US"/>
        </a:p>
      </dgm:t>
    </dgm:pt>
  </dgm:ptLst>
  <dgm:cxnLst>
    <dgm:cxn modelId="{545731A7-88C2-B244-93F9-CC17EEFE6D65}" srcId="{75BFA9AA-7571-F44F-B8E5-CDCC255C6D10}" destId="{FBECACE2-47EE-AA4C-9170-5F1DE469E712}" srcOrd="4" destOrd="0" parTransId="{1721EA22-7E46-1B4E-8F88-DB32CB842858}" sibTransId="{A6F71119-E61A-FC4C-90E7-882B4EBD6C02}"/>
    <dgm:cxn modelId="{F56080A0-4E00-9D43-A314-A437C8194356}" srcId="{75BFA9AA-7571-F44F-B8E5-CDCC255C6D10}" destId="{BD4601F0-B1DE-E24C-87E3-953E78DB8BAD}" srcOrd="1" destOrd="0" parTransId="{EA41A93F-19E2-C84A-8090-5B3D30E8B6AF}" sibTransId="{771E5825-FE9A-D145-BDE0-959A1C172A34}"/>
    <dgm:cxn modelId="{1A71BB33-7975-104B-AB99-C6D4A585DF64}" type="presOf" srcId="{FBECACE2-47EE-AA4C-9170-5F1DE469E712}" destId="{BEE8967F-B919-1C41-B3A0-1299AA4CB7BB}" srcOrd="0" destOrd="0" presId="urn:microsoft.com/office/officeart/2005/8/layout/hChevron3"/>
    <dgm:cxn modelId="{D5BA9696-7BE0-2145-B003-FAECB044CD2C}" srcId="{75BFA9AA-7571-F44F-B8E5-CDCC255C6D10}" destId="{D933A879-A600-014B-9653-7AE8F6A2B2C7}" srcOrd="3" destOrd="0" parTransId="{A20DA73A-FC54-9C4C-8ACE-01C62E45E891}" sibTransId="{8E00B795-99AF-FD4C-8EAC-96A27BED9527}"/>
    <dgm:cxn modelId="{E29EE93F-B8B0-EE4F-A1B2-C888916FE360}" type="presOf" srcId="{BD4601F0-B1DE-E24C-87E3-953E78DB8BAD}" destId="{E70B956D-4BEE-6F44-85FA-7CE7A877F257}" srcOrd="0" destOrd="0" presId="urn:microsoft.com/office/officeart/2005/8/layout/hChevron3"/>
    <dgm:cxn modelId="{8A3F7874-E3EE-E042-B1C5-108D72709DB0}" type="presOf" srcId="{92F74FFB-C545-EB4B-9657-C26D8BF74458}" destId="{349ACDC1-05C9-0443-96AD-D0BD814A4167}" srcOrd="0" destOrd="0" presId="urn:microsoft.com/office/officeart/2005/8/layout/hChevron3"/>
    <dgm:cxn modelId="{4061E9B0-0163-814C-871C-A42C41B75EAB}" type="presOf" srcId="{A79F702C-136C-2545-9169-2AA31681FF4F}" destId="{8131498F-AA44-1A40-9D88-C06128D69B6A}" srcOrd="0" destOrd="0" presId="urn:microsoft.com/office/officeart/2005/8/layout/hChevron3"/>
    <dgm:cxn modelId="{6C3262BE-2AA1-F049-A862-38588B581FED}" type="presOf" srcId="{2FB763EB-67F1-5740-99EA-321CEA6DFEEB}" destId="{B7C27E00-E256-2F4C-94C1-AE147EFCDA5F}" srcOrd="0" destOrd="0" presId="urn:microsoft.com/office/officeart/2005/8/layout/hChevron3"/>
    <dgm:cxn modelId="{BECB0EF1-371A-C74C-BAC9-FE594C5221B8}" srcId="{75BFA9AA-7571-F44F-B8E5-CDCC255C6D10}" destId="{2FB763EB-67F1-5740-99EA-321CEA6DFEEB}" srcOrd="5" destOrd="0" parTransId="{5F4E208F-A3C4-894A-9422-A8B6E6D4851E}" sibTransId="{9D543357-A5E7-9648-BBE1-054EB217C7D7}"/>
    <dgm:cxn modelId="{22A29AD8-CA06-4848-93D7-B56F4E6D6933}" type="presOf" srcId="{D933A879-A600-014B-9653-7AE8F6A2B2C7}" destId="{ADA274A2-F36A-CE41-8BCC-8D83C2BA3639}" srcOrd="0" destOrd="0" presId="urn:microsoft.com/office/officeart/2005/8/layout/hChevron3"/>
    <dgm:cxn modelId="{DBA353B1-D1CD-FC40-BF75-85F6B1C35C04}" srcId="{75BFA9AA-7571-F44F-B8E5-CDCC255C6D10}" destId="{A79F702C-136C-2545-9169-2AA31681FF4F}" srcOrd="2" destOrd="0" parTransId="{744C9E7B-FB32-BF42-B0CB-E86EA827498B}" sibTransId="{74CC50B8-BE07-8B48-81DC-4DEAF33D8C92}"/>
    <dgm:cxn modelId="{1E994912-5A49-BD48-9146-7152CD809F45}" srcId="{75BFA9AA-7571-F44F-B8E5-CDCC255C6D10}" destId="{92F74FFB-C545-EB4B-9657-C26D8BF74458}" srcOrd="0" destOrd="0" parTransId="{95BEF2E4-9C0D-6140-9438-2019916D3B0F}" sibTransId="{33997114-6FBE-E940-ADDE-5E113B99C3F5}"/>
    <dgm:cxn modelId="{46260394-2347-B947-A031-8F4F0048805D}" type="presOf" srcId="{75BFA9AA-7571-F44F-B8E5-CDCC255C6D10}" destId="{2E7E69D9-B478-344A-A068-692561FE58B4}" srcOrd="0" destOrd="0" presId="urn:microsoft.com/office/officeart/2005/8/layout/hChevron3"/>
    <dgm:cxn modelId="{70B7A978-E919-DF41-806C-5829640F755A}" type="presParOf" srcId="{2E7E69D9-B478-344A-A068-692561FE58B4}" destId="{349ACDC1-05C9-0443-96AD-D0BD814A4167}" srcOrd="0" destOrd="0" presId="urn:microsoft.com/office/officeart/2005/8/layout/hChevron3"/>
    <dgm:cxn modelId="{2293767A-A39D-CE4B-BD00-6B192B20A3E2}" type="presParOf" srcId="{2E7E69D9-B478-344A-A068-692561FE58B4}" destId="{6AE074DD-22C7-C842-AF7B-11B4DE243419}" srcOrd="1" destOrd="0" presId="urn:microsoft.com/office/officeart/2005/8/layout/hChevron3"/>
    <dgm:cxn modelId="{62E32F1B-17CE-D44C-8F68-34AED5264757}" type="presParOf" srcId="{2E7E69D9-B478-344A-A068-692561FE58B4}" destId="{E70B956D-4BEE-6F44-85FA-7CE7A877F257}" srcOrd="2" destOrd="0" presId="urn:microsoft.com/office/officeart/2005/8/layout/hChevron3"/>
    <dgm:cxn modelId="{EFF00B6E-6B57-9741-BFB2-42762C63C7DF}" type="presParOf" srcId="{2E7E69D9-B478-344A-A068-692561FE58B4}" destId="{4673A153-C519-7341-8B27-F67CAC9CD80D}" srcOrd="3" destOrd="0" presId="urn:microsoft.com/office/officeart/2005/8/layout/hChevron3"/>
    <dgm:cxn modelId="{A531FF99-AFF6-DF46-9821-63B3170C3CC0}" type="presParOf" srcId="{2E7E69D9-B478-344A-A068-692561FE58B4}" destId="{8131498F-AA44-1A40-9D88-C06128D69B6A}" srcOrd="4" destOrd="0" presId="urn:microsoft.com/office/officeart/2005/8/layout/hChevron3"/>
    <dgm:cxn modelId="{16BBA188-2559-4B48-A75F-DBB69EFC83A3}" type="presParOf" srcId="{2E7E69D9-B478-344A-A068-692561FE58B4}" destId="{8A050670-4E16-444C-844D-A2326CDB7FE2}" srcOrd="5" destOrd="0" presId="urn:microsoft.com/office/officeart/2005/8/layout/hChevron3"/>
    <dgm:cxn modelId="{F6A1A5CA-887A-1045-8994-FC85899A4A50}" type="presParOf" srcId="{2E7E69D9-B478-344A-A068-692561FE58B4}" destId="{ADA274A2-F36A-CE41-8BCC-8D83C2BA3639}" srcOrd="6" destOrd="0" presId="urn:microsoft.com/office/officeart/2005/8/layout/hChevron3"/>
    <dgm:cxn modelId="{8E3DEF76-70E2-BC4D-81F7-60ED352BECEA}" type="presParOf" srcId="{2E7E69D9-B478-344A-A068-692561FE58B4}" destId="{1FA0DCCC-8FF7-8A4A-9524-79F5A3A4683F}" srcOrd="7" destOrd="0" presId="urn:microsoft.com/office/officeart/2005/8/layout/hChevron3"/>
    <dgm:cxn modelId="{9DA124DA-8F64-0E47-A8A3-EC0ED5ED64C3}" type="presParOf" srcId="{2E7E69D9-B478-344A-A068-692561FE58B4}" destId="{BEE8967F-B919-1C41-B3A0-1299AA4CB7BB}" srcOrd="8" destOrd="0" presId="urn:microsoft.com/office/officeart/2005/8/layout/hChevron3"/>
    <dgm:cxn modelId="{3A73E286-2009-9F40-959E-2BA7D60FE426}" type="presParOf" srcId="{2E7E69D9-B478-344A-A068-692561FE58B4}" destId="{887262B3-AA87-0748-B2AF-9760C233329A}" srcOrd="9" destOrd="0" presId="urn:microsoft.com/office/officeart/2005/8/layout/hChevron3"/>
    <dgm:cxn modelId="{D1C70502-3B3E-AF45-A94F-7D0C2E9B110D}" type="presParOf" srcId="{2E7E69D9-B478-344A-A068-692561FE58B4}" destId="{B7C27E00-E256-2F4C-94C1-AE147EFCDA5F}"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5BFA9AA-7571-F44F-B8E5-CDCC255C6D10}" type="doc">
      <dgm:prSet loTypeId="urn:microsoft.com/office/officeart/2005/8/layout/hChevron3" loCatId="" qsTypeId="urn:microsoft.com/office/officeart/2005/8/quickstyle/simple1" qsCatId="simple" csTypeId="urn:microsoft.com/office/officeart/2005/8/colors/accent0_2" csCatId="mainScheme" phldr="1"/>
      <dgm:spPr/>
    </dgm:pt>
    <dgm:pt modelId="{92F74FFB-C545-EB4B-9657-C26D8BF74458}">
      <dgm:prSet phldrT="[Text]"/>
      <dgm:spPr/>
      <dgm:t>
        <a:bodyPr/>
        <a:lstStyle/>
        <a:p>
          <a:r>
            <a:rPr lang="en-US" dirty="0" smtClean="0"/>
            <a:t>Consent form</a:t>
          </a:r>
          <a:endParaRPr lang="en-US" dirty="0"/>
        </a:p>
      </dgm:t>
    </dgm:pt>
    <dgm:pt modelId="{95BEF2E4-9C0D-6140-9438-2019916D3B0F}" type="parTrans" cxnId="{1E994912-5A49-BD48-9146-7152CD809F45}">
      <dgm:prSet/>
      <dgm:spPr/>
      <dgm:t>
        <a:bodyPr/>
        <a:lstStyle/>
        <a:p>
          <a:endParaRPr lang="en-US"/>
        </a:p>
      </dgm:t>
    </dgm:pt>
    <dgm:pt modelId="{33997114-6FBE-E940-ADDE-5E113B99C3F5}" type="sibTrans" cxnId="{1E994912-5A49-BD48-9146-7152CD809F45}">
      <dgm:prSet/>
      <dgm:spPr/>
      <dgm:t>
        <a:bodyPr/>
        <a:lstStyle/>
        <a:p>
          <a:endParaRPr lang="en-US"/>
        </a:p>
      </dgm:t>
    </dgm:pt>
    <dgm:pt modelId="{BD4601F0-B1DE-E24C-87E3-953E78DB8BAD}">
      <dgm:prSet phldrT="[Text]"/>
      <dgm:spPr>
        <a:solidFill>
          <a:schemeClr val="accent3"/>
        </a:solidFill>
      </dgm:spPr>
      <dgm:t>
        <a:bodyPr/>
        <a:lstStyle/>
        <a:p>
          <a:r>
            <a:rPr lang="en-US" dirty="0" smtClean="0"/>
            <a:t>Instructions</a:t>
          </a:r>
          <a:endParaRPr lang="en-US" dirty="0"/>
        </a:p>
      </dgm:t>
    </dgm:pt>
    <dgm:pt modelId="{EA41A93F-19E2-C84A-8090-5B3D30E8B6AF}" type="parTrans" cxnId="{F56080A0-4E00-9D43-A314-A437C8194356}">
      <dgm:prSet/>
      <dgm:spPr/>
      <dgm:t>
        <a:bodyPr/>
        <a:lstStyle/>
        <a:p>
          <a:endParaRPr lang="en-US"/>
        </a:p>
      </dgm:t>
    </dgm:pt>
    <dgm:pt modelId="{771E5825-FE9A-D145-BDE0-959A1C172A34}" type="sibTrans" cxnId="{F56080A0-4E00-9D43-A314-A437C8194356}">
      <dgm:prSet/>
      <dgm:spPr/>
      <dgm:t>
        <a:bodyPr/>
        <a:lstStyle/>
        <a:p>
          <a:endParaRPr lang="en-US"/>
        </a:p>
      </dgm:t>
    </dgm:pt>
    <dgm:pt modelId="{A79F702C-136C-2545-9169-2AA31681FF4F}">
      <dgm:prSet phldrT="[Text]"/>
      <dgm:spPr/>
      <dgm:t>
        <a:bodyPr/>
        <a:lstStyle/>
        <a:p>
          <a:r>
            <a:rPr lang="en-US" dirty="0" smtClean="0"/>
            <a:t>Storyboard</a:t>
          </a:r>
          <a:endParaRPr lang="en-US" dirty="0"/>
        </a:p>
      </dgm:t>
    </dgm:pt>
    <dgm:pt modelId="{744C9E7B-FB32-BF42-B0CB-E86EA827498B}" type="parTrans" cxnId="{DBA353B1-D1CD-FC40-BF75-85F6B1C35C04}">
      <dgm:prSet/>
      <dgm:spPr/>
      <dgm:t>
        <a:bodyPr/>
        <a:lstStyle/>
        <a:p>
          <a:endParaRPr lang="en-US"/>
        </a:p>
      </dgm:t>
    </dgm:pt>
    <dgm:pt modelId="{74CC50B8-BE07-8B48-81DC-4DEAF33D8C92}" type="sibTrans" cxnId="{DBA353B1-D1CD-FC40-BF75-85F6B1C35C04}">
      <dgm:prSet/>
      <dgm:spPr/>
      <dgm:t>
        <a:bodyPr/>
        <a:lstStyle/>
        <a:p>
          <a:endParaRPr lang="en-US"/>
        </a:p>
      </dgm:t>
    </dgm:pt>
    <dgm:pt modelId="{D933A879-A600-014B-9653-7AE8F6A2B2C7}">
      <dgm:prSet phldrT="[Text]"/>
      <dgm:spPr/>
      <dgm:t>
        <a:bodyPr/>
        <a:lstStyle/>
        <a:p>
          <a:r>
            <a:rPr lang="en-US" dirty="0" smtClean="0"/>
            <a:t>Story</a:t>
          </a:r>
          <a:endParaRPr lang="en-US" dirty="0"/>
        </a:p>
      </dgm:t>
    </dgm:pt>
    <dgm:pt modelId="{A20DA73A-FC54-9C4C-8ACE-01C62E45E891}" type="parTrans" cxnId="{D5BA9696-7BE0-2145-B003-FAECB044CD2C}">
      <dgm:prSet/>
      <dgm:spPr/>
      <dgm:t>
        <a:bodyPr/>
        <a:lstStyle/>
        <a:p>
          <a:endParaRPr lang="en-US"/>
        </a:p>
      </dgm:t>
    </dgm:pt>
    <dgm:pt modelId="{8E00B795-99AF-FD4C-8EAC-96A27BED9527}" type="sibTrans" cxnId="{D5BA9696-7BE0-2145-B003-FAECB044CD2C}">
      <dgm:prSet/>
      <dgm:spPr/>
      <dgm:t>
        <a:bodyPr/>
        <a:lstStyle/>
        <a:p>
          <a:endParaRPr lang="en-US"/>
        </a:p>
      </dgm:t>
    </dgm:pt>
    <dgm:pt modelId="{FBECACE2-47EE-AA4C-9170-5F1DE469E712}">
      <dgm:prSet phldrT="[Text]"/>
      <dgm:spPr/>
      <dgm:t>
        <a:bodyPr/>
        <a:lstStyle/>
        <a:p>
          <a:r>
            <a:rPr lang="en-US" dirty="0" smtClean="0"/>
            <a:t>Questionnaire</a:t>
          </a:r>
          <a:endParaRPr lang="en-US" dirty="0"/>
        </a:p>
      </dgm:t>
    </dgm:pt>
    <dgm:pt modelId="{1721EA22-7E46-1B4E-8F88-DB32CB842858}" type="parTrans" cxnId="{545731A7-88C2-B244-93F9-CC17EEFE6D65}">
      <dgm:prSet/>
      <dgm:spPr/>
      <dgm:t>
        <a:bodyPr/>
        <a:lstStyle/>
        <a:p>
          <a:endParaRPr lang="en-US"/>
        </a:p>
      </dgm:t>
    </dgm:pt>
    <dgm:pt modelId="{A6F71119-E61A-FC4C-90E7-882B4EBD6C02}" type="sibTrans" cxnId="{545731A7-88C2-B244-93F9-CC17EEFE6D65}">
      <dgm:prSet/>
      <dgm:spPr/>
      <dgm:t>
        <a:bodyPr/>
        <a:lstStyle/>
        <a:p>
          <a:endParaRPr lang="en-US"/>
        </a:p>
      </dgm:t>
    </dgm:pt>
    <dgm:pt modelId="{0ED869E1-D5A4-4046-BD4F-02E4FBAFB01F}">
      <dgm:prSet phldrT="[Text]"/>
      <dgm:spPr/>
      <dgm:t>
        <a:bodyPr/>
        <a:lstStyle/>
        <a:p>
          <a:r>
            <a:rPr lang="en-US" dirty="0" smtClean="0"/>
            <a:t>Submission</a:t>
          </a:r>
          <a:endParaRPr lang="en-US" dirty="0"/>
        </a:p>
      </dgm:t>
    </dgm:pt>
    <dgm:pt modelId="{36BF550E-AC07-8348-AE07-FE1D8ED2F5C2}" type="parTrans" cxnId="{31312AF6-F0B4-C043-A961-FEF661FAA103}">
      <dgm:prSet/>
      <dgm:spPr/>
      <dgm:t>
        <a:bodyPr/>
        <a:lstStyle/>
        <a:p>
          <a:endParaRPr lang="en-US"/>
        </a:p>
      </dgm:t>
    </dgm:pt>
    <dgm:pt modelId="{27510FA2-E2B1-6E41-92D6-37A6D5B67E2E}" type="sibTrans" cxnId="{31312AF6-F0B4-C043-A961-FEF661FAA103}">
      <dgm:prSet/>
      <dgm:spPr/>
      <dgm:t>
        <a:bodyPr/>
        <a:lstStyle/>
        <a:p>
          <a:endParaRPr lang="en-US"/>
        </a:p>
      </dgm:t>
    </dgm:pt>
    <dgm:pt modelId="{2E7E69D9-B478-344A-A068-692561FE58B4}" type="pres">
      <dgm:prSet presAssocID="{75BFA9AA-7571-F44F-B8E5-CDCC255C6D10}" presName="Name0" presStyleCnt="0">
        <dgm:presLayoutVars>
          <dgm:dir/>
          <dgm:resizeHandles val="exact"/>
        </dgm:presLayoutVars>
      </dgm:prSet>
      <dgm:spPr/>
    </dgm:pt>
    <dgm:pt modelId="{349ACDC1-05C9-0443-96AD-D0BD814A4167}" type="pres">
      <dgm:prSet presAssocID="{92F74FFB-C545-EB4B-9657-C26D8BF74458}" presName="parTxOnly" presStyleLbl="node1" presStyleIdx="0" presStyleCnt="6">
        <dgm:presLayoutVars>
          <dgm:bulletEnabled val="1"/>
        </dgm:presLayoutVars>
      </dgm:prSet>
      <dgm:spPr/>
      <dgm:t>
        <a:bodyPr/>
        <a:lstStyle/>
        <a:p>
          <a:endParaRPr lang="en-US"/>
        </a:p>
      </dgm:t>
    </dgm:pt>
    <dgm:pt modelId="{6AE074DD-22C7-C842-AF7B-11B4DE243419}" type="pres">
      <dgm:prSet presAssocID="{33997114-6FBE-E940-ADDE-5E113B99C3F5}" presName="parSpace" presStyleCnt="0"/>
      <dgm:spPr/>
    </dgm:pt>
    <dgm:pt modelId="{E70B956D-4BEE-6F44-85FA-7CE7A877F257}" type="pres">
      <dgm:prSet presAssocID="{BD4601F0-B1DE-E24C-87E3-953E78DB8BAD}" presName="parTxOnly" presStyleLbl="node1" presStyleIdx="1" presStyleCnt="6">
        <dgm:presLayoutVars>
          <dgm:bulletEnabled val="1"/>
        </dgm:presLayoutVars>
      </dgm:prSet>
      <dgm:spPr/>
      <dgm:t>
        <a:bodyPr/>
        <a:lstStyle/>
        <a:p>
          <a:endParaRPr lang="en-US"/>
        </a:p>
      </dgm:t>
    </dgm:pt>
    <dgm:pt modelId="{4673A153-C519-7341-8B27-F67CAC9CD80D}" type="pres">
      <dgm:prSet presAssocID="{771E5825-FE9A-D145-BDE0-959A1C172A34}" presName="parSpace" presStyleCnt="0"/>
      <dgm:spPr/>
    </dgm:pt>
    <dgm:pt modelId="{8131498F-AA44-1A40-9D88-C06128D69B6A}" type="pres">
      <dgm:prSet presAssocID="{A79F702C-136C-2545-9169-2AA31681FF4F}" presName="parTxOnly" presStyleLbl="node1" presStyleIdx="2" presStyleCnt="6">
        <dgm:presLayoutVars>
          <dgm:bulletEnabled val="1"/>
        </dgm:presLayoutVars>
      </dgm:prSet>
      <dgm:spPr/>
      <dgm:t>
        <a:bodyPr/>
        <a:lstStyle/>
        <a:p>
          <a:endParaRPr lang="en-US"/>
        </a:p>
      </dgm:t>
    </dgm:pt>
    <dgm:pt modelId="{8A050670-4E16-444C-844D-A2326CDB7FE2}" type="pres">
      <dgm:prSet presAssocID="{74CC50B8-BE07-8B48-81DC-4DEAF33D8C92}" presName="parSpace" presStyleCnt="0"/>
      <dgm:spPr/>
    </dgm:pt>
    <dgm:pt modelId="{ADA274A2-F36A-CE41-8BCC-8D83C2BA3639}" type="pres">
      <dgm:prSet presAssocID="{D933A879-A600-014B-9653-7AE8F6A2B2C7}" presName="parTxOnly" presStyleLbl="node1" presStyleIdx="3" presStyleCnt="6">
        <dgm:presLayoutVars>
          <dgm:bulletEnabled val="1"/>
        </dgm:presLayoutVars>
      </dgm:prSet>
      <dgm:spPr/>
      <dgm:t>
        <a:bodyPr/>
        <a:lstStyle/>
        <a:p>
          <a:endParaRPr lang="en-US"/>
        </a:p>
      </dgm:t>
    </dgm:pt>
    <dgm:pt modelId="{1FA0DCCC-8FF7-8A4A-9524-79F5A3A4683F}" type="pres">
      <dgm:prSet presAssocID="{8E00B795-99AF-FD4C-8EAC-96A27BED9527}" presName="parSpace" presStyleCnt="0"/>
      <dgm:spPr/>
    </dgm:pt>
    <dgm:pt modelId="{BEE8967F-B919-1C41-B3A0-1299AA4CB7BB}" type="pres">
      <dgm:prSet presAssocID="{FBECACE2-47EE-AA4C-9170-5F1DE469E712}" presName="parTxOnly" presStyleLbl="node1" presStyleIdx="4" presStyleCnt="6">
        <dgm:presLayoutVars>
          <dgm:bulletEnabled val="1"/>
        </dgm:presLayoutVars>
      </dgm:prSet>
      <dgm:spPr/>
      <dgm:t>
        <a:bodyPr/>
        <a:lstStyle/>
        <a:p>
          <a:endParaRPr lang="en-US"/>
        </a:p>
      </dgm:t>
    </dgm:pt>
    <dgm:pt modelId="{AF3829CC-2519-7541-A7D6-605046817EB0}" type="pres">
      <dgm:prSet presAssocID="{A6F71119-E61A-FC4C-90E7-882B4EBD6C02}" presName="parSpace" presStyleCnt="0"/>
      <dgm:spPr/>
    </dgm:pt>
    <dgm:pt modelId="{83EAF80D-E893-F744-976D-3AC2B46E74E7}" type="pres">
      <dgm:prSet presAssocID="{0ED869E1-D5A4-4046-BD4F-02E4FBAFB01F}" presName="parTxOnly" presStyleLbl="node1" presStyleIdx="5" presStyleCnt="6">
        <dgm:presLayoutVars>
          <dgm:bulletEnabled val="1"/>
        </dgm:presLayoutVars>
      </dgm:prSet>
      <dgm:spPr/>
      <dgm:t>
        <a:bodyPr/>
        <a:lstStyle/>
        <a:p>
          <a:endParaRPr lang="en-US"/>
        </a:p>
      </dgm:t>
    </dgm:pt>
  </dgm:ptLst>
  <dgm:cxnLst>
    <dgm:cxn modelId="{545731A7-88C2-B244-93F9-CC17EEFE6D65}" srcId="{75BFA9AA-7571-F44F-B8E5-CDCC255C6D10}" destId="{FBECACE2-47EE-AA4C-9170-5F1DE469E712}" srcOrd="4" destOrd="0" parTransId="{1721EA22-7E46-1B4E-8F88-DB32CB842858}" sibTransId="{A6F71119-E61A-FC4C-90E7-882B4EBD6C02}"/>
    <dgm:cxn modelId="{1345DF43-5B51-E74B-BE64-01284BF658BB}" type="presOf" srcId="{A79F702C-136C-2545-9169-2AA31681FF4F}" destId="{8131498F-AA44-1A40-9D88-C06128D69B6A}" srcOrd="0" destOrd="0" presId="urn:microsoft.com/office/officeart/2005/8/layout/hChevron3"/>
    <dgm:cxn modelId="{F56080A0-4E00-9D43-A314-A437C8194356}" srcId="{75BFA9AA-7571-F44F-B8E5-CDCC255C6D10}" destId="{BD4601F0-B1DE-E24C-87E3-953E78DB8BAD}" srcOrd="1" destOrd="0" parTransId="{EA41A93F-19E2-C84A-8090-5B3D30E8B6AF}" sibTransId="{771E5825-FE9A-D145-BDE0-959A1C172A34}"/>
    <dgm:cxn modelId="{D5BA9696-7BE0-2145-B003-FAECB044CD2C}" srcId="{75BFA9AA-7571-F44F-B8E5-CDCC255C6D10}" destId="{D933A879-A600-014B-9653-7AE8F6A2B2C7}" srcOrd="3" destOrd="0" parTransId="{A20DA73A-FC54-9C4C-8ACE-01C62E45E891}" sibTransId="{8E00B795-99AF-FD4C-8EAC-96A27BED9527}"/>
    <dgm:cxn modelId="{31312AF6-F0B4-C043-A961-FEF661FAA103}" srcId="{75BFA9AA-7571-F44F-B8E5-CDCC255C6D10}" destId="{0ED869E1-D5A4-4046-BD4F-02E4FBAFB01F}" srcOrd="5" destOrd="0" parTransId="{36BF550E-AC07-8348-AE07-FE1D8ED2F5C2}" sibTransId="{27510FA2-E2B1-6E41-92D6-37A6D5B67E2E}"/>
    <dgm:cxn modelId="{DC8BD6EE-76D4-1F4E-833D-0C7D61EC1AB4}" type="presOf" srcId="{92F74FFB-C545-EB4B-9657-C26D8BF74458}" destId="{349ACDC1-05C9-0443-96AD-D0BD814A4167}" srcOrd="0" destOrd="0" presId="urn:microsoft.com/office/officeart/2005/8/layout/hChevron3"/>
    <dgm:cxn modelId="{1E994912-5A49-BD48-9146-7152CD809F45}" srcId="{75BFA9AA-7571-F44F-B8E5-CDCC255C6D10}" destId="{92F74FFB-C545-EB4B-9657-C26D8BF74458}" srcOrd="0" destOrd="0" parTransId="{95BEF2E4-9C0D-6140-9438-2019916D3B0F}" sibTransId="{33997114-6FBE-E940-ADDE-5E113B99C3F5}"/>
    <dgm:cxn modelId="{DBA353B1-D1CD-FC40-BF75-85F6B1C35C04}" srcId="{75BFA9AA-7571-F44F-B8E5-CDCC255C6D10}" destId="{A79F702C-136C-2545-9169-2AA31681FF4F}" srcOrd="2" destOrd="0" parTransId="{744C9E7B-FB32-BF42-B0CB-E86EA827498B}" sibTransId="{74CC50B8-BE07-8B48-81DC-4DEAF33D8C92}"/>
    <dgm:cxn modelId="{4A4300E2-FDFC-F44B-91F6-CC0B01FD5DE7}" type="presOf" srcId="{0ED869E1-D5A4-4046-BD4F-02E4FBAFB01F}" destId="{83EAF80D-E893-F744-976D-3AC2B46E74E7}" srcOrd="0" destOrd="0" presId="urn:microsoft.com/office/officeart/2005/8/layout/hChevron3"/>
    <dgm:cxn modelId="{DEF64C4A-3FC4-3847-B8F6-4559C98EAAE6}" type="presOf" srcId="{BD4601F0-B1DE-E24C-87E3-953E78DB8BAD}" destId="{E70B956D-4BEE-6F44-85FA-7CE7A877F257}" srcOrd="0" destOrd="0" presId="urn:microsoft.com/office/officeart/2005/8/layout/hChevron3"/>
    <dgm:cxn modelId="{08CA8CD6-A843-A349-947A-955493B64AD7}" type="presOf" srcId="{75BFA9AA-7571-F44F-B8E5-CDCC255C6D10}" destId="{2E7E69D9-B478-344A-A068-692561FE58B4}" srcOrd="0" destOrd="0" presId="urn:microsoft.com/office/officeart/2005/8/layout/hChevron3"/>
    <dgm:cxn modelId="{87534ACB-7BE2-094C-81A0-27484E2649DC}" type="presOf" srcId="{FBECACE2-47EE-AA4C-9170-5F1DE469E712}" destId="{BEE8967F-B919-1C41-B3A0-1299AA4CB7BB}" srcOrd="0" destOrd="0" presId="urn:microsoft.com/office/officeart/2005/8/layout/hChevron3"/>
    <dgm:cxn modelId="{25DF3DD3-6022-C643-868E-B0FF9A19D707}" type="presOf" srcId="{D933A879-A600-014B-9653-7AE8F6A2B2C7}" destId="{ADA274A2-F36A-CE41-8BCC-8D83C2BA3639}" srcOrd="0" destOrd="0" presId="urn:microsoft.com/office/officeart/2005/8/layout/hChevron3"/>
    <dgm:cxn modelId="{C4C1302B-08FA-2D43-A189-3797D7A046FB}" type="presParOf" srcId="{2E7E69D9-B478-344A-A068-692561FE58B4}" destId="{349ACDC1-05C9-0443-96AD-D0BD814A4167}" srcOrd="0" destOrd="0" presId="urn:microsoft.com/office/officeart/2005/8/layout/hChevron3"/>
    <dgm:cxn modelId="{D6263A2E-8135-B645-A5FD-FD1BD5813D09}" type="presParOf" srcId="{2E7E69D9-B478-344A-A068-692561FE58B4}" destId="{6AE074DD-22C7-C842-AF7B-11B4DE243419}" srcOrd="1" destOrd="0" presId="urn:microsoft.com/office/officeart/2005/8/layout/hChevron3"/>
    <dgm:cxn modelId="{A5CFC50A-BBA5-544A-BFB3-70FE3C704783}" type="presParOf" srcId="{2E7E69D9-B478-344A-A068-692561FE58B4}" destId="{E70B956D-4BEE-6F44-85FA-7CE7A877F257}" srcOrd="2" destOrd="0" presId="urn:microsoft.com/office/officeart/2005/8/layout/hChevron3"/>
    <dgm:cxn modelId="{FDF017C1-3FAA-9A4A-A49C-238EE032C346}" type="presParOf" srcId="{2E7E69D9-B478-344A-A068-692561FE58B4}" destId="{4673A153-C519-7341-8B27-F67CAC9CD80D}" srcOrd="3" destOrd="0" presId="urn:microsoft.com/office/officeart/2005/8/layout/hChevron3"/>
    <dgm:cxn modelId="{F0B93DDC-7B7F-3646-9497-3B9FE7A5C20C}" type="presParOf" srcId="{2E7E69D9-B478-344A-A068-692561FE58B4}" destId="{8131498F-AA44-1A40-9D88-C06128D69B6A}" srcOrd="4" destOrd="0" presId="urn:microsoft.com/office/officeart/2005/8/layout/hChevron3"/>
    <dgm:cxn modelId="{B49DEC9F-3433-BB42-824A-D3224F3B845D}" type="presParOf" srcId="{2E7E69D9-B478-344A-A068-692561FE58B4}" destId="{8A050670-4E16-444C-844D-A2326CDB7FE2}" srcOrd="5" destOrd="0" presId="urn:microsoft.com/office/officeart/2005/8/layout/hChevron3"/>
    <dgm:cxn modelId="{19B5C0C9-7850-D844-975B-89EC1F47DFC9}" type="presParOf" srcId="{2E7E69D9-B478-344A-A068-692561FE58B4}" destId="{ADA274A2-F36A-CE41-8BCC-8D83C2BA3639}" srcOrd="6" destOrd="0" presId="urn:microsoft.com/office/officeart/2005/8/layout/hChevron3"/>
    <dgm:cxn modelId="{4955768F-6F2D-4E42-B80C-DDAFB0387824}" type="presParOf" srcId="{2E7E69D9-B478-344A-A068-692561FE58B4}" destId="{1FA0DCCC-8FF7-8A4A-9524-79F5A3A4683F}" srcOrd="7" destOrd="0" presId="urn:microsoft.com/office/officeart/2005/8/layout/hChevron3"/>
    <dgm:cxn modelId="{94B49866-DBC3-A746-AB95-F76DA351733E}" type="presParOf" srcId="{2E7E69D9-B478-344A-A068-692561FE58B4}" destId="{BEE8967F-B919-1C41-B3A0-1299AA4CB7BB}" srcOrd="8" destOrd="0" presId="urn:microsoft.com/office/officeart/2005/8/layout/hChevron3"/>
    <dgm:cxn modelId="{15F869C3-B26B-CB46-A5CB-2C9C936EE329}" type="presParOf" srcId="{2E7E69D9-B478-344A-A068-692561FE58B4}" destId="{AF3829CC-2519-7541-A7D6-605046817EB0}" srcOrd="9" destOrd="0" presId="urn:microsoft.com/office/officeart/2005/8/layout/hChevron3"/>
    <dgm:cxn modelId="{96B16FDC-002C-944E-A175-E0F689327DF3}" type="presParOf" srcId="{2E7E69D9-B478-344A-A068-692561FE58B4}" destId="{83EAF80D-E893-F744-976D-3AC2B46E74E7}" srcOrd="10"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5BFA9AA-7571-F44F-B8E5-CDCC255C6D10}" type="doc">
      <dgm:prSet loTypeId="urn:microsoft.com/office/officeart/2005/8/layout/hChevron3" loCatId="" qsTypeId="urn:microsoft.com/office/officeart/2005/8/quickstyle/simple1" qsCatId="simple" csTypeId="urn:microsoft.com/office/officeart/2005/8/colors/accent0_2" csCatId="mainScheme" phldr="1"/>
      <dgm:spPr/>
    </dgm:pt>
    <dgm:pt modelId="{92F74FFB-C545-EB4B-9657-C26D8BF74458}">
      <dgm:prSet phldrT="[Text]"/>
      <dgm:spPr/>
      <dgm:t>
        <a:bodyPr/>
        <a:lstStyle/>
        <a:p>
          <a:r>
            <a:rPr lang="en-US" dirty="0" smtClean="0"/>
            <a:t>Consent form</a:t>
          </a:r>
          <a:endParaRPr lang="en-US" dirty="0"/>
        </a:p>
      </dgm:t>
    </dgm:pt>
    <dgm:pt modelId="{95BEF2E4-9C0D-6140-9438-2019916D3B0F}" type="parTrans" cxnId="{1E994912-5A49-BD48-9146-7152CD809F45}">
      <dgm:prSet/>
      <dgm:spPr/>
      <dgm:t>
        <a:bodyPr/>
        <a:lstStyle/>
        <a:p>
          <a:endParaRPr lang="en-US"/>
        </a:p>
      </dgm:t>
    </dgm:pt>
    <dgm:pt modelId="{33997114-6FBE-E940-ADDE-5E113B99C3F5}" type="sibTrans" cxnId="{1E994912-5A49-BD48-9146-7152CD809F45}">
      <dgm:prSet/>
      <dgm:spPr/>
      <dgm:t>
        <a:bodyPr/>
        <a:lstStyle/>
        <a:p>
          <a:endParaRPr lang="en-US"/>
        </a:p>
      </dgm:t>
    </dgm:pt>
    <dgm:pt modelId="{BD4601F0-B1DE-E24C-87E3-953E78DB8BAD}">
      <dgm:prSet phldrT="[Text]"/>
      <dgm:spPr>
        <a:solidFill>
          <a:schemeClr val="accent3"/>
        </a:solidFill>
      </dgm:spPr>
      <dgm:t>
        <a:bodyPr/>
        <a:lstStyle/>
        <a:p>
          <a:r>
            <a:rPr lang="en-US" dirty="0" smtClean="0"/>
            <a:t>Instructions</a:t>
          </a:r>
          <a:endParaRPr lang="en-US" dirty="0"/>
        </a:p>
      </dgm:t>
    </dgm:pt>
    <dgm:pt modelId="{EA41A93F-19E2-C84A-8090-5B3D30E8B6AF}" type="parTrans" cxnId="{F56080A0-4E00-9D43-A314-A437C8194356}">
      <dgm:prSet/>
      <dgm:spPr/>
      <dgm:t>
        <a:bodyPr/>
        <a:lstStyle/>
        <a:p>
          <a:endParaRPr lang="en-US"/>
        </a:p>
      </dgm:t>
    </dgm:pt>
    <dgm:pt modelId="{771E5825-FE9A-D145-BDE0-959A1C172A34}" type="sibTrans" cxnId="{F56080A0-4E00-9D43-A314-A437C8194356}">
      <dgm:prSet/>
      <dgm:spPr/>
      <dgm:t>
        <a:bodyPr/>
        <a:lstStyle/>
        <a:p>
          <a:endParaRPr lang="en-US"/>
        </a:p>
      </dgm:t>
    </dgm:pt>
    <dgm:pt modelId="{A79F702C-136C-2545-9169-2AA31681FF4F}">
      <dgm:prSet phldrT="[Text]"/>
      <dgm:spPr/>
      <dgm:t>
        <a:bodyPr/>
        <a:lstStyle/>
        <a:p>
          <a:r>
            <a:rPr lang="en-US" dirty="0" smtClean="0"/>
            <a:t>Storyboard</a:t>
          </a:r>
          <a:endParaRPr lang="en-US" dirty="0"/>
        </a:p>
      </dgm:t>
    </dgm:pt>
    <dgm:pt modelId="{744C9E7B-FB32-BF42-B0CB-E86EA827498B}" type="parTrans" cxnId="{DBA353B1-D1CD-FC40-BF75-85F6B1C35C04}">
      <dgm:prSet/>
      <dgm:spPr/>
      <dgm:t>
        <a:bodyPr/>
        <a:lstStyle/>
        <a:p>
          <a:endParaRPr lang="en-US"/>
        </a:p>
      </dgm:t>
    </dgm:pt>
    <dgm:pt modelId="{74CC50B8-BE07-8B48-81DC-4DEAF33D8C92}" type="sibTrans" cxnId="{DBA353B1-D1CD-FC40-BF75-85F6B1C35C04}">
      <dgm:prSet/>
      <dgm:spPr/>
      <dgm:t>
        <a:bodyPr/>
        <a:lstStyle/>
        <a:p>
          <a:endParaRPr lang="en-US"/>
        </a:p>
      </dgm:t>
    </dgm:pt>
    <dgm:pt modelId="{D933A879-A600-014B-9653-7AE8F6A2B2C7}">
      <dgm:prSet phldrT="[Text]"/>
      <dgm:spPr/>
      <dgm:t>
        <a:bodyPr/>
        <a:lstStyle/>
        <a:p>
          <a:r>
            <a:rPr lang="en-US" dirty="0" smtClean="0"/>
            <a:t>Story</a:t>
          </a:r>
          <a:endParaRPr lang="en-US" dirty="0"/>
        </a:p>
      </dgm:t>
    </dgm:pt>
    <dgm:pt modelId="{A20DA73A-FC54-9C4C-8ACE-01C62E45E891}" type="parTrans" cxnId="{D5BA9696-7BE0-2145-B003-FAECB044CD2C}">
      <dgm:prSet/>
      <dgm:spPr/>
      <dgm:t>
        <a:bodyPr/>
        <a:lstStyle/>
        <a:p>
          <a:endParaRPr lang="en-US"/>
        </a:p>
      </dgm:t>
    </dgm:pt>
    <dgm:pt modelId="{8E00B795-99AF-FD4C-8EAC-96A27BED9527}" type="sibTrans" cxnId="{D5BA9696-7BE0-2145-B003-FAECB044CD2C}">
      <dgm:prSet/>
      <dgm:spPr/>
      <dgm:t>
        <a:bodyPr/>
        <a:lstStyle/>
        <a:p>
          <a:endParaRPr lang="en-US"/>
        </a:p>
      </dgm:t>
    </dgm:pt>
    <dgm:pt modelId="{FBECACE2-47EE-AA4C-9170-5F1DE469E712}">
      <dgm:prSet phldrT="[Text]"/>
      <dgm:spPr/>
      <dgm:t>
        <a:bodyPr/>
        <a:lstStyle/>
        <a:p>
          <a:r>
            <a:rPr lang="en-US" dirty="0" smtClean="0"/>
            <a:t>Questionnaire</a:t>
          </a:r>
          <a:endParaRPr lang="en-US" dirty="0"/>
        </a:p>
      </dgm:t>
    </dgm:pt>
    <dgm:pt modelId="{1721EA22-7E46-1B4E-8F88-DB32CB842858}" type="parTrans" cxnId="{545731A7-88C2-B244-93F9-CC17EEFE6D65}">
      <dgm:prSet/>
      <dgm:spPr/>
      <dgm:t>
        <a:bodyPr/>
        <a:lstStyle/>
        <a:p>
          <a:endParaRPr lang="en-US"/>
        </a:p>
      </dgm:t>
    </dgm:pt>
    <dgm:pt modelId="{A6F71119-E61A-FC4C-90E7-882B4EBD6C02}" type="sibTrans" cxnId="{545731A7-88C2-B244-93F9-CC17EEFE6D65}">
      <dgm:prSet/>
      <dgm:spPr/>
      <dgm:t>
        <a:bodyPr/>
        <a:lstStyle/>
        <a:p>
          <a:endParaRPr lang="en-US"/>
        </a:p>
      </dgm:t>
    </dgm:pt>
    <dgm:pt modelId="{0ED869E1-D5A4-4046-BD4F-02E4FBAFB01F}">
      <dgm:prSet phldrT="[Text]"/>
      <dgm:spPr/>
      <dgm:t>
        <a:bodyPr/>
        <a:lstStyle/>
        <a:p>
          <a:r>
            <a:rPr lang="en-US" dirty="0" smtClean="0"/>
            <a:t>Submission</a:t>
          </a:r>
          <a:endParaRPr lang="en-US" dirty="0"/>
        </a:p>
      </dgm:t>
    </dgm:pt>
    <dgm:pt modelId="{36BF550E-AC07-8348-AE07-FE1D8ED2F5C2}" type="parTrans" cxnId="{31312AF6-F0B4-C043-A961-FEF661FAA103}">
      <dgm:prSet/>
      <dgm:spPr/>
      <dgm:t>
        <a:bodyPr/>
        <a:lstStyle/>
        <a:p>
          <a:endParaRPr lang="en-US"/>
        </a:p>
      </dgm:t>
    </dgm:pt>
    <dgm:pt modelId="{27510FA2-E2B1-6E41-92D6-37A6D5B67E2E}" type="sibTrans" cxnId="{31312AF6-F0B4-C043-A961-FEF661FAA103}">
      <dgm:prSet/>
      <dgm:spPr/>
      <dgm:t>
        <a:bodyPr/>
        <a:lstStyle/>
        <a:p>
          <a:endParaRPr lang="en-US"/>
        </a:p>
      </dgm:t>
    </dgm:pt>
    <dgm:pt modelId="{2E7E69D9-B478-344A-A068-692561FE58B4}" type="pres">
      <dgm:prSet presAssocID="{75BFA9AA-7571-F44F-B8E5-CDCC255C6D10}" presName="Name0" presStyleCnt="0">
        <dgm:presLayoutVars>
          <dgm:dir/>
          <dgm:resizeHandles val="exact"/>
        </dgm:presLayoutVars>
      </dgm:prSet>
      <dgm:spPr/>
    </dgm:pt>
    <dgm:pt modelId="{349ACDC1-05C9-0443-96AD-D0BD814A4167}" type="pres">
      <dgm:prSet presAssocID="{92F74FFB-C545-EB4B-9657-C26D8BF74458}" presName="parTxOnly" presStyleLbl="node1" presStyleIdx="0" presStyleCnt="6">
        <dgm:presLayoutVars>
          <dgm:bulletEnabled val="1"/>
        </dgm:presLayoutVars>
      </dgm:prSet>
      <dgm:spPr/>
      <dgm:t>
        <a:bodyPr/>
        <a:lstStyle/>
        <a:p>
          <a:endParaRPr lang="en-US"/>
        </a:p>
      </dgm:t>
    </dgm:pt>
    <dgm:pt modelId="{6AE074DD-22C7-C842-AF7B-11B4DE243419}" type="pres">
      <dgm:prSet presAssocID="{33997114-6FBE-E940-ADDE-5E113B99C3F5}" presName="parSpace" presStyleCnt="0"/>
      <dgm:spPr/>
    </dgm:pt>
    <dgm:pt modelId="{E70B956D-4BEE-6F44-85FA-7CE7A877F257}" type="pres">
      <dgm:prSet presAssocID="{BD4601F0-B1DE-E24C-87E3-953E78DB8BAD}" presName="parTxOnly" presStyleLbl="node1" presStyleIdx="1" presStyleCnt="6">
        <dgm:presLayoutVars>
          <dgm:bulletEnabled val="1"/>
        </dgm:presLayoutVars>
      </dgm:prSet>
      <dgm:spPr/>
      <dgm:t>
        <a:bodyPr/>
        <a:lstStyle/>
        <a:p>
          <a:endParaRPr lang="en-US"/>
        </a:p>
      </dgm:t>
    </dgm:pt>
    <dgm:pt modelId="{4673A153-C519-7341-8B27-F67CAC9CD80D}" type="pres">
      <dgm:prSet presAssocID="{771E5825-FE9A-D145-BDE0-959A1C172A34}" presName="parSpace" presStyleCnt="0"/>
      <dgm:spPr/>
    </dgm:pt>
    <dgm:pt modelId="{8131498F-AA44-1A40-9D88-C06128D69B6A}" type="pres">
      <dgm:prSet presAssocID="{A79F702C-136C-2545-9169-2AA31681FF4F}" presName="parTxOnly" presStyleLbl="node1" presStyleIdx="2" presStyleCnt="6">
        <dgm:presLayoutVars>
          <dgm:bulletEnabled val="1"/>
        </dgm:presLayoutVars>
      </dgm:prSet>
      <dgm:spPr/>
      <dgm:t>
        <a:bodyPr/>
        <a:lstStyle/>
        <a:p>
          <a:endParaRPr lang="en-US"/>
        </a:p>
      </dgm:t>
    </dgm:pt>
    <dgm:pt modelId="{8A050670-4E16-444C-844D-A2326CDB7FE2}" type="pres">
      <dgm:prSet presAssocID="{74CC50B8-BE07-8B48-81DC-4DEAF33D8C92}" presName="parSpace" presStyleCnt="0"/>
      <dgm:spPr/>
    </dgm:pt>
    <dgm:pt modelId="{ADA274A2-F36A-CE41-8BCC-8D83C2BA3639}" type="pres">
      <dgm:prSet presAssocID="{D933A879-A600-014B-9653-7AE8F6A2B2C7}" presName="parTxOnly" presStyleLbl="node1" presStyleIdx="3" presStyleCnt="6">
        <dgm:presLayoutVars>
          <dgm:bulletEnabled val="1"/>
        </dgm:presLayoutVars>
      </dgm:prSet>
      <dgm:spPr/>
      <dgm:t>
        <a:bodyPr/>
        <a:lstStyle/>
        <a:p>
          <a:endParaRPr lang="en-US"/>
        </a:p>
      </dgm:t>
    </dgm:pt>
    <dgm:pt modelId="{1FA0DCCC-8FF7-8A4A-9524-79F5A3A4683F}" type="pres">
      <dgm:prSet presAssocID="{8E00B795-99AF-FD4C-8EAC-96A27BED9527}" presName="parSpace" presStyleCnt="0"/>
      <dgm:spPr/>
    </dgm:pt>
    <dgm:pt modelId="{BEE8967F-B919-1C41-B3A0-1299AA4CB7BB}" type="pres">
      <dgm:prSet presAssocID="{FBECACE2-47EE-AA4C-9170-5F1DE469E712}" presName="parTxOnly" presStyleLbl="node1" presStyleIdx="4" presStyleCnt="6">
        <dgm:presLayoutVars>
          <dgm:bulletEnabled val="1"/>
        </dgm:presLayoutVars>
      </dgm:prSet>
      <dgm:spPr/>
      <dgm:t>
        <a:bodyPr/>
        <a:lstStyle/>
        <a:p>
          <a:endParaRPr lang="en-US"/>
        </a:p>
      </dgm:t>
    </dgm:pt>
    <dgm:pt modelId="{AF3829CC-2519-7541-A7D6-605046817EB0}" type="pres">
      <dgm:prSet presAssocID="{A6F71119-E61A-FC4C-90E7-882B4EBD6C02}" presName="parSpace" presStyleCnt="0"/>
      <dgm:spPr/>
    </dgm:pt>
    <dgm:pt modelId="{83EAF80D-E893-F744-976D-3AC2B46E74E7}" type="pres">
      <dgm:prSet presAssocID="{0ED869E1-D5A4-4046-BD4F-02E4FBAFB01F}" presName="parTxOnly" presStyleLbl="node1" presStyleIdx="5" presStyleCnt="6">
        <dgm:presLayoutVars>
          <dgm:bulletEnabled val="1"/>
        </dgm:presLayoutVars>
      </dgm:prSet>
      <dgm:spPr/>
      <dgm:t>
        <a:bodyPr/>
        <a:lstStyle/>
        <a:p>
          <a:endParaRPr lang="en-US"/>
        </a:p>
      </dgm:t>
    </dgm:pt>
  </dgm:ptLst>
  <dgm:cxnLst>
    <dgm:cxn modelId="{545731A7-88C2-B244-93F9-CC17EEFE6D65}" srcId="{75BFA9AA-7571-F44F-B8E5-CDCC255C6D10}" destId="{FBECACE2-47EE-AA4C-9170-5F1DE469E712}" srcOrd="4" destOrd="0" parTransId="{1721EA22-7E46-1B4E-8F88-DB32CB842858}" sibTransId="{A6F71119-E61A-FC4C-90E7-882B4EBD6C02}"/>
    <dgm:cxn modelId="{985A9F67-8CAD-C349-B9C6-5BA31CB326B0}" type="presOf" srcId="{BD4601F0-B1DE-E24C-87E3-953E78DB8BAD}" destId="{E70B956D-4BEE-6F44-85FA-7CE7A877F257}" srcOrd="0" destOrd="0" presId="urn:microsoft.com/office/officeart/2005/8/layout/hChevron3"/>
    <dgm:cxn modelId="{F56080A0-4E00-9D43-A314-A437C8194356}" srcId="{75BFA9AA-7571-F44F-B8E5-CDCC255C6D10}" destId="{BD4601F0-B1DE-E24C-87E3-953E78DB8BAD}" srcOrd="1" destOrd="0" parTransId="{EA41A93F-19E2-C84A-8090-5B3D30E8B6AF}" sibTransId="{771E5825-FE9A-D145-BDE0-959A1C172A34}"/>
    <dgm:cxn modelId="{DA7A1539-CAC8-1642-B09B-72F5961AF6CE}" type="presOf" srcId="{75BFA9AA-7571-F44F-B8E5-CDCC255C6D10}" destId="{2E7E69D9-B478-344A-A068-692561FE58B4}" srcOrd="0" destOrd="0" presId="urn:microsoft.com/office/officeart/2005/8/layout/hChevron3"/>
    <dgm:cxn modelId="{D5BA9696-7BE0-2145-B003-FAECB044CD2C}" srcId="{75BFA9AA-7571-F44F-B8E5-CDCC255C6D10}" destId="{D933A879-A600-014B-9653-7AE8F6A2B2C7}" srcOrd="3" destOrd="0" parTransId="{A20DA73A-FC54-9C4C-8ACE-01C62E45E891}" sibTransId="{8E00B795-99AF-FD4C-8EAC-96A27BED9527}"/>
    <dgm:cxn modelId="{31312AF6-F0B4-C043-A961-FEF661FAA103}" srcId="{75BFA9AA-7571-F44F-B8E5-CDCC255C6D10}" destId="{0ED869E1-D5A4-4046-BD4F-02E4FBAFB01F}" srcOrd="5" destOrd="0" parTransId="{36BF550E-AC07-8348-AE07-FE1D8ED2F5C2}" sibTransId="{27510FA2-E2B1-6E41-92D6-37A6D5B67E2E}"/>
    <dgm:cxn modelId="{4A4AD605-5619-774F-83A1-50635A79C7D5}" type="presOf" srcId="{D933A879-A600-014B-9653-7AE8F6A2B2C7}" destId="{ADA274A2-F36A-CE41-8BCC-8D83C2BA3639}" srcOrd="0" destOrd="0" presId="urn:microsoft.com/office/officeart/2005/8/layout/hChevron3"/>
    <dgm:cxn modelId="{7DA4C316-8686-784B-880C-A62A8F844665}" type="presOf" srcId="{92F74FFB-C545-EB4B-9657-C26D8BF74458}" destId="{349ACDC1-05C9-0443-96AD-D0BD814A4167}" srcOrd="0" destOrd="0" presId="urn:microsoft.com/office/officeart/2005/8/layout/hChevron3"/>
    <dgm:cxn modelId="{E0E947A5-CDF2-D940-86F3-5E7E6A0B9093}" type="presOf" srcId="{A79F702C-136C-2545-9169-2AA31681FF4F}" destId="{8131498F-AA44-1A40-9D88-C06128D69B6A}" srcOrd="0" destOrd="0" presId="urn:microsoft.com/office/officeart/2005/8/layout/hChevron3"/>
    <dgm:cxn modelId="{2895E2F7-FEAF-674E-BEE6-B4C8BCE7F63E}" type="presOf" srcId="{FBECACE2-47EE-AA4C-9170-5F1DE469E712}" destId="{BEE8967F-B919-1C41-B3A0-1299AA4CB7BB}" srcOrd="0" destOrd="0" presId="urn:microsoft.com/office/officeart/2005/8/layout/hChevron3"/>
    <dgm:cxn modelId="{DBA353B1-D1CD-FC40-BF75-85F6B1C35C04}" srcId="{75BFA9AA-7571-F44F-B8E5-CDCC255C6D10}" destId="{A79F702C-136C-2545-9169-2AA31681FF4F}" srcOrd="2" destOrd="0" parTransId="{744C9E7B-FB32-BF42-B0CB-E86EA827498B}" sibTransId="{74CC50B8-BE07-8B48-81DC-4DEAF33D8C92}"/>
    <dgm:cxn modelId="{1E994912-5A49-BD48-9146-7152CD809F45}" srcId="{75BFA9AA-7571-F44F-B8E5-CDCC255C6D10}" destId="{92F74FFB-C545-EB4B-9657-C26D8BF74458}" srcOrd="0" destOrd="0" parTransId="{95BEF2E4-9C0D-6140-9438-2019916D3B0F}" sibTransId="{33997114-6FBE-E940-ADDE-5E113B99C3F5}"/>
    <dgm:cxn modelId="{23CD0A4B-230A-6F40-B81E-283A69826A8E}" type="presOf" srcId="{0ED869E1-D5A4-4046-BD4F-02E4FBAFB01F}" destId="{83EAF80D-E893-F744-976D-3AC2B46E74E7}" srcOrd="0" destOrd="0" presId="urn:microsoft.com/office/officeart/2005/8/layout/hChevron3"/>
    <dgm:cxn modelId="{2F6F8791-A39F-A642-9F62-A013E30EB221}" type="presParOf" srcId="{2E7E69D9-B478-344A-A068-692561FE58B4}" destId="{349ACDC1-05C9-0443-96AD-D0BD814A4167}" srcOrd="0" destOrd="0" presId="urn:microsoft.com/office/officeart/2005/8/layout/hChevron3"/>
    <dgm:cxn modelId="{88A76D57-F178-BE49-A178-97B8CBB4FC45}" type="presParOf" srcId="{2E7E69D9-B478-344A-A068-692561FE58B4}" destId="{6AE074DD-22C7-C842-AF7B-11B4DE243419}" srcOrd="1" destOrd="0" presId="urn:microsoft.com/office/officeart/2005/8/layout/hChevron3"/>
    <dgm:cxn modelId="{A304FCFD-709E-9045-801E-7C89EE436D80}" type="presParOf" srcId="{2E7E69D9-B478-344A-A068-692561FE58B4}" destId="{E70B956D-4BEE-6F44-85FA-7CE7A877F257}" srcOrd="2" destOrd="0" presId="urn:microsoft.com/office/officeart/2005/8/layout/hChevron3"/>
    <dgm:cxn modelId="{B0A3B073-F18A-C744-B268-EB635ABFF0A3}" type="presParOf" srcId="{2E7E69D9-B478-344A-A068-692561FE58B4}" destId="{4673A153-C519-7341-8B27-F67CAC9CD80D}" srcOrd="3" destOrd="0" presId="urn:microsoft.com/office/officeart/2005/8/layout/hChevron3"/>
    <dgm:cxn modelId="{01A08095-647C-674D-A9C4-F8B539594812}" type="presParOf" srcId="{2E7E69D9-B478-344A-A068-692561FE58B4}" destId="{8131498F-AA44-1A40-9D88-C06128D69B6A}" srcOrd="4" destOrd="0" presId="urn:microsoft.com/office/officeart/2005/8/layout/hChevron3"/>
    <dgm:cxn modelId="{AA1C47F1-7960-5E4E-9682-C58C1A3D10D9}" type="presParOf" srcId="{2E7E69D9-B478-344A-A068-692561FE58B4}" destId="{8A050670-4E16-444C-844D-A2326CDB7FE2}" srcOrd="5" destOrd="0" presId="urn:microsoft.com/office/officeart/2005/8/layout/hChevron3"/>
    <dgm:cxn modelId="{C54B662D-E275-BF47-9156-45B5E4F4B344}" type="presParOf" srcId="{2E7E69D9-B478-344A-A068-692561FE58B4}" destId="{ADA274A2-F36A-CE41-8BCC-8D83C2BA3639}" srcOrd="6" destOrd="0" presId="urn:microsoft.com/office/officeart/2005/8/layout/hChevron3"/>
    <dgm:cxn modelId="{E5F0EF55-0D60-C64D-A2FF-A2533D390EC6}" type="presParOf" srcId="{2E7E69D9-B478-344A-A068-692561FE58B4}" destId="{1FA0DCCC-8FF7-8A4A-9524-79F5A3A4683F}" srcOrd="7" destOrd="0" presId="urn:microsoft.com/office/officeart/2005/8/layout/hChevron3"/>
    <dgm:cxn modelId="{D3D35A27-9D64-9142-99BC-5906AE0844C9}" type="presParOf" srcId="{2E7E69D9-B478-344A-A068-692561FE58B4}" destId="{BEE8967F-B919-1C41-B3A0-1299AA4CB7BB}" srcOrd="8" destOrd="0" presId="urn:microsoft.com/office/officeart/2005/8/layout/hChevron3"/>
    <dgm:cxn modelId="{4AC70E6E-03E0-6648-9CB9-3035E9EB29E8}" type="presParOf" srcId="{2E7E69D9-B478-344A-A068-692561FE58B4}" destId="{AF3829CC-2519-7541-A7D6-605046817EB0}" srcOrd="9" destOrd="0" presId="urn:microsoft.com/office/officeart/2005/8/layout/hChevron3"/>
    <dgm:cxn modelId="{F9585A24-099E-F54C-B18A-7E59B73E1EEF}" type="presParOf" srcId="{2E7E69D9-B478-344A-A068-692561FE58B4}" destId="{83EAF80D-E893-F744-976D-3AC2B46E74E7}"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5BFA9AA-7571-F44F-B8E5-CDCC255C6D10}" type="doc">
      <dgm:prSet loTypeId="urn:microsoft.com/office/officeart/2005/8/layout/hChevron3" loCatId="" qsTypeId="urn:microsoft.com/office/officeart/2005/8/quickstyle/simple1" qsCatId="simple" csTypeId="urn:microsoft.com/office/officeart/2005/8/colors/accent0_2" csCatId="mainScheme" phldr="1"/>
      <dgm:spPr/>
    </dgm:pt>
    <dgm:pt modelId="{92F74FFB-C545-EB4B-9657-C26D8BF74458}">
      <dgm:prSet phldrT="[Text]"/>
      <dgm:spPr/>
      <dgm:t>
        <a:bodyPr/>
        <a:lstStyle/>
        <a:p>
          <a:r>
            <a:rPr lang="en-US" dirty="0" smtClean="0"/>
            <a:t>Consent form</a:t>
          </a:r>
          <a:endParaRPr lang="en-US" dirty="0"/>
        </a:p>
      </dgm:t>
    </dgm:pt>
    <dgm:pt modelId="{95BEF2E4-9C0D-6140-9438-2019916D3B0F}" type="parTrans" cxnId="{1E994912-5A49-BD48-9146-7152CD809F45}">
      <dgm:prSet/>
      <dgm:spPr/>
      <dgm:t>
        <a:bodyPr/>
        <a:lstStyle/>
        <a:p>
          <a:endParaRPr lang="en-US"/>
        </a:p>
      </dgm:t>
    </dgm:pt>
    <dgm:pt modelId="{33997114-6FBE-E940-ADDE-5E113B99C3F5}" type="sibTrans" cxnId="{1E994912-5A49-BD48-9146-7152CD809F45}">
      <dgm:prSet/>
      <dgm:spPr/>
      <dgm:t>
        <a:bodyPr/>
        <a:lstStyle/>
        <a:p>
          <a:endParaRPr lang="en-US"/>
        </a:p>
      </dgm:t>
    </dgm:pt>
    <dgm:pt modelId="{BD4601F0-B1DE-E24C-87E3-953E78DB8BAD}">
      <dgm:prSet phldrT="[Text]"/>
      <dgm:spPr/>
      <dgm:t>
        <a:bodyPr/>
        <a:lstStyle/>
        <a:p>
          <a:r>
            <a:rPr lang="en-US" dirty="0" smtClean="0"/>
            <a:t>Instructions</a:t>
          </a:r>
          <a:endParaRPr lang="en-US" dirty="0"/>
        </a:p>
      </dgm:t>
    </dgm:pt>
    <dgm:pt modelId="{EA41A93F-19E2-C84A-8090-5B3D30E8B6AF}" type="parTrans" cxnId="{F56080A0-4E00-9D43-A314-A437C8194356}">
      <dgm:prSet/>
      <dgm:spPr/>
      <dgm:t>
        <a:bodyPr/>
        <a:lstStyle/>
        <a:p>
          <a:endParaRPr lang="en-US"/>
        </a:p>
      </dgm:t>
    </dgm:pt>
    <dgm:pt modelId="{771E5825-FE9A-D145-BDE0-959A1C172A34}" type="sibTrans" cxnId="{F56080A0-4E00-9D43-A314-A437C8194356}">
      <dgm:prSet/>
      <dgm:spPr/>
      <dgm:t>
        <a:bodyPr/>
        <a:lstStyle/>
        <a:p>
          <a:endParaRPr lang="en-US"/>
        </a:p>
      </dgm:t>
    </dgm:pt>
    <dgm:pt modelId="{A79F702C-136C-2545-9169-2AA31681FF4F}">
      <dgm:prSet phldrT="[Text]"/>
      <dgm:spPr>
        <a:solidFill>
          <a:srgbClr val="9BBB59"/>
        </a:solidFill>
      </dgm:spPr>
      <dgm:t>
        <a:bodyPr/>
        <a:lstStyle/>
        <a:p>
          <a:r>
            <a:rPr lang="en-US" dirty="0" smtClean="0"/>
            <a:t>Storyboard</a:t>
          </a:r>
          <a:endParaRPr lang="en-US" dirty="0"/>
        </a:p>
      </dgm:t>
    </dgm:pt>
    <dgm:pt modelId="{744C9E7B-FB32-BF42-B0CB-E86EA827498B}" type="parTrans" cxnId="{DBA353B1-D1CD-FC40-BF75-85F6B1C35C04}">
      <dgm:prSet/>
      <dgm:spPr/>
      <dgm:t>
        <a:bodyPr/>
        <a:lstStyle/>
        <a:p>
          <a:endParaRPr lang="en-US"/>
        </a:p>
      </dgm:t>
    </dgm:pt>
    <dgm:pt modelId="{74CC50B8-BE07-8B48-81DC-4DEAF33D8C92}" type="sibTrans" cxnId="{DBA353B1-D1CD-FC40-BF75-85F6B1C35C04}">
      <dgm:prSet/>
      <dgm:spPr/>
      <dgm:t>
        <a:bodyPr/>
        <a:lstStyle/>
        <a:p>
          <a:endParaRPr lang="en-US"/>
        </a:p>
      </dgm:t>
    </dgm:pt>
    <dgm:pt modelId="{D933A879-A600-014B-9653-7AE8F6A2B2C7}">
      <dgm:prSet phldrT="[Text]"/>
      <dgm:spPr/>
      <dgm:t>
        <a:bodyPr/>
        <a:lstStyle/>
        <a:p>
          <a:r>
            <a:rPr lang="en-US" dirty="0" smtClean="0"/>
            <a:t>Story</a:t>
          </a:r>
          <a:endParaRPr lang="en-US" dirty="0"/>
        </a:p>
      </dgm:t>
    </dgm:pt>
    <dgm:pt modelId="{A20DA73A-FC54-9C4C-8ACE-01C62E45E891}" type="parTrans" cxnId="{D5BA9696-7BE0-2145-B003-FAECB044CD2C}">
      <dgm:prSet/>
      <dgm:spPr/>
      <dgm:t>
        <a:bodyPr/>
        <a:lstStyle/>
        <a:p>
          <a:endParaRPr lang="en-US"/>
        </a:p>
      </dgm:t>
    </dgm:pt>
    <dgm:pt modelId="{8E00B795-99AF-FD4C-8EAC-96A27BED9527}" type="sibTrans" cxnId="{D5BA9696-7BE0-2145-B003-FAECB044CD2C}">
      <dgm:prSet/>
      <dgm:spPr/>
      <dgm:t>
        <a:bodyPr/>
        <a:lstStyle/>
        <a:p>
          <a:endParaRPr lang="en-US"/>
        </a:p>
      </dgm:t>
    </dgm:pt>
    <dgm:pt modelId="{FBECACE2-47EE-AA4C-9170-5F1DE469E712}">
      <dgm:prSet phldrT="[Text]"/>
      <dgm:spPr/>
      <dgm:t>
        <a:bodyPr/>
        <a:lstStyle/>
        <a:p>
          <a:r>
            <a:rPr lang="en-US" dirty="0" smtClean="0"/>
            <a:t>Questionnaire</a:t>
          </a:r>
          <a:endParaRPr lang="en-US" dirty="0"/>
        </a:p>
      </dgm:t>
    </dgm:pt>
    <dgm:pt modelId="{1721EA22-7E46-1B4E-8F88-DB32CB842858}" type="parTrans" cxnId="{545731A7-88C2-B244-93F9-CC17EEFE6D65}">
      <dgm:prSet/>
      <dgm:spPr/>
      <dgm:t>
        <a:bodyPr/>
        <a:lstStyle/>
        <a:p>
          <a:endParaRPr lang="en-US"/>
        </a:p>
      </dgm:t>
    </dgm:pt>
    <dgm:pt modelId="{A6F71119-E61A-FC4C-90E7-882B4EBD6C02}" type="sibTrans" cxnId="{545731A7-88C2-B244-93F9-CC17EEFE6D65}">
      <dgm:prSet/>
      <dgm:spPr/>
      <dgm:t>
        <a:bodyPr/>
        <a:lstStyle/>
        <a:p>
          <a:endParaRPr lang="en-US"/>
        </a:p>
      </dgm:t>
    </dgm:pt>
    <dgm:pt modelId="{7E6A29DF-EF97-1D4E-B368-035FBC26683C}">
      <dgm:prSet phldrT="[Text]"/>
      <dgm:spPr/>
      <dgm:t>
        <a:bodyPr/>
        <a:lstStyle/>
        <a:p>
          <a:r>
            <a:rPr lang="en-US" dirty="0" smtClean="0"/>
            <a:t>Submission</a:t>
          </a:r>
          <a:endParaRPr lang="en-US" dirty="0"/>
        </a:p>
      </dgm:t>
    </dgm:pt>
    <dgm:pt modelId="{84257E8C-1948-8A4C-B2A3-B81A7BB082BD}" type="parTrans" cxnId="{9BECEDF2-1EE8-3147-93B4-BAE2D7F53563}">
      <dgm:prSet/>
      <dgm:spPr/>
      <dgm:t>
        <a:bodyPr/>
        <a:lstStyle/>
        <a:p>
          <a:endParaRPr lang="en-US"/>
        </a:p>
      </dgm:t>
    </dgm:pt>
    <dgm:pt modelId="{B0136643-D93B-8946-8468-2E4D36CB911B}" type="sibTrans" cxnId="{9BECEDF2-1EE8-3147-93B4-BAE2D7F53563}">
      <dgm:prSet/>
      <dgm:spPr/>
      <dgm:t>
        <a:bodyPr/>
        <a:lstStyle/>
        <a:p>
          <a:endParaRPr lang="en-US"/>
        </a:p>
      </dgm:t>
    </dgm:pt>
    <dgm:pt modelId="{2E7E69D9-B478-344A-A068-692561FE58B4}" type="pres">
      <dgm:prSet presAssocID="{75BFA9AA-7571-F44F-B8E5-CDCC255C6D10}" presName="Name0" presStyleCnt="0">
        <dgm:presLayoutVars>
          <dgm:dir/>
          <dgm:resizeHandles val="exact"/>
        </dgm:presLayoutVars>
      </dgm:prSet>
      <dgm:spPr/>
    </dgm:pt>
    <dgm:pt modelId="{349ACDC1-05C9-0443-96AD-D0BD814A4167}" type="pres">
      <dgm:prSet presAssocID="{92F74FFB-C545-EB4B-9657-C26D8BF74458}" presName="parTxOnly" presStyleLbl="node1" presStyleIdx="0" presStyleCnt="6">
        <dgm:presLayoutVars>
          <dgm:bulletEnabled val="1"/>
        </dgm:presLayoutVars>
      </dgm:prSet>
      <dgm:spPr/>
      <dgm:t>
        <a:bodyPr/>
        <a:lstStyle/>
        <a:p>
          <a:endParaRPr lang="en-US"/>
        </a:p>
      </dgm:t>
    </dgm:pt>
    <dgm:pt modelId="{6AE074DD-22C7-C842-AF7B-11B4DE243419}" type="pres">
      <dgm:prSet presAssocID="{33997114-6FBE-E940-ADDE-5E113B99C3F5}" presName="parSpace" presStyleCnt="0"/>
      <dgm:spPr/>
    </dgm:pt>
    <dgm:pt modelId="{E70B956D-4BEE-6F44-85FA-7CE7A877F257}" type="pres">
      <dgm:prSet presAssocID="{BD4601F0-B1DE-E24C-87E3-953E78DB8BAD}" presName="parTxOnly" presStyleLbl="node1" presStyleIdx="1" presStyleCnt="6">
        <dgm:presLayoutVars>
          <dgm:bulletEnabled val="1"/>
        </dgm:presLayoutVars>
      </dgm:prSet>
      <dgm:spPr/>
      <dgm:t>
        <a:bodyPr/>
        <a:lstStyle/>
        <a:p>
          <a:endParaRPr lang="en-US"/>
        </a:p>
      </dgm:t>
    </dgm:pt>
    <dgm:pt modelId="{4673A153-C519-7341-8B27-F67CAC9CD80D}" type="pres">
      <dgm:prSet presAssocID="{771E5825-FE9A-D145-BDE0-959A1C172A34}" presName="parSpace" presStyleCnt="0"/>
      <dgm:spPr/>
    </dgm:pt>
    <dgm:pt modelId="{8131498F-AA44-1A40-9D88-C06128D69B6A}" type="pres">
      <dgm:prSet presAssocID="{A79F702C-136C-2545-9169-2AA31681FF4F}" presName="parTxOnly" presStyleLbl="node1" presStyleIdx="2" presStyleCnt="6">
        <dgm:presLayoutVars>
          <dgm:bulletEnabled val="1"/>
        </dgm:presLayoutVars>
      </dgm:prSet>
      <dgm:spPr/>
      <dgm:t>
        <a:bodyPr/>
        <a:lstStyle/>
        <a:p>
          <a:endParaRPr lang="en-US"/>
        </a:p>
      </dgm:t>
    </dgm:pt>
    <dgm:pt modelId="{8A050670-4E16-444C-844D-A2326CDB7FE2}" type="pres">
      <dgm:prSet presAssocID="{74CC50B8-BE07-8B48-81DC-4DEAF33D8C92}" presName="parSpace" presStyleCnt="0"/>
      <dgm:spPr/>
    </dgm:pt>
    <dgm:pt modelId="{ADA274A2-F36A-CE41-8BCC-8D83C2BA3639}" type="pres">
      <dgm:prSet presAssocID="{D933A879-A600-014B-9653-7AE8F6A2B2C7}" presName="parTxOnly" presStyleLbl="node1" presStyleIdx="3" presStyleCnt="6">
        <dgm:presLayoutVars>
          <dgm:bulletEnabled val="1"/>
        </dgm:presLayoutVars>
      </dgm:prSet>
      <dgm:spPr/>
      <dgm:t>
        <a:bodyPr/>
        <a:lstStyle/>
        <a:p>
          <a:endParaRPr lang="en-US"/>
        </a:p>
      </dgm:t>
    </dgm:pt>
    <dgm:pt modelId="{1FA0DCCC-8FF7-8A4A-9524-79F5A3A4683F}" type="pres">
      <dgm:prSet presAssocID="{8E00B795-99AF-FD4C-8EAC-96A27BED9527}" presName="parSpace" presStyleCnt="0"/>
      <dgm:spPr/>
    </dgm:pt>
    <dgm:pt modelId="{BEE8967F-B919-1C41-B3A0-1299AA4CB7BB}" type="pres">
      <dgm:prSet presAssocID="{FBECACE2-47EE-AA4C-9170-5F1DE469E712}" presName="parTxOnly" presStyleLbl="node1" presStyleIdx="4" presStyleCnt="6">
        <dgm:presLayoutVars>
          <dgm:bulletEnabled val="1"/>
        </dgm:presLayoutVars>
      </dgm:prSet>
      <dgm:spPr/>
      <dgm:t>
        <a:bodyPr/>
        <a:lstStyle/>
        <a:p>
          <a:endParaRPr lang="en-US"/>
        </a:p>
      </dgm:t>
    </dgm:pt>
    <dgm:pt modelId="{D3A799D2-C073-574A-BAF1-7C97245A8638}" type="pres">
      <dgm:prSet presAssocID="{A6F71119-E61A-FC4C-90E7-882B4EBD6C02}" presName="parSpace" presStyleCnt="0"/>
      <dgm:spPr/>
    </dgm:pt>
    <dgm:pt modelId="{8EA8E068-3025-8243-B52F-8C5042E76F80}" type="pres">
      <dgm:prSet presAssocID="{7E6A29DF-EF97-1D4E-B368-035FBC26683C}" presName="parTxOnly" presStyleLbl="node1" presStyleIdx="5" presStyleCnt="6">
        <dgm:presLayoutVars>
          <dgm:bulletEnabled val="1"/>
        </dgm:presLayoutVars>
      </dgm:prSet>
      <dgm:spPr/>
      <dgm:t>
        <a:bodyPr/>
        <a:lstStyle/>
        <a:p>
          <a:endParaRPr lang="en-US"/>
        </a:p>
      </dgm:t>
    </dgm:pt>
  </dgm:ptLst>
  <dgm:cxnLst>
    <dgm:cxn modelId="{F0FCBC00-6F97-6A44-84C8-6B6FCD2ED087}" type="presOf" srcId="{7E6A29DF-EF97-1D4E-B368-035FBC26683C}" destId="{8EA8E068-3025-8243-B52F-8C5042E76F80}" srcOrd="0" destOrd="0" presId="urn:microsoft.com/office/officeart/2005/8/layout/hChevron3"/>
    <dgm:cxn modelId="{545731A7-88C2-B244-93F9-CC17EEFE6D65}" srcId="{75BFA9AA-7571-F44F-B8E5-CDCC255C6D10}" destId="{FBECACE2-47EE-AA4C-9170-5F1DE469E712}" srcOrd="4" destOrd="0" parTransId="{1721EA22-7E46-1B4E-8F88-DB32CB842858}" sibTransId="{A6F71119-E61A-FC4C-90E7-882B4EBD6C02}"/>
    <dgm:cxn modelId="{A5A539B0-2629-FD43-8C6E-E6EE09DE81DC}" type="presOf" srcId="{BD4601F0-B1DE-E24C-87E3-953E78DB8BAD}" destId="{E70B956D-4BEE-6F44-85FA-7CE7A877F257}" srcOrd="0" destOrd="0" presId="urn:microsoft.com/office/officeart/2005/8/layout/hChevron3"/>
    <dgm:cxn modelId="{F56080A0-4E00-9D43-A314-A437C8194356}" srcId="{75BFA9AA-7571-F44F-B8E5-CDCC255C6D10}" destId="{BD4601F0-B1DE-E24C-87E3-953E78DB8BAD}" srcOrd="1" destOrd="0" parTransId="{EA41A93F-19E2-C84A-8090-5B3D30E8B6AF}" sibTransId="{771E5825-FE9A-D145-BDE0-959A1C172A34}"/>
    <dgm:cxn modelId="{D5BA9696-7BE0-2145-B003-FAECB044CD2C}" srcId="{75BFA9AA-7571-F44F-B8E5-CDCC255C6D10}" destId="{D933A879-A600-014B-9653-7AE8F6A2B2C7}" srcOrd="3" destOrd="0" parTransId="{A20DA73A-FC54-9C4C-8ACE-01C62E45E891}" sibTransId="{8E00B795-99AF-FD4C-8EAC-96A27BED9527}"/>
    <dgm:cxn modelId="{72A8F2B4-0F24-414C-833C-B52E6DDCCF6E}" type="presOf" srcId="{FBECACE2-47EE-AA4C-9170-5F1DE469E712}" destId="{BEE8967F-B919-1C41-B3A0-1299AA4CB7BB}" srcOrd="0" destOrd="0" presId="urn:microsoft.com/office/officeart/2005/8/layout/hChevron3"/>
    <dgm:cxn modelId="{7B617B29-C22A-A042-BCBB-06C17F7FF6EC}" type="presOf" srcId="{A79F702C-136C-2545-9169-2AA31681FF4F}" destId="{8131498F-AA44-1A40-9D88-C06128D69B6A}" srcOrd="0" destOrd="0" presId="urn:microsoft.com/office/officeart/2005/8/layout/hChevron3"/>
    <dgm:cxn modelId="{F6C0525C-B61E-2A40-9A25-6553924B3570}" type="presOf" srcId="{D933A879-A600-014B-9653-7AE8F6A2B2C7}" destId="{ADA274A2-F36A-CE41-8BCC-8D83C2BA3639}" srcOrd="0" destOrd="0" presId="urn:microsoft.com/office/officeart/2005/8/layout/hChevron3"/>
    <dgm:cxn modelId="{4F87BB38-174D-0C42-8EDA-890FA0BCA24B}" type="presOf" srcId="{92F74FFB-C545-EB4B-9657-C26D8BF74458}" destId="{349ACDC1-05C9-0443-96AD-D0BD814A4167}" srcOrd="0" destOrd="0" presId="urn:microsoft.com/office/officeart/2005/8/layout/hChevron3"/>
    <dgm:cxn modelId="{DBA353B1-D1CD-FC40-BF75-85F6B1C35C04}" srcId="{75BFA9AA-7571-F44F-B8E5-CDCC255C6D10}" destId="{A79F702C-136C-2545-9169-2AA31681FF4F}" srcOrd="2" destOrd="0" parTransId="{744C9E7B-FB32-BF42-B0CB-E86EA827498B}" sibTransId="{74CC50B8-BE07-8B48-81DC-4DEAF33D8C92}"/>
    <dgm:cxn modelId="{C364D849-11F3-064D-AD33-6A7EA31C085D}" type="presOf" srcId="{75BFA9AA-7571-F44F-B8E5-CDCC255C6D10}" destId="{2E7E69D9-B478-344A-A068-692561FE58B4}" srcOrd="0" destOrd="0" presId="urn:microsoft.com/office/officeart/2005/8/layout/hChevron3"/>
    <dgm:cxn modelId="{1E994912-5A49-BD48-9146-7152CD809F45}" srcId="{75BFA9AA-7571-F44F-B8E5-CDCC255C6D10}" destId="{92F74FFB-C545-EB4B-9657-C26D8BF74458}" srcOrd="0" destOrd="0" parTransId="{95BEF2E4-9C0D-6140-9438-2019916D3B0F}" sibTransId="{33997114-6FBE-E940-ADDE-5E113B99C3F5}"/>
    <dgm:cxn modelId="{9BECEDF2-1EE8-3147-93B4-BAE2D7F53563}" srcId="{75BFA9AA-7571-F44F-B8E5-CDCC255C6D10}" destId="{7E6A29DF-EF97-1D4E-B368-035FBC26683C}" srcOrd="5" destOrd="0" parTransId="{84257E8C-1948-8A4C-B2A3-B81A7BB082BD}" sibTransId="{B0136643-D93B-8946-8468-2E4D36CB911B}"/>
    <dgm:cxn modelId="{A95490A6-6DE4-0D47-8F09-303AB091FDD6}" type="presParOf" srcId="{2E7E69D9-B478-344A-A068-692561FE58B4}" destId="{349ACDC1-05C9-0443-96AD-D0BD814A4167}" srcOrd="0" destOrd="0" presId="urn:microsoft.com/office/officeart/2005/8/layout/hChevron3"/>
    <dgm:cxn modelId="{4B58BEEA-DC86-B845-9A67-D27B21B0E08F}" type="presParOf" srcId="{2E7E69D9-B478-344A-A068-692561FE58B4}" destId="{6AE074DD-22C7-C842-AF7B-11B4DE243419}" srcOrd="1" destOrd="0" presId="urn:microsoft.com/office/officeart/2005/8/layout/hChevron3"/>
    <dgm:cxn modelId="{F30FD98A-7E04-2D43-989D-70DCD08F2D54}" type="presParOf" srcId="{2E7E69D9-B478-344A-A068-692561FE58B4}" destId="{E70B956D-4BEE-6F44-85FA-7CE7A877F257}" srcOrd="2" destOrd="0" presId="urn:microsoft.com/office/officeart/2005/8/layout/hChevron3"/>
    <dgm:cxn modelId="{D2CD789E-2FD4-DF4E-AB72-692D2279C2F1}" type="presParOf" srcId="{2E7E69D9-B478-344A-A068-692561FE58B4}" destId="{4673A153-C519-7341-8B27-F67CAC9CD80D}" srcOrd="3" destOrd="0" presId="urn:microsoft.com/office/officeart/2005/8/layout/hChevron3"/>
    <dgm:cxn modelId="{088F8E2B-7323-A843-B9AD-9DE75E5D5632}" type="presParOf" srcId="{2E7E69D9-B478-344A-A068-692561FE58B4}" destId="{8131498F-AA44-1A40-9D88-C06128D69B6A}" srcOrd="4" destOrd="0" presId="urn:microsoft.com/office/officeart/2005/8/layout/hChevron3"/>
    <dgm:cxn modelId="{DB4538AF-E16F-584F-BD77-A522D0CA0E0A}" type="presParOf" srcId="{2E7E69D9-B478-344A-A068-692561FE58B4}" destId="{8A050670-4E16-444C-844D-A2326CDB7FE2}" srcOrd="5" destOrd="0" presId="urn:microsoft.com/office/officeart/2005/8/layout/hChevron3"/>
    <dgm:cxn modelId="{F52D39BA-CC58-A24F-9ED3-048406CADAF5}" type="presParOf" srcId="{2E7E69D9-B478-344A-A068-692561FE58B4}" destId="{ADA274A2-F36A-CE41-8BCC-8D83C2BA3639}" srcOrd="6" destOrd="0" presId="urn:microsoft.com/office/officeart/2005/8/layout/hChevron3"/>
    <dgm:cxn modelId="{8B430FAB-198C-C545-BA2E-9F7AEC27BD04}" type="presParOf" srcId="{2E7E69D9-B478-344A-A068-692561FE58B4}" destId="{1FA0DCCC-8FF7-8A4A-9524-79F5A3A4683F}" srcOrd="7" destOrd="0" presId="urn:microsoft.com/office/officeart/2005/8/layout/hChevron3"/>
    <dgm:cxn modelId="{FBF7553D-F09B-5246-9446-7AB01C5F96D3}" type="presParOf" srcId="{2E7E69D9-B478-344A-A068-692561FE58B4}" destId="{BEE8967F-B919-1C41-B3A0-1299AA4CB7BB}" srcOrd="8" destOrd="0" presId="urn:microsoft.com/office/officeart/2005/8/layout/hChevron3"/>
    <dgm:cxn modelId="{4A0351C7-8E09-E648-804F-FC2EC8A98C66}" type="presParOf" srcId="{2E7E69D9-B478-344A-A068-692561FE58B4}" destId="{D3A799D2-C073-574A-BAF1-7C97245A8638}" srcOrd="9" destOrd="0" presId="urn:microsoft.com/office/officeart/2005/8/layout/hChevron3"/>
    <dgm:cxn modelId="{3DFC5010-DD37-C94B-8FC2-4DE5BC960257}" type="presParOf" srcId="{2E7E69D9-B478-344A-A068-692561FE58B4}" destId="{8EA8E068-3025-8243-B52F-8C5042E76F80}"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5BFA9AA-7571-F44F-B8E5-CDCC255C6D10}" type="doc">
      <dgm:prSet loTypeId="urn:microsoft.com/office/officeart/2005/8/layout/hChevron3" loCatId="" qsTypeId="urn:microsoft.com/office/officeart/2005/8/quickstyle/simple1" qsCatId="simple" csTypeId="urn:microsoft.com/office/officeart/2005/8/colors/accent0_2" csCatId="mainScheme" phldr="1"/>
      <dgm:spPr/>
    </dgm:pt>
    <dgm:pt modelId="{92F74FFB-C545-EB4B-9657-C26D8BF74458}">
      <dgm:prSet phldrT="[Text]"/>
      <dgm:spPr/>
      <dgm:t>
        <a:bodyPr/>
        <a:lstStyle/>
        <a:p>
          <a:r>
            <a:rPr lang="en-US" dirty="0" smtClean="0"/>
            <a:t>Consent form</a:t>
          </a:r>
          <a:endParaRPr lang="en-US" dirty="0"/>
        </a:p>
      </dgm:t>
    </dgm:pt>
    <dgm:pt modelId="{95BEF2E4-9C0D-6140-9438-2019916D3B0F}" type="parTrans" cxnId="{1E994912-5A49-BD48-9146-7152CD809F45}">
      <dgm:prSet/>
      <dgm:spPr/>
      <dgm:t>
        <a:bodyPr/>
        <a:lstStyle/>
        <a:p>
          <a:endParaRPr lang="en-US"/>
        </a:p>
      </dgm:t>
    </dgm:pt>
    <dgm:pt modelId="{33997114-6FBE-E940-ADDE-5E113B99C3F5}" type="sibTrans" cxnId="{1E994912-5A49-BD48-9146-7152CD809F45}">
      <dgm:prSet/>
      <dgm:spPr/>
      <dgm:t>
        <a:bodyPr/>
        <a:lstStyle/>
        <a:p>
          <a:endParaRPr lang="en-US"/>
        </a:p>
      </dgm:t>
    </dgm:pt>
    <dgm:pt modelId="{BD4601F0-B1DE-E24C-87E3-953E78DB8BAD}">
      <dgm:prSet phldrT="[Text]"/>
      <dgm:spPr/>
      <dgm:t>
        <a:bodyPr/>
        <a:lstStyle/>
        <a:p>
          <a:r>
            <a:rPr lang="en-US" dirty="0" smtClean="0"/>
            <a:t>Instructions</a:t>
          </a:r>
          <a:endParaRPr lang="en-US" dirty="0"/>
        </a:p>
      </dgm:t>
    </dgm:pt>
    <dgm:pt modelId="{EA41A93F-19E2-C84A-8090-5B3D30E8B6AF}" type="parTrans" cxnId="{F56080A0-4E00-9D43-A314-A437C8194356}">
      <dgm:prSet/>
      <dgm:spPr/>
      <dgm:t>
        <a:bodyPr/>
        <a:lstStyle/>
        <a:p>
          <a:endParaRPr lang="en-US"/>
        </a:p>
      </dgm:t>
    </dgm:pt>
    <dgm:pt modelId="{771E5825-FE9A-D145-BDE0-959A1C172A34}" type="sibTrans" cxnId="{F56080A0-4E00-9D43-A314-A437C8194356}">
      <dgm:prSet/>
      <dgm:spPr/>
      <dgm:t>
        <a:bodyPr/>
        <a:lstStyle/>
        <a:p>
          <a:endParaRPr lang="en-US"/>
        </a:p>
      </dgm:t>
    </dgm:pt>
    <dgm:pt modelId="{A79F702C-136C-2545-9169-2AA31681FF4F}">
      <dgm:prSet phldrT="[Text]"/>
      <dgm:spPr/>
      <dgm:t>
        <a:bodyPr/>
        <a:lstStyle/>
        <a:p>
          <a:r>
            <a:rPr lang="en-US" dirty="0" smtClean="0"/>
            <a:t>Storyboard</a:t>
          </a:r>
          <a:endParaRPr lang="en-US" dirty="0"/>
        </a:p>
      </dgm:t>
    </dgm:pt>
    <dgm:pt modelId="{744C9E7B-FB32-BF42-B0CB-E86EA827498B}" type="parTrans" cxnId="{DBA353B1-D1CD-FC40-BF75-85F6B1C35C04}">
      <dgm:prSet/>
      <dgm:spPr/>
      <dgm:t>
        <a:bodyPr/>
        <a:lstStyle/>
        <a:p>
          <a:endParaRPr lang="en-US"/>
        </a:p>
      </dgm:t>
    </dgm:pt>
    <dgm:pt modelId="{74CC50B8-BE07-8B48-81DC-4DEAF33D8C92}" type="sibTrans" cxnId="{DBA353B1-D1CD-FC40-BF75-85F6B1C35C04}">
      <dgm:prSet/>
      <dgm:spPr/>
      <dgm:t>
        <a:bodyPr/>
        <a:lstStyle/>
        <a:p>
          <a:endParaRPr lang="en-US"/>
        </a:p>
      </dgm:t>
    </dgm:pt>
    <dgm:pt modelId="{D933A879-A600-014B-9653-7AE8F6A2B2C7}">
      <dgm:prSet phldrT="[Text]"/>
      <dgm:spPr>
        <a:solidFill>
          <a:schemeClr val="accent3"/>
        </a:solidFill>
      </dgm:spPr>
      <dgm:t>
        <a:bodyPr/>
        <a:lstStyle/>
        <a:p>
          <a:r>
            <a:rPr lang="en-US" dirty="0" smtClean="0"/>
            <a:t>Story</a:t>
          </a:r>
          <a:endParaRPr lang="en-US" dirty="0"/>
        </a:p>
      </dgm:t>
    </dgm:pt>
    <dgm:pt modelId="{A20DA73A-FC54-9C4C-8ACE-01C62E45E891}" type="parTrans" cxnId="{D5BA9696-7BE0-2145-B003-FAECB044CD2C}">
      <dgm:prSet/>
      <dgm:spPr/>
      <dgm:t>
        <a:bodyPr/>
        <a:lstStyle/>
        <a:p>
          <a:endParaRPr lang="en-US"/>
        </a:p>
      </dgm:t>
    </dgm:pt>
    <dgm:pt modelId="{8E00B795-99AF-FD4C-8EAC-96A27BED9527}" type="sibTrans" cxnId="{D5BA9696-7BE0-2145-B003-FAECB044CD2C}">
      <dgm:prSet/>
      <dgm:spPr/>
      <dgm:t>
        <a:bodyPr/>
        <a:lstStyle/>
        <a:p>
          <a:endParaRPr lang="en-US"/>
        </a:p>
      </dgm:t>
    </dgm:pt>
    <dgm:pt modelId="{FBECACE2-47EE-AA4C-9170-5F1DE469E712}">
      <dgm:prSet phldrT="[Text]"/>
      <dgm:spPr/>
      <dgm:t>
        <a:bodyPr/>
        <a:lstStyle/>
        <a:p>
          <a:r>
            <a:rPr lang="en-US" dirty="0" smtClean="0"/>
            <a:t>Questionnaire</a:t>
          </a:r>
          <a:endParaRPr lang="en-US" dirty="0"/>
        </a:p>
      </dgm:t>
    </dgm:pt>
    <dgm:pt modelId="{1721EA22-7E46-1B4E-8F88-DB32CB842858}" type="parTrans" cxnId="{545731A7-88C2-B244-93F9-CC17EEFE6D65}">
      <dgm:prSet/>
      <dgm:spPr/>
      <dgm:t>
        <a:bodyPr/>
        <a:lstStyle/>
        <a:p>
          <a:endParaRPr lang="en-US"/>
        </a:p>
      </dgm:t>
    </dgm:pt>
    <dgm:pt modelId="{A6F71119-E61A-FC4C-90E7-882B4EBD6C02}" type="sibTrans" cxnId="{545731A7-88C2-B244-93F9-CC17EEFE6D65}">
      <dgm:prSet/>
      <dgm:spPr/>
      <dgm:t>
        <a:bodyPr/>
        <a:lstStyle/>
        <a:p>
          <a:endParaRPr lang="en-US"/>
        </a:p>
      </dgm:t>
    </dgm:pt>
    <dgm:pt modelId="{7444E3C8-4D98-8541-9B5A-33055189C890}">
      <dgm:prSet phldrT="[Text]"/>
      <dgm:spPr/>
      <dgm:t>
        <a:bodyPr/>
        <a:lstStyle/>
        <a:p>
          <a:r>
            <a:rPr lang="en-US" dirty="0" smtClean="0"/>
            <a:t>Submission</a:t>
          </a:r>
          <a:endParaRPr lang="en-US" dirty="0"/>
        </a:p>
      </dgm:t>
    </dgm:pt>
    <dgm:pt modelId="{563ECA7C-4DB3-B54F-815A-6052B00603D7}" type="parTrans" cxnId="{8CB4C987-4D04-2544-A16E-91B89BA76A38}">
      <dgm:prSet/>
      <dgm:spPr/>
      <dgm:t>
        <a:bodyPr/>
        <a:lstStyle/>
        <a:p>
          <a:endParaRPr lang="en-US"/>
        </a:p>
      </dgm:t>
    </dgm:pt>
    <dgm:pt modelId="{B82792B3-8F70-4743-AF9E-4B812AD699E8}" type="sibTrans" cxnId="{8CB4C987-4D04-2544-A16E-91B89BA76A38}">
      <dgm:prSet/>
      <dgm:spPr/>
      <dgm:t>
        <a:bodyPr/>
        <a:lstStyle/>
        <a:p>
          <a:endParaRPr lang="en-US"/>
        </a:p>
      </dgm:t>
    </dgm:pt>
    <dgm:pt modelId="{2E7E69D9-B478-344A-A068-692561FE58B4}" type="pres">
      <dgm:prSet presAssocID="{75BFA9AA-7571-F44F-B8E5-CDCC255C6D10}" presName="Name0" presStyleCnt="0">
        <dgm:presLayoutVars>
          <dgm:dir/>
          <dgm:resizeHandles val="exact"/>
        </dgm:presLayoutVars>
      </dgm:prSet>
      <dgm:spPr/>
    </dgm:pt>
    <dgm:pt modelId="{349ACDC1-05C9-0443-96AD-D0BD814A4167}" type="pres">
      <dgm:prSet presAssocID="{92F74FFB-C545-EB4B-9657-C26D8BF74458}" presName="parTxOnly" presStyleLbl="node1" presStyleIdx="0" presStyleCnt="6">
        <dgm:presLayoutVars>
          <dgm:bulletEnabled val="1"/>
        </dgm:presLayoutVars>
      </dgm:prSet>
      <dgm:spPr/>
      <dgm:t>
        <a:bodyPr/>
        <a:lstStyle/>
        <a:p>
          <a:endParaRPr lang="en-US"/>
        </a:p>
      </dgm:t>
    </dgm:pt>
    <dgm:pt modelId="{6AE074DD-22C7-C842-AF7B-11B4DE243419}" type="pres">
      <dgm:prSet presAssocID="{33997114-6FBE-E940-ADDE-5E113B99C3F5}" presName="parSpace" presStyleCnt="0"/>
      <dgm:spPr/>
    </dgm:pt>
    <dgm:pt modelId="{E70B956D-4BEE-6F44-85FA-7CE7A877F257}" type="pres">
      <dgm:prSet presAssocID="{BD4601F0-B1DE-E24C-87E3-953E78DB8BAD}" presName="parTxOnly" presStyleLbl="node1" presStyleIdx="1" presStyleCnt="6">
        <dgm:presLayoutVars>
          <dgm:bulletEnabled val="1"/>
        </dgm:presLayoutVars>
      </dgm:prSet>
      <dgm:spPr/>
      <dgm:t>
        <a:bodyPr/>
        <a:lstStyle/>
        <a:p>
          <a:endParaRPr lang="en-US"/>
        </a:p>
      </dgm:t>
    </dgm:pt>
    <dgm:pt modelId="{4673A153-C519-7341-8B27-F67CAC9CD80D}" type="pres">
      <dgm:prSet presAssocID="{771E5825-FE9A-D145-BDE0-959A1C172A34}" presName="parSpace" presStyleCnt="0"/>
      <dgm:spPr/>
    </dgm:pt>
    <dgm:pt modelId="{8131498F-AA44-1A40-9D88-C06128D69B6A}" type="pres">
      <dgm:prSet presAssocID="{A79F702C-136C-2545-9169-2AA31681FF4F}" presName="parTxOnly" presStyleLbl="node1" presStyleIdx="2" presStyleCnt="6">
        <dgm:presLayoutVars>
          <dgm:bulletEnabled val="1"/>
        </dgm:presLayoutVars>
      </dgm:prSet>
      <dgm:spPr/>
      <dgm:t>
        <a:bodyPr/>
        <a:lstStyle/>
        <a:p>
          <a:endParaRPr lang="en-US"/>
        </a:p>
      </dgm:t>
    </dgm:pt>
    <dgm:pt modelId="{8A050670-4E16-444C-844D-A2326CDB7FE2}" type="pres">
      <dgm:prSet presAssocID="{74CC50B8-BE07-8B48-81DC-4DEAF33D8C92}" presName="parSpace" presStyleCnt="0"/>
      <dgm:spPr/>
    </dgm:pt>
    <dgm:pt modelId="{ADA274A2-F36A-CE41-8BCC-8D83C2BA3639}" type="pres">
      <dgm:prSet presAssocID="{D933A879-A600-014B-9653-7AE8F6A2B2C7}" presName="parTxOnly" presStyleLbl="node1" presStyleIdx="3" presStyleCnt="6">
        <dgm:presLayoutVars>
          <dgm:bulletEnabled val="1"/>
        </dgm:presLayoutVars>
      </dgm:prSet>
      <dgm:spPr/>
      <dgm:t>
        <a:bodyPr/>
        <a:lstStyle/>
        <a:p>
          <a:endParaRPr lang="en-US"/>
        </a:p>
      </dgm:t>
    </dgm:pt>
    <dgm:pt modelId="{1FA0DCCC-8FF7-8A4A-9524-79F5A3A4683F}" type="pres">
      <dgm:prSet presAssocID="{8E00B795-99AF-FD4C-8EAC-96A27BED9527}" presName="parSpace" presStyleCnt="0"/>
      <dgm:spPr/>
    </dgm:pt>
    <dgm:pt modelId="{BEE8967F-B919-1C41-B3A0-1299AA4CB7BB}" type="pres">
      <dgm:prSet presAssocID="{FBECACE2-47EE-AA4C-9170-5F1DE469E712}" presName="parTxOnly" presStyleLbl="node1" presStyleIdx="4" presStyleCnt="6">
        <dgm:presLayoutVars>
          <dgm:bulletEnabled val="1"/>
        </dgm:presLayoutVars>
      </dgm:prSet>
      <dgm:spPr/>
      <dgm:t>
        <a:bodyPr/>
        <a:lstStyle/>
        <a:p>
          <a:endParaRPr lang="en-US"/>
        </a:p>
      </dgm:t>
    </dgm:pt>
    <dgm:pt modelId="{732C6583-0F5F-A048-967A-D37E8F9B12DE}" type="pres">
      <dgm:prSet presAssocID="{A6F71119-E61A-FC4C-90E7-882B4EBD6C02}" presName="parSpace" presStyleCnt="0"/>
      <dgm:spPr/>
    </dgm:pt>
    <dgm:pt modelId="{B1CB4C23-4306-A94D-A765-A1F0382F3A3F}" type="pres">
      <dgm:prSet presAssocID="{7444E3C8-4D98-8541-9B5A-33055189C890}" presName="parTxOnly" presStyleLbl="node1" presStyleIdx="5" presStyleCnt="6">
        <dgm:presLayoutVars>
          <dgm:bulletEnabled val="1"/>
        </dgm:presLayoutVars>
      </dgm:prSet>
      <dgm:spPr/>
      <dgm:t>
        <a:bodyPr/>
        <a:lstStyle/>
        <a:p>
          <a:endParaRPr lang="en-US"/>
        </a:p>
      </dgm:t>
    </dgm:pt>
  </dgm:ptLst>
  <dgm:cxnLst>
    <dgm:cxn modelId="{49A84CEC-E5AA-FB4C-AFA5-F1DFA5F18051}" type="presOf" srcId="{7444E3C8-4D98-8541-9B5A-33055189C890}" destId="{B1CB4C23-4306-A94D-A765-A1F0382F3A3F}" srcOrd="0" destOrd="0" presId="urn:microsoft.com/office/officeart/2005/8/layout/hChevron3"/>
    <dgm:cxn modelId="{545731A7-88C2-B244-93F9-CC17EEFE6D65}" srcId="{75BFA9AA-7571-F44F-B8E5-CDCC255C6D10}" destId="{FBECACE2-47EE-AA4C-9170-5F1DE469E712}" srcOrd="4" destOrd="0" parTransId="{1721EA22-7E46-1B4E-8F88-DB32CB842858}" sibTransId="{A6F71119-E61A-FC4C-90E7-882B4EBD6C02}"/>
    <dgm:cxn modelId="{BCF30C57-4A37-5F41-8773-8FE765331A7C}" type="presOf" srcId="{BD4601F0-B1DE-E24C-87E3-953E78DB8BAD}" destId="{E70B956D-4BEE-6F44-85FA-7CE7A877F257}" srcOrd="0" destOrd="0" presId="urn:microsoft.com/office/officeart/2005/8/layout/hChevron3"/>
    <dgm:cxn modelId="{F56080A0-4E00-9D43-A314-A437C8194356}" srcId="{75BFA9AA-7571-F44F-B8E5-CDCC255C6D10}" destId="{BD4601F0-B1DE-E24C-87E3-953E78DB8BAD}" srcOrd="1" destOrd="0" parTransId="{EA41A93F-19E2-C84A-8090-5B3D30E8B6AF}" sibTransId="{771E5825-FE9A-D145-BDE0-959A1C172A34}"/>
    <dgm:cxn modelId="{D5BA9696-7BE0-2145-B003-FAECB044CD2C}" srcId="{75BFA9AA-7571-F44F-B8E5-CDCC255C6D10}" destId="{D933A879-A600-014B-9653-7AE8F6A2B2C7}" srcOrd="3" destOrd="0" parTransId="{A20DA73A-FC54-9C4C-8ACE-01C62E45E891}" sibTransId="{8E00B795-99AF-FD4C-8EAC-96A27BED9527}"/>
    <dgm:cxn modelId="{5A000CC2-D59F-7340-8DAC-D607EC2E651E}" type="presOf" srcId="{D933A879-A600-014B-9653-7AE8F6A2B2C7}" destId="{ADA274A2-F36A-CE41-8BCC-8D83C2BA3639}" srcOrd="0" destOrd="0" presId="urn:microsoft.com/office/officeart/2005/8/layout/hChevron3"/>
    <dgm:cxn modelId="{8CB4C987-4D04-2544-A16E-91B89BA76A38}" srcId="{75BFA9AA-7571-F44F-B8E5-CDCC255C6D10}" destId="{7444E3C8-4D98-8541-9B5A-33055189C890}" srcOrd="5" destOrd="0" parTransId="{563ECA7C-4DB3-B54F-815A-6052B00603D7}" sibTransId="{B82792B3-8F70-4743-AF9E-4B812AD699E8}"/>
    <dgm:cxn modelId="{DBA353B1-D1CD-FC40-BF75-85F6B1C35C04}" srcId="{75BFA9AA-7571-F44F-B8E5-CDCC255C6D10}" destId="{A79F702C-136C-2545-9169-2AA31681FF4F}" srcOrd="2" destOrd="0" parTransId="{744C9E7B-FB32-BF42-B0CB-E86EA827498B}" sibTransId="{74CC50B8-BE07-8B48-81DC-4DEAF33D8C92}"/>
    <dgm:cxn modelId="{1E994912-5A49-BD48-9146-7152CD809F45}" srcId="{75BFA9AA-7571-F44F-B8E5-CDCC255C6D10}" destId="{92F74FFB-C545-EB4B-9657-C26D8BF74458}" srcOrd="0" destOrd="0" parTransId="{95BEF2E4-9C0D-6140-9438-2019916D3B0F}" sibTransId="{33997114-6FBE-E940-ADDE-5E113B99C3F5}"/>
    <dgm:cxn modelId="{10284E9A-953F-3E4F-B4D9-F2ADA2125BA3}" type="presOf" srcId="{75BFA9AA-7571-F44F-B8E5-CDCC255C6D10}" destId="{2E7E69D9-B478-344A-A068-692561FE58B4}" srcOrd="0" destOrd="0" presId="urn:microsoft.com/office/officeart/2005/8/layout/hChevron3"/>
    <dgm:cxn modelId="{6FE27147-A9A0-E840-9CE3-0C2D38C1C5E0}" type="presOf" srcId="{A79F702C-136C-2545-9169-2AA31681FF4F}" destId="{8131498F-AA44-1A40-9D88-C06128D69B6A}" srcOrd="0" destOrd="0" presId="urn:microsoft.com/office/officeart/2005/8/layout/hChevron3"/>
    <dgm:cxn modelId="{ADC2786B-477C-BC47-92DA-CCE80C0B5BFA}" type="presOf" srcId="{92F74FFB-C545-EB4B-9657-C26D8BF74458}" destId="{349ACDC1-05C9-0443-96AD-D0BD814A4167}" srcOrd="0" destOrd="0" presId="urn:microsoft.com/office/officeart/2005/8/layout/hChevron3"/>
    <dgm:cxn modelId="{191CAFD6-2375-D64B-AEED-A948192E67A1}" type="presOf" srcId="{FBECACE2-47EE-AA4C-9170-5F1DE469E712}" destId="{BEE8967F-B919-1C41-B3A0-1299AA4CB7BB}" srcOrd="0" destOrd="0" presId="urn:microsoft.com/office/officeart/2005/8/layout/hChevron3"/>
    <dgm:cxn modelId="{6DE5E9C4-C915-8947-88E8-D5F14A5D513A}" type="presParOf" srcId="{2E7E69D9-B478-344A-A068-692561FE58B4}" destId="{349ACDC1-05C9-0443-96AD-D0BD814A4167}" srcOrd="0" destOrd="0" presId="urn:microsoft.com/office/officeart/2005/8/layout/hChevron3"/>
    <dgm:cxn modelId="{96E32072-08FC-4D41-84B1-A6C07D96EF0A}" type="presParOf" srcId="{2E7E69D9-B478-344A-A068-692561FE58B4}" destId="{6AE074DD-22C7-C842-AF7B-11B4DE243419}" srcOrd="1" destOrd="0" presId="urn:microsoft.com/office/officeart/2005/8/layout/hChevron3"/>
    <dgm:cxn modelId="{90286352-D85A-2649-A418-0FA89A9BD0E4}" type="presParOf" srcId="{2E7E69D9-B478-344A-A068-692561FE58B4}" destId="{E70B956D-4BEE-6F44-85FA-7CE7A877F257}" srcOrd="2" destOrd="0" presId="urn:microsoft.com/office/officeart/2005/8/layout/hChevron3"/>
    <dgm:cxn modelId="{1D6B7736-EA15-0B4B-95AB-BDBF2775D574}" type="presParOf" srcId="{2E7E69D9-B478-344A-A068-692561FE58B4}" destId="{4673A153-C519-7341-8B27-F67CAC9CD80D}" srcOrd="3" destOrd="0" presId="urn:microsoft.com/office/officeart/2005/8/layout/hChevron3"/>
    <dgm:cxn modelId="{2C725F0C-B61D-C442-9344-A147D3C4F082}" type="presParOf" srcId="{2E7E69D9-B478-344A-A068-692561FE58B4}" destId="{8131498F-AA44-1A40-9D88-C06128D69B6A}" srcOrd="4" destOrd="0" presId="urn:microsoft.com/office/officeart/2005/8/layout/hChevron3"/>
    <dgm:cxn modelId="{719990FB-F3CF-8B48-8C14-9196416EA544}" type="presParOf" srcId="{2E7E69D9-B478-344A-A068-692561FE58B4}" destId="{8A050670-4E16-444C-844D-A2326CDB7FE2}" srcOrd="5" destOrd="0" presId="urn:microsoft.com/office/officeart/2005/8/layout/hChevron3"/>
    <dgm:cxn modelId="{89EF5944-D7C1-B24C-9702-44F5D3A02A09}" type="presParOf" srcId="{2E7E69D9-B478-344A-A068-692561FE58B4}" destId="{ADA274A2-F36A-CE41-8BCC-8D83C2BA3639}" srcOrd="6" destOrd="0" presId="urn:microsoft.com/office/officeart/2005/8/layout/hChevron3"/>
    <dgm:cxn modelId="{33D52DDD-9AF4-EC4F-A4CD-3402B8630F23}" type="presParOf" srcId="{2E7E69D9-B478-344A-A068-692561FE58B4}" destId="{1FA0DCCC-8FF7-8A4A-9524-79F5A3A4683F}" srcOrd="7" destOrd="0" presId="urn:microsoft.com/office/officeart/2005/8/layout/hChevron3"/>
    <dgm:cxn modelId="{820393CB-F1CE-0741-A6CD-CEAF9DE849BA}" type="presParOf" srcId="{2E7E69D9-B478-344A-A068-692561FE58B4}" destId="{BEE8967F-B919-1C41-B3A0-1299AA4CB7BB}" srcOrd="8" destOrd="0" presId="urn:microsoft.com/office/officeart/2005/8/layout/hChevron3"/>
    <dgm:cxn modelId="{47F02F6B-3A27-8A43-9140-7BE09B300C1B}" type="presParOf" srcId="{2E7E69D9-B478-344A-A068-692561FE58B4}" destId="{732C6583-0F5F-A048-967A-D37E8F9B12DE}" srcOrd="9" destOrd="0" presId="urn:microsoft.com/office/officeart/2005/8/layout/hChevron3"/>
    <dgm:cxn modelId="{45A7BAAF-2853-C34E-B795-DD2417EB792B}" type="presParOf" srcId="{2E7E69D9-B478-344A-A068-692561FE58B4}" destId="{B1CB4C23-4306-A94D-A765-A1F0382F3A3F}"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5BFA9AA-7571-F44F-B8E5-CDCC255C6D10}" type="doc">
      <dgm:prSet loTypeId="urn:microsoft.com/office/officeart/2005/8/layout/hChevron3" loCatId="" qsTypeId="urn:microsoft.com/office/officeart/2005/8/quickstyle/simple1" qsCatId="simple" csTypeId="urn:microsoft.com/office/officeart/2005/8/colors/accent0_2" csCatId="mainScheme" phldr="1"/>
      <dgm:spPr/>
    </dgm:pt>
    <dgm:pt modelId="{92F74FFB-C545-EB4B-9657-C26D8BF74458}">
      <dgm:prSet phldrT="[Text]"/>
      <dgm:spPr/>
      <dgm:t>
        <a:bodyPr/>
        <a:lstStyle/>
        <a:p>
          <a:r>
            <a:rPr lang="en-US" dirty="0" smtClean="0"/>
            <a:t>Consent form</a:t>
          </a:r>
          <a:endParaRPr lang="en-US" dirty="0"/>
        </a:p>
      </dgm:t>
    </dgm:pt>
    <dgm:pt modelId="{95BEF2E4-9C0D-6140-9438-2019916D3B0F}" type="parTrans" cxnId="{1E994912-5A49-BD48-9146-7152CD809F45}">
      <dgm:prSet/>
      <dgm:spPr/>
      <dgm:t>
        <a:bodyPr/>
        <a:lstStyle/>
        <a:p>
          <a:endParaRPr lang="en-US"/>
        </a:p>
      </dgm:t>
    </dgm:pt>
    <dgm:pt modelId="{33997114-6FBE-E940-ADDE-5E113B99C3F5}" type="sibTrans" cxnId="{1E994912-5A49-BD48-9146-7152CD809F45}">
      <dgm:prSet/>
      <dgm:spPr/>
      <dgm:t>
        <a:bodyPr/>
        <a:lstStyle/>
        <a:p>
          <a:endParaRPr lang="en-US"/>
        </a:p>
      </dgm:t>
    </dgm:pt>
    <dgm:pt modelId="{BD4601F0-B1DE-E24C-87E3-953E78DB8BAD}">
      <dgm:prSet phldrT="[Text]"/>
      <dgm:spPr/>
      <dgm:t>
        <a:bodyPr/>
        <a:lstStyle/>
        <a:p>
          <a:r>
            <a:rPr lang="en-US" dirty="0" smtClean="0"/>
            <a:t>Instructions</a:t>
          </a:r>
          <a:endParaRPr lang="en-US" dirty="0"/>
        </a:p>
      </dgm:t>
    </dgm:pt>
    <dgm:pt modelId="{EA41A93F-19E2-C84A-8090-5B3D30E8B6AF}" type="parTrans" cxnId="{F56080A0-4E00-9D43-A314-A437C8194356}">
      <dgm:prSet/>
      <dgm:spPr/>
      <dgm:t>
        <a:bodyPr/>
        <a:lstStyle/>
        <a:p>
          <a:endParaRPr lang="en-US"/>
        </a:p>
      </dgm:t>
    </dgm:pt>
    <dgm:pt modelId="{771E5825-FE9A-D145-BDE0-959A1C172A34}" type="sibTrans" cxnId="{F56080A0-4E00-9D43-A314-A437C8194356}">
      <dgm:prSet/>
      <dgm:spPr/>
      <dgm:t>
        <a:bodyPr/>
        <a:lstStyle/>
        <a:p>
          <a:endParaRPr lang="en-US"/>
        </a:p>
      </dgm:t>
    </dgm:pt>
    <dgm:pt modelId="{A79F702C-136C-2545-9169-2AA31681FF4F}">
      <dgm:prSet phldrT="[Text]"/>
      <dgm:spPr/>
      <dgm:t>
        <a:bodyPr/>
        <a:lstStyle/>
        <a:p>
          <a:r>
            <a:rPr lang="en-US" dirty="0" smtClean="0"/>
            <a:t>Storyboard</a:t>
          </a:r>
          <a:endParaRPr lang="en-US" dirty="0"/>
        </a:p>
      </dgm:t>
    </dgm:pt>
    <dgm:pt modelId="{744C9E7B-FB32-BF42-B0CB-E86EA827498B}" type="parTrans" cxnId="{DBA353B1-D1CD-FC40-BF75-85F6B1C35C04}">
      <dgm:prSet/>
      <dgm:spPr/>
      <dgm:t>
        <a:bodyPr/>
        <a:lstStyle/>
        <a:p>
          <a:endParaRPr lang="en-US"/>
        </a:p>
      </dgm:t>
    </dgm:pt>
    <dgm:pt modelId="{74CC50B8-BE07-8B48-81DC-4DEAF33D8C92}" type="sibTrans" cxnId="{DBA353B1-D1CD-FC40-BF75-85F6B1C35C04}">
      <dgm:prSet/>
      <dgm:spPr/>
      <dgm:t>
        <a:bodyPr/>
        <a:lstStyle/>
        <a:p>
          <a:endParaRPr lang="en-US"/>
        </a:p>
      </dgm:t>
    </dgm:pt>
    <dgm:pt modelId="{D933A879-A600-014B-9653-7AE8F6A2B2C7}">
      <dgm:prSet phldrT="[Text]"/>
      <dgm:spPr>
        <a:solidFill>
          <a:schemeClr val="accent3"/>
        </a:solidFill>
      </dgm:spPr>
      <dgm:t>
        <a:bodyPr/>
        <a:lstStyle/>
        <a:p>
          <a:r>
            <a:rPr lang="en-US" dirty="0" smtClean="0"/>
            <a:t>Story</a:t>
          </a:r>
          <a:endParaRPr lang="en-US" dirty="0"/>
        </a:p>
      </dgm:t>
    </dgm:pt>
    <dgm:pt modelId="{A20DA73A-FC54-9C4C-8ACE-01C62E45E891}" type="parTrans" cxnId="{D5BA9696-7BE0-2145-B003-FAECB044CD2C}">
      <dgm:prSet/>
      <dgm:spPr/>
      <dgm:t>
        <a:bodyPr/>
        <a:lstStyle/>
        <a:p>
          <a:endParaRPr lang="en-US"/>
        </a:p>
      </dgm:t>
    </dgm:pt>
    <dgm:pt modelId="{8E00B795-99AF-FD4C-8EAC-96A27BED9527}" type="sibTrans" cxnId="{D5BA9696-7BE0-2145-B003-FAECB044CD2C}">
      <dgm:prSet/>
      <dgm:spPr/>
      <dgm:t>
        <a:bodyPr/>
        <a:lstStyle/>
        <a:p>
          <a:endParaRPr lang="en-US"/>
        </a:p>
      </dgm:t>
    </dgm:pt>
    <dgm:pt modelId="{FBECACE2-47EE-AA4C-9170-5F1DE469E712}">
      <dgm:prSet phldrT="[Text]"/>
      <dgm:spPr/>
      <dgm:t>
        <a:bodyPr/>
        <a:lstStyle/>
        <a:p>
          <a:r>
            <a:rPr lang="en-US" dirty="0" smtClean="0"/>
            <a:t>Questionnaire</a:t>
          </a:r>
          <a:endParaRPr lang="en-US" dirty="0"/>
        </a:p>
      </dgm:t>
    </dgm:pt>
    <dgm:pt modelId="{1721EA22-7E46-1B4E-8F88-DB32CB842858}" type="parTrans" cxnId="{545731A7-88C2-B244-93F9-CC17EEFE6D65}">
      <dgm:prSet/>
      <dgm:spPr/>
      <dgm:t>
        <a:bodyPr/>
        <a:lstStyle/>
        <a:p>
          <a:endParaRPr lang="en-US"/>
        </a:p>
      </dgm:t>
    </dgm:pt>
    <dgm:pt modelId="{A6F71119-E61A-FC4C-90E7-882B4EBD6C02}" type="sibTrans" cxnId="{545731A7-88C2-B244-93F9-CC17EEFE6D65}">
      <dgm:prSet/>
      <dgm:spPr/>
      <dgm:t>
        <a:bodyPr/>
        <a:lstStyle/>
        <a:p>
          <a:endParaRPr lang="en-US"/>
        </a:p>
      </dgm:t>
    </dgm:pt>
    <dgm:pt modelId="{1D67D095-C5A3-FD4A-9CDE-988251352A44}">
      <dgm:prSet phldrT="[Text]"/>
      <dgm:spPr/>
      <dgm:t>
        <a:bodyPr/>
        <a:lstStyle/>
        <a:p>
          <a:r>
            <a:rPr lang="en-US" dirty="0" smtClean="0"/>
            <a:t>Submission</a:t>
          </a:r>
          <a:endParaRPr lang="en-US" dirty="0"/>
        </a:p>
      </dgm:t>
    </dgm:pt>
    <dgm:pt modelId="{419193CA-BDDA-BA4A-AA17-39B7B07FE92F}" type="parTrans" cxnId="{5394AD2B-8EDD-5441-AE61-A8FF58ECD0AF}">
      <dgm:prSet/>
      <dgm:spPr/>
      <dgm:t>
        <a:bodyPr/>
        <a:lstStyle/>
        <a:p>
          <a:endParaRPr lang="en-US"/>
        </a:p>
      </dgm:t>
    </dgm:pt>
    <dgm:pt modelId="{9E988388-D915-C440-B608-F1D10E6D3D6D}" type="sibTrans" cxnId="{5394AD2B-8EDD-5441-AE61-A8FF58ECD0AF}">
      <dgm:prSet/>
      <dgm:spPr/>
      <dgm:t>
        <a:bodyPr/>
        <a:lstStyle/>
        <a:p>
          <a:endParaRPr lang="en-US"/>
        </a:p>
      </dgm:t>
    </dgm:pt>
    <dgm:pt modelId="{2E7E69D9-B478-344A-A068-692561FE58B4}" type="pres">
      <dgm:prSet presAssocID="{75BFA9AA-7571-F44F-B8E5-CDCC255C6D10}" presName="Name0" presStyleCnt="0">
        <dgm:presLayoutVars>
          <dgm:dir/>
          <dgm:resizeHandles val="exact"/>
        </dgm:presLayoutVars>
      </dgm:prSet>
      <dgm:spPr/>
    </dgm:pt>
    <dgm:pt modelId="{349ACDC1-05C9-0443-96AD-D0BD814A4167}" type="pres">
      <dgm:prSet presAssocID="{92F74FFB-C545-EB4B-9657-C26D8BF74458}" presName="parTxOnly" presStyleLbl="node1" presStyleIdx="0" presStyleCnt="6">
        <dgm:presLayoutVars>
          <dgm:bulletEnabled val="1"/>
        </dgm:presLayoutVars>
      </dgm:prSet>
      <dgm:spPr/>
      <dgm:t>
        <a:bodyPr/>
        <a:lstStyle/>
        <a:p>
          <a:endParaRPr lang="en-US"/>
        </a:p>
      </dgm:t>
    </dgm:pt>
    <dgm:pt modelId="{6AE074DD-22C7-C842-AF7B-11B4DE243419}" type="pres">
      <dgm:prSet presAssocID="{33997114-6FBE-E940-ADDE-5E113B99C3F5}" presName="parSpace" presStyleCnt="0"/>
      <dgm:spPr/>
    </dgm:pt>
    <dgm:pt modelId="{E70B956D-4BEE-6F44-85FA-7CE7A877F257}" type="pres">
      <dgm:prSet presAssocID="{BD4601F0-B1DE-E24C-87E3-953E78DB8BAD}" presName="parTxOnly" presStyleLbl="node1" presStyleIdx="1" presStyleCnt="6">
        <dgm:presLayoutVars>
          <dgm:bulletEnabled val="1"/>
        </dgm:presLayoutVars>
      </dgm:prSet>
      <dgm:spPr/>
      <dgm:t>
        <a:bodyPr/>
        <a:lstStyle/>
        <a:p>
          <a:endParaRPr lang="en-US"/>
        </a:p>
      </dgm:t>
    </dgm:pt>
    <dgm:pt modelId="{4673A153-C519-7341-8B27-F67CAC9CD80D}" type="pres">
      <dgm:prSet presAssocID="{771E5825-FE9A-D145-BDE0-959A1C172A34}" presName="parSpace" presStyleCnt="0"/>
      <dgm:spPr/>
    </dgm:pt>
    <dgm:pt modelId="{8131498F-AA44-1A40-9D88-C06128D69B6A}" type="pres">
      <dgm:prSet presAssocID="{A79F702C-136C-2545-9169-2AA31681FF4F}" presName="parTxOnly" presStyleLbl="node1" presStyleIdx="2" presStyleCnt="6">
        <dgm:presLayoutVars>
          <dgm:bulletEnabled val="1"/>
        </dgm:presLayoutVars>
      </dgm:prSet>
      <dgm:spPr/>
      <dgm:t>
        <a:bodyPr/>
        <a:lstStyle/>
        <a:p>
          <a:endParaRPr lang="en-US"/>
        </a:p>
      </dgm:t>
    </dgm:pt>
    <dgm:pt modelId="{8A050670-4E16-444C-844D-A2326CDB7FE2}" type="pres">
      <dgm:prSet presAssocID="{74CC50B8-BE07-8B48-81DC-4DEAF33D8C92}" presName="parSpace" presStyleCnt="0"/>
      <dgm:spPr/>
    </dgm:pt>
    <dgm:pt modelId="{ADA274A2-F36A-CE41-8BCC-8D83C2BA3639}" type="pres">
      <dgm:prSet presAssocID="{D933A879-A600-014B-9653-7AE8F6A2B2C7}" presName="parTxOnly" presStyleLbl="node1" presStyleIdx="3" presStyleCnt="6">
        <dgm:presLayoutVars>
          <dgm:bulletEnabled val="1"/>
        </dgm:presLayoutVars>
      </dgm:prSet>
      <dgm:spPr/>
      <dgm:t>
        <a:bodyPr/>
        <a:lstStyle/>
        <a:p>
          <a:endParaRPr lang="en-US"/>
        </a:p>
      </dgm:t>
    </dgm:pt>
    <dgm:pt modelId="{1FA0DCCC-8FF7-8A4A-9524-79F5A3A4683F}" type="pres">
      <dgm:prSet presAssocID="{8E00B795-99AF-FD4C-8EAC-96A27BED9527}" presName="parSpace" presStyleCnt="0"/>
      <dgm:spPr/>
    </dgm:pt>
    <dgm:pt modelId="{BEE8967F-B919-1C41-B3A0-1299AA4CB7BB}" type="pres">
      <dgm:prSet presAssocID="{FBECACE2-47EE-AA4C-9170-5F1DE469E712}" presName="parTxOnly" presStyleLbl="node1" presStyleIdx="4" presStyleCnt="6">
        <dgm:presLayoutVars>
          <dgm:bulletEnabled val="1"/>
        </dgm:presLayoutVars>
      </dgm:prSet>
      <dgm:spPr/>
      <dgm:t>
        <a:bodyPr/>
        <a:lstStyle/>
        <a:p>
          <a:endParaRPr lang="en-US"/>
        </a:p>
      </dgm:t>
    </dgm:pt>
    <dgm:pt modelId="{00AFE702-30D4-8545-A1DB-7489DB299B72}" type="pres">
      <dgm:prSet presAssocID="{A6F71119-E61A-FC4C-90E7-882B4EBD6C02}" presName="parSpace" presStyleCnt="0"/>
      <dgm:spPr/>
    </dgm:pt>
    <dgm:pt modelId="{6878515C-D720-DE49-B4FA-56CD58397DAE}" type="pres">
      <dgm:prSet presAssocID="{1D67D095-C5A3-FD4A-9CDE-988251352A44}" presName="parTxOnly" presStyleLbl="node1" presStyleIdx="5" presStyleCnt="6">
        <dgm:presLayoutVars>
          <dgm:bulletEnabled val="1"/>
        </dgm:presLayoutVars>
      </dgm:prSet>
      <dgm:spPr/>
      <dgm:t>
        <a:bodyPr/>
        <a:lstStyle/>
        <a:p>
          <a:endParaRPr lang="en-US"/>
        </a:p>
      </dgm:t>
    </dgm:pt>
  </dgm:ptLst>
  <dgm:cxnLst>
    <dgm:cxn modelId="{D0580A00-6A6C-9A46-A1F9-D8E6C40D44EF}" type="presOf" srcId="{1D67D095-C5A3-FD4A-9CDE-988251352A44}" destId="{6878515C-D720-DE49-B4FA-56CD58397DAE}" srcOrd="0" destOrd="0" presId="urn:microsoft.com/office/officeart/2005/8/layout/hChevron3"/>
    <dgm:cxn modelId="{545731A7-88C2-B244-93F9-CC17EEFE6D65}" srcId="{75BFA9AA-7571-F44F-B8E5-CDCC255C6D10}" destId="{FBECACE2-47EE-AA4C-9170-5F1DE469E712}" srcOrd="4" destOrd="0" parTransId="{1721EA22-7E46-1B4E-8F88-DB32CB842858}" sibTransId="{A6F71119-E61A-FC4C-90E7-882B4EBD6C02}"/>
    <dgm:cxn modelId="{F56080A0-4E00-9D43-A314-A437C8194356}" srcId="{75BFA9AA-7571-F44F-B8E5-CDCC255C6D10}" destId="{BD4601F0-B1DE-E24C-87E3-953E78DB8BAD}" srcOrd="1" destOrd="0" parTransId="{EA41A93F-19E2-C84A-8090-5B3D30E8B6AF}" sibTransId="{771E5825-FE9A-D145-BDE0-959A1C172A34}"/>
    <dgm:cxn modelId="{D9D72E71-2D0C-0042-BFD0-00CFFCE8A6D0}" type="presOf" srcId="{75BFA9AA-7571-F44F-B8E5-CDCC255C6D10}" destId="{2E7E69D9-B478-344A-A068-692561FE58B4}" srcOrd="0" destOrd="0" presId="urn:microsoft.com/office/officeart/2005/8/layout/hChevron3"/>
    <dgm:cxn modelId="{D5BA9696-7BE0-2145-B003-FAECB044CD2C}" srcId="{75BFA9AA-7571-F44F-B8E5-CDCC255C6D10}" destId="{D933A879-A600-014B-9653-7AE8F6A2B2C7}" srcOrd="3" destOrd="0" parTransId="{A20DA73A-FC54-9C4C-8ACE-01C62E45E891}" sibTransId="{8E00B795-99AF-FD4C-8EAC-96A27BED9527}"/>
    <dgm:cxn modelId="{63136496-2EF0-474D-92D5-AFB274E7C3C1}" type="presOf" srcId="{BD4601F0-B1DE-E24C-87E3-953E78DB8BAD}" destId="{E70B956D-4BEE-6F44-85FA-7CE7A877F257}" srcOrd="0" destOrd="0" presId="urn:microsoft.com/office/officeart/2005/8/layout/hChevron3"/>
    <dgm:cxn modelId="{2451C94B-32F8-584B-A818-19757B5616AE}" type="presOf" srcId="{92F74FFB-C545-EB4B-9657-C26D8BF74458}" destId="{349ACDC1-05C9-0443-96AD-D0BD814A4167}" srcOrd="0" destOrd="0" presId="urn:microsoft.com/office/officeart/2005/8/layout/hChevron3"/>
    <dgm:cxn modelId="{5394AD2B-8EDD-5441-AE61-A8FF58ECD0AF}" srcId="{75BFA9AA-7571-F44F-B8E5-CDCC255C6D10}" destId="{1D67D095-C5A3-FD4A-9CDE-988251352A44}" srcOrd="5" destOrd="0" parTransId="{419193CA-BDDA-BA4A-AA17-39B7B07FE92F}" sibTransId="{9E988388-D915-C440-B608-F1D10E6D3D6D}"/>
    <dgm:cxn modelId="{73B77B11-BBFE-B24D-80BC-67DF413AFC40}" type="presOf" srcId="{D933A879-A600-014B-9653-7AE8F6A2B2C7}" destId="{ADA274A2-F36A-CE41-8BCC-8D83C2BA3639}" srcOrd="0" destOrd="0" presId="urn:microsoft.com/office/officeart/2005/8/layout/hChevron3"/>
    <dgm:cxn modelId="{DBA353B1-D1CD-FC40-BF75-85F6B1C35C04}" srcId="{75BFA9AA-7571-F44F-B8E5-CDCC255C6D10}" destId="{A79F702C-136C-2545-9169-2AA31681FF4F}" srcOrd="2" destOrd="0" parTransId="{744C9E7B-FB32-BF42-B0CB-E86EA827498B}" sibTransId="{74CC50B8-BE07-8B48-81DC-4DEAF33D8C92}"/>
    <dgm:cxn modelId="{1E994912-5A49-BD48-9146-7152CD809F45}" srcId="{75BFA9AA-7571-F44F-B8E5-CDCC255C6D10}" destId="{92F74FFB-C545-EB4B-9657-C26D8BF74458}" srcOrd="0" destOrd="0" parTransId="{95BEF2E4-9C0D-6140-9438-2019916D3B0F}" sibTransId="{33997114-6FBE-E940-ADDE-5E113B99C3F5}"/>
    <dgm:cxn modelId="{0231E60B-CA84-3A4C-8044-ABEAC4C2A320}" type="presOf" srcId="{FBECACE2-47EE-AA4C-9170-5F1DE469E712}" destId="{BEE8967F-B919-1C41-B3A0-1299AA4CB7BB}" srcOrd="0" destOrd="0" presId="urn:microsoft.com/office/officeart/2005/8/layout/hChevron3"/>
    <dgm:cxn modelId="{9D3B4B57-D5F3-9C42-9C4D-AB4EABF0946C}" type="presOf" srcId="{A79F702C-136C-2545-9169-2AA31681FF4F}" destId="{8131498F-AA44-1A40-9D88-C06128D69B6A}" srcOrd="0" destOrd="0" presId="urn:microsoft.com/office/officeart/2005/8/layout/hChevron3"/>
    <dgm:cxn modelId="{774AC96E-DC68-9341-8992-89F5F05BF32D}" type="presParOf" srcId="{2E7E69D9-B478-344A-A068-692561FE58B4}" destId="{349ACDC1-05C9-0443-96AD-D0BD814A4167}" srcOrd="0" destOrd="0" presId="urn:microsoft.com/office/officeart/2005/8/layout/hChevron3"/>
    <dgm:cxn modelId="{A186E17E-17EF-1D42-853C-0DD407F53CE6}" type="presParOf" srcId="{2E7E69D9-B478-344A-A068-692561FE58B4}" destId="{6AE074DD-22C7-C842-AF7B-11B4DE243419}" srcOrd="1" destOrd="0" presId="urn:microsoft.com/office/officeart/2005/8/layout/hChevron3"/>
    <dgm:cxn modelId="{83040D31-85F0-9C46-B411-28859811D7E3}" type="presParOf" srcId="{2E7E69D9-B478-344A-A068-692561FE58B4}" destId="{E70B956D-4BEE-6F44-85FA-7CE7A877F257}" srcOrd="2" destOrd="0" presId="urn:microsoft.com/office/officeart/2005/8/layout/hChevron3"/>
    <dgm:cxn modelId="{0FEDE013-5555-804E-91AE-F3C99794FB82}" type="presParOf" srcId="{2E7E69D9-B478-344A-A068-692561FE58B4}" destId="{4673A153-C519-7341-8B27-F67CAC9CD80D}" srcOrd="3" destOrd="0" presId="urn:microsoft.com/office/officeart/2005/8/layout/hChevron3"/>
    <dgm:cxn modelId="{3F2391AB-6852-884E-9354-D67232BC5B1B}" type="presParOf" srcId="{2E7E69D9-B478-344A-A068-692561FE58B4}" destId="{8131498F-AA44-1A40-9D88-C06128D69B6A}" srcOrd="4" destOrd="0" presId="urn:microsoft.com/office/officeart/2005/8/layout/hChevron3"/>
    <dgm:cxn modelId="{7A4C09E0-9076-BD45-A2E7-620F3947DC32}" type="presParOf" srcId="{2E7E69D9-B478-344A-A068-692561FE58B4}" destId="{8A050670-4E16-444C-844D-A2326CDB7FE2}" srcOrd="5" destOrd="0" presId="urn:microsoft.com/office/officeart/2005/8/layout/hChevron3"/>
    <dgm:cxn modelId="{16F5B73C-2EB9-BA47-A7E0-26E42DCFB114}" type="presParOf" srcId="{2E7E69D9-B478-344A-A068-692561FE58B4}" destId="{ADA274A2-F36A-CE41-8BCC-8D83C2BA3639}" srcOrd="6" destOrd="0" presId="urn:microsoft.com/office/officeart/2005/8/layout/hChevron3"/>
    <dgm:cxn modelId="{87E4E7E9-2963-D348-9EF3-83D7E61B4426}" type="presParOf" srcId="{2E7E69D9-B478-344A-A068-692561FE58B4}" destId="{1FA0DCCC-8FF7-8A4A-9524-79F5A3A4683F}" srcOrd="7" destOrd="0" presId="urn:microsoft.com/office/officeart/2005/8/layout/hChevron3"/>
    <dgm:cxn modelId="{6BBA477B-60D2-DA4A-A667-CF8699D8E3E5}" type="presParOf" srcId="{2E7E69D9-B478-344A-A068-692561FE58B4}" destId="{BEE8967F-B919-1C41-B3A0-1299AA4CB7BB}" srcOrd="8" destOrd="0" presId="urn:microsoft.com/office/officeart/2005/8/layout/hChevron3"/>
    <dgm:cxn modelId="{89EE33AF-5EA0-9843-9B52-94F22723DB82}" type="presParOf" srcId="{2E7E69D9-B478-344A-A068-692561FE58B4}" destId="{00AFE702-30D4-8545-A1DB-7489DB299B72}" srcOrd="9" destOrd="0" presId="urn:microsoft.com/office/officeart/2005/8/layout/hChevron3"/>
    <dgm:cxn modelId="{BB4C4E29-67D6-A947-8A74-C1A2AF827E84}" type="presParOf" srcId="{2E7E69D9-B478-344A-A068-692561FE58B4}" destId="{6878515C-D720-DE49-B4FA-56CD58397DAE}"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5BFA9AA-7571-F44F-B8E5-CDCC255C6D10}" type="doc">
      <dgm:prSet loTypeId="urn:microsoft.com/office/officeart/2005/8/layout/hChevron3" loCatId="" qsTypeId="urn:microsoft.com/office/officeart/2005/8/quickstyle/simple1" qsCatId="simple" csTypeId="urn:microsoft.com/office/officeart/2005/8/colors/accent0_2" csCatId="mainScheme" phldr="1"/>
      <dgm:spPr/>
    </dgm:pt>
    <dgm:pt modelId="{92F74FFB-C545-EB4B-9657-C26D8BF74458}">
      <dgm:prSet phldrT="[Text]"/>
      <dgm:spPr/>
      <dgm:t>
        <a:bodyPr/>
        <a:lstStyle/>
        <a:p>
          <a:r>
            <a:rPr lang="en-US" dirty="0" smtClean="0"/>
            <a:t>Consent form</a:t>
          </a:r>
          <a:endParaRPr lang="en-US" dirty="0"/>
        </a:p>
      </dgm:t>
    </dgm:pt>
    <dgm:pt modelId="{95BEF2E4-9C0D-6140-9438-2019916D3B0F}" type="parTrans" cxnId="{1E994912-5A49-BD48-9146-7152CD809F45}">
      <dgm:prSet/>
      <dgm:spPr/>
      <dgm:t>
        <a:bodyPr/>
        <a:lstStyle/>
        <a:p>
          <a:endParaRPr lang="en-US"/>
        </a:p>
      </dgm:t>
    </dgm:pt>
    <dgm:pt modelId="{33997114-6FBE-E940-ADDE-5E113B99C3F5}" type="sibTrans" cxnId="{1E994912-5A49-BD48-9146-7152CD809F45}">
      <dgm:prSet/>
      <dgm:spPr/>
      <dgm:t>
        <a:bodyPr/>
        <a:lstStyle/>
        <a:p>
          <a:endParaRPr lang="en-US"/>
        </a:p>
      </dgm:t>
    </dgm:pt>
    <dgm:pt modelId="{BD4601F0-B1DE-E24C-87E3-953E78DB8BAD}">
      <dgm:prSet phldrT="[Text]"/>
      <dgm:spPr/>
      <dgm:t>
        <a:bodyPr/>
        <a:lstStyle/>
        <a:p>
          <a:r>
            <a:rPr lang="en-US" dirty="0" smtClean="0"/>
            <a:t>Instructions</a:t>
          </a:r>
          <a:endParaRPr lang="en-US" dirty="0"/>
        </a:p>
      </dgm:t>
    </dgm:pt>
    <dgm:pt modelId="{EA41A93F-19E2-C84A-8090-5B3D30E8B6AF}" type="parTrans" cxnId="{F56080A0-4E00-9D43-A314-A437C8194356}">
      <dgm:prSet/>
      <dgm:spPr/>
      <dgm:t>
        <a:bodyPr/>
        <a:lstStyle/>
        <a:p>
          <a:endParaRPr lang="en-US"/>
        </a:p>
      </dgm:t>
    </dgm:pt>
    <dgm:pt modelId="{771E5825-FE9A-D145-BDE0-959A1C172A34}" type="sibTrans" cxnId="{F56080A0-4E00-9D43-A314-A437C8194356}">
      <dgm:prSet/>
      <dgm:spPr/>
      <dgm:t>
        <a:bodyPr/>
        <a:lstStyle/>
        <a:p>
          <a:endParaRPr lang="en-US"/>
        </a:p>
      </dgm:t>
    </dgm:pt>
    <dgm:pt modelId="{A79F702C-136C-2545-9169-2AA31681FF4F}">
      <dgm:prSet phldrT="[Text]"/>
      <dgm:spPr/>
      <dgm:t>
        <a:bodyPr/>
        <a:lstStyle/>
        <a:p>
          <a:r>
            <a:rPr lang="en-US" dirty="0" smtClean="0"/>
            <a:t>Storyboard</a:t>
          </a:r>
          <a:endParaRPr lang="en-US" dirty="0"/>
        </a:p>
      </dgm:t>
    </dgm:pt>
    <dgm:pt modelId="{744C9E7B-FB32-BF42-B0CB-E86EA827498B}" type="parTrans" cxnId="{DBA353B1-D1CD-FC40-BF75-85F6B1C35C04}">
      <dgm:prSet/>
      <dgm:spPr/>
      <dgm:t>
        <a:bodyPr/>
        <a:lstStyle/>
        <a:p>
          <a:endParaRPr lang="en-US"/>
        </a:p>
      </dgm:t>
    </dgm:pt>
    <dgm:pt modelId="{74CC50B8-BE07-8B48-81DC-4DEAF33D8C92}" type="sibTrans" cxnId="{DBA353B1-D1CD-FC40-BF75-85F6B1C35C04}">
      <dgm:prSet/>
      <dgm:spPr/>
      <dgm:t>
        <a:bodyPr/>
        <a:lstStyle/>
        <a:p>
          <a:endParaRPr lang="en-US"/>
        </a:p>
      </dgm:t>
    </dgm:pt>
    <dgm:pt modelId="{D933A879-A600-014B-9653-7AE8F6A2B2C7}">
      <dgm:prSet phldrT="[Text]"/>
      <dgm:spPr/>
      <dgm:t>
        <a:bodyPr/>
        <a:lstStyle/>
        <a:p>
          <a:r>
            <a:rPr lang="en-US" dirty="0" smtClean="0"/>
            <a:t>Story</a:t>
          </a:r>
          <a:endParaRPr lang="en-US" dirty="0"/>
        </a:p>
      </dgm:t>
    </dgm:pt>
    <dgm:pt modelId="{A20DA73A-FC54-9C4C-8ACE-01C62E45E891}" type="parTrans" cxnId="{D5BA9696-7BE0-2145-B003-FAECB044CD2C}">
      <dgm:prSet/>
      <dgm:spPr/>
      <dgm:t>
        <a:bodyPr/>
        <a:lstStyle/>
        <a:p>
          <a:endParaRPr lang="en-US"/>
        </a:p>
      </dgm:t>
    </dgm:pt>
    <dgm:pt modelId="{8E00B795-99AF-FD4C-8EAC-96A27BED9527}" type="sibTrans" cxnId="{D5BA9696-7BE0-2145-B003-FAECB044CD2C}">
      <dgm:prSet/>
      <dgm:spPr/>
      <dgm:t>
        <a:bodyPr/>
        <a:lstStyle/>
        <a:p>
          <a:endParaRPr lang="en-US"/>
        </a:p>
      </dgm:t>
    </dgm:pt>
    <dgm:pt modelId="{FBECACE2-47EE-AA4C-9170-5F1DE469E712}">
      <dgm:prSet phldrT="[Text]"/>
      <dgm:spPr>
        <a:solidFill>
          <a:schemeClr val="accent3"/>
        </a:solidFill>
      </dgm:spPr>
      <dgm:t>
        <a:bodyPr/>
        <a:lstStyle/>
        <a:p>
          <a:r>
            <a:rPr lang="en-US" dirty="0" smtClean="0"/>
            <a:t>Questionnaire</a:t>
          </a:r>
          <a:endParaRPr lang="en-US" dirty="0"/>
        </a:p>
      </dgm:t>
    </dgm:pt>
    <dgm:pt modelId="{1721EA22-7E46-1B4E-8F88-DB32CB842858}" type="parTrans" cxnId="{545731A7-88C2-B244-93F9-CC17EEFE6D65}">
      <dgm:prSet/>
      <dgm:spPr/>
      <dgm:t>
        <a:bodyPr/>
        <a:lstStyle/>
        <a:p>
          <a:endParaRPr lang="en-US"/>
        </a:p>
      </dgm:t>
    </dgm:pt>
    <dgm:pt modelId="{A6F71119-E61A-FC4C-90E7-882B4EBD6C02}" type="sibTrans" cxnId="{545731A7-88C2-B244-93F9-CC17EEFE6D65}">
      <dgm:prSet/>
      <dgm:spPr/>
      <dgm:t>
        <a:bodyPr/>
        <a:lstStyle/>
        <a:p>
          <a:endParaRPr lang="en-US"/>
        </a:p>
      </dgm:t>
    </dgm:pt>
    <dgm:pt modelId="{1D67D095-C5A3-FD4A-9CDE-988251352A44}">
      <dgm:prSet phldrT="[Text]"/>
      <dgm:spPr/>
      <dgm:t>
        <a:bodyPr/>
        <a:lstStyle/>
        <a:p>
          <a:r>
            <a:rPr lang="en-US" dirty="0" smtClean="0"/>
            <a:t>Submission</a:t>
          </a:r>
          <a:endParaRPr lang="en-US" dirty="0"/>
        </a:p>
      </dgm:t>
    </dgm:pt>
    <dgm:pt modelId="{419193CA-BDDA-BA4A-AA17-39B7B07FE92F}" type="parTrans" cxnId="{5394AD2B-8EDD-5441-AE61-A8FF58ECD0AF}">
      <dgm:prSet/>
      <dgm:spPr/>
      <dgm:t>
        <a:bodyPr/>
        <a:lstStyle/>
        <a:p>
          <a:endParaRPr lang="en-US"/>
        </a:p>
      </dgm:t>
    </dgm:pt>
    <dgm:pt modelId="{9E988388-D915-C440-B608-F1D10E6D3D6D}" type="sibTrans" cxnId="{5394AD2B-8EDD-5441-AE61-A8FF58ECD0AF}">
      <dgm:prSet/>
      <dgm:spPr/>
      <dgm:t>
        <a:bodyPr/>
        <a:lstStyle/>
        <a:p>
          <a:endParaRPr lang="en-US"/>
        </a:p>
      </dgm:t>
    </dgm:pt>
    <dgm:pt modelId="{2E7E69D9-B478-344A-A068-692561FE58B4}" type="pres">
      <dgm:prSet presAssocID="{75BFA9AA-7571-F44F-B8E5-CDCC255C6D10}" presName="Name0" presStyleCnt="0">
        <dgm:presLayoutVars>
          <dgm:dir/>
          <dgm:resizeHandles val="exact"/>
        </dgm:presLayoutVars>
      </dgm:prSet>
      <dgm:spPr/>
    </dgm:pt>
    <dgm:pt modelId="{349ACDC1-05C9-0443-96AD-D0BD814A4167}" type="pres">
      <dgm:prSet presAssocID="{92F74FFB-C545-EB4B-9657-C26D8BF74458}" presName="parTxOnly" presStyleLbl="node1" presStyleIdx="0" presStyleCnt="6">
        <dgm:presLayoutVars>
          <dgm:bulletEnabled val="1"/>
        </dgm:presLayoutVars>
      </dgm:prSet>
      <dgm:spPr/>
      <dgm:t>
        <a:bodyPr/>
        <a:lstStyle/>
        <a:p>
          <a:endParaRPr lang="en-US"/>
        </a:p>
      </dgm:t>
    </dgm:pt>
    <dgm:pt modelId="{6AE074DD-22C7-C842-AF7B-11B4DE243419}" type="pres">
      <dgm:prSet presAssocID="{33997114-6FBE-E940-ADDE-5E113B99C3F5}" presName="parSpace" presStyleCnt="0"/>
      <dgm:spPr/>
    </dgm:pt>
    <dgm:pt modelId="{E70B956D-4BEE-6F44-85FA-7CE7A877F257}" type="pres">
      <dgm:prSet presAssocID="{BD4601F0-B1DE-E24C-87E3-953E78DB8BAD}" presName="parTxOnly" presStyleLbl="node1" presStyleIdx="1" presStyleCnt="6">
        <dgm:presLayoutVars>
          <dgm:bulletEnabled val="1"/>
        </dgm:presLayoutVars>
      </dgm:prSet>
      <dgm:spPr/>
      <dgm:t>
        <a:bodyPr/>
        <a:lstStyle/>
        <a:p>
          <a:endParaRPr lang="en-US"/>
        </a:p>
      </dgm:t>
    </dgm:pt>
    <dgm:pt modelId="{4673A153-C519-7341-8B27-F67CAC9CD80D}" type="pres">
      <dgm:prSet presAssocID="{771E5825-FE9A-D145-BDE0-959A1C172A34}" presName="parSpace" presStyleCnt="0"/>
      <dgm:spPr/>
    </dgm:pt>
    <dgm:pt modelId="{8131498F-AA44-1A40-9D88-C06128D69B6A}" type="pres">
      <dgm:prSet presAssocID="{A79F702C-136C-2545-9169-2AA31681FF4F}" presName="parTxOnly" presStyleLbl="node1" presStyleIdx="2" presStyleCnt="6">
        <dgm:presLayoutVars>
          <dgm:bulletEnabled val="1"/>
        </dgm:presLayoutVars>
      </dgm:prSet>
      <dgm:spPr/>
      <dgm:t>
        <a:bodyPr/>
        <a:lstStyle/>
        <a:p>
          <a:endParaRPr lang="en-US"/>
        </a:p>
      </dgm:t>
    </dgm:pt>
    <dgm:pt modelId="{8A050670-4E16-444C-844D-A2326CDB7FE2}" type="pres">
      <dgm:prSet presAssocID="{74CC50B8-BE07-8B48-81DC-4DEAF33D8C92}" presName="parSpace" presStyleCnt="0"/>
      <dgm:spPr/>
    </dgm:pt>
    <dgm:pt modelId="{ADA274A2-F36A-CE41-8BCC-8D83C2BA3639}" type="pres">
      <dgm:prSet presAssocID="{D933A879-A600-014B-9653-7AE8F6A2B2C7}" presName="parTxOnly" presStyleLbl="node1" presStyleIdx="3" presStyleCnt="6">
        <dgm:presLayoutVars>
          <dgm:bulletEnabled val="1"/>
        </dgm:presLayoutVars>
      </dgm:prSet>
      <dgm:spPr/>
      <dgm:t>
        <a:bodyPr/>
        <a:lstStyle/>
        <a:p>
          <a:endParaRPr lang="en-US"/>
        </a:p>
      </dgm:t>
    </dgm:pt>
    <dgm:pt modelId="{1FA0DCCC-8FF7-8A4A-9524-79F5A3A4683F}" type="pres">
      <dgm:prSet presAssocID="{8E00B795-99AF-FD4C-8EAC-96A27BED9527}" presName="parSpace" presStyleCnt="0"/>
      <dgm:spPr/>
    </dgm:pt>
    <dgm:pt modelId="{BEE8967F-B919-1C41-B3A0-1299AA4CB7BB}" type="pres">
      <dgm:prSet presAssocID="{FBECACE2-47EE-AA4C-9170-5F1DE469E712}" presName="parTxOnly" presStyleLbl="node1" presStyleIdx="4" presStyleCnt="6">
        <dgm:presLayoutVars>
          <dgm:bulletEnabled val="1"/>
        </dgm:presLayoutVars>
      </dgm:prSet>
      <dgm:spPr/>
      <dgm:t>
        <a:bodyPr/>
        <a:lstStyle/>
        <a:p>
          <a:endParaRPr lang="en-US"/>
        </a:p>
      </dgm:t>
    </dgm:pt>
    <dgm:pt modelId="{00AFE702-30D4-8545-A1DB-7489DB299B72}" type="pres">
      <dgm:prSet presAssocID="{A6F71119-E61A-FC4C-90E7-882B4EBD6C02}" presName="parSpace" presStyleCnt="0"/>
      <dgm:spPr/>
    </dgm:pt>
    <dgm:pt modelId="{6878515C-D720-DE49-B4FA-56CD58397DAE}" type="pres">
      <dgm:prSet presAssocID="{1D67D095-C5A3-FD4A-9CDE-988251352A44}" presName="parTxOnly" presStyleLbl="node1" presStyleIdx="5" presStyleCnt="6">
        <dgm:presLayoutVars>
          <dgm:bulletEnabled val="1"/>
        </dgm:presLayoutVars>
      </dgm:prSet>
      <dgm:spPr/>
      <dgm:t>
        <a:bodyPr/>
        <a:lstStyle/>
        <a:p>
          <a:endParaRPr lang="en-US"/>
        </a:p>
      </dgm:t>
    </dgm:pt>
  </dgm:ptLst>
  <dgm:cxnLst>
    <dgm:cxn modelId="{6D30E368-B00A-7A42-9A3D-1A1D131A18D5}" type="presOf" srcId="{92F74FFB-C545-EB4B-9657-C26D8BF74458}" destId="{349ACDC1-05C9-0443-96AD-D0BD814A4167}" srcOrd="0" destOrd="0" presId="urn:microsoft.com/office/officeart/2005/8/layout/hChevron3"/>
    <dgm:cxn modelId="{E28BD6DC-BEAE-D94B-B460-C4A3FB542751}" type="presOf" srcId="{75BFA9AA-7571-F44F-B8E5-CDCC255C6D10}" destId="{2E7E69D9-B478-344A-A068-692561FE58B4}" srcOrd="0" destOrd="0" presId="urn:microsoft.com/office/officeart/2005/8/layout/hChevron3"/>
    <dgm:cxn modelId="{545731A7-88C2-B244-93F9-CC17EEFE6D65}" srcId="{75BFA9AA-7571-F44F-B8E5-CDCC255C6D10}" destId="{FBECACE2-47EE-AA4C-9170-5F1DE469E712}" srcOrd="4" destOrd="0" parTransId="{1721EA22-7E46-1B4E-8F88-DB32CB842858}" sibTransId="{A6F71119-E61A-FC4C-90E7-882B4EBD6C02}"/>
    <dgm:cxn modelId="{F56080A0-4E00-9D43-A314-A437C8194356}" srcId="{75BFA9AA-7571-F44F-B8E5-CDCC255C6D10}" destId="{BD4601F0-B1DE-E24C-87E3-953E78DB8BAD}" srcOrd="1" destOrd="0" parTransId="{EA41A93F-19E2-C84A-8090-5B3D30E8B6AF}" sibTransId="{771E5825-FE9A-D145-BDE0-959A1C172A34}"/>
    <dgm:cxn modelId="{31AB6558-85F9-1844-9558-6600F8981BB3}" type="presOf" srcId="{D933A879-A600-014B-9653-7AE8F6A2B2C7}" destId="{ADA274A2-F36A-CE41-8BCC-8D83C2BA3639}" srcOrd="0" destOrd="0" presId="urn:microsoft.com/office/officeart/2005/8/layout/hChevron3"/>
    <dgm:cxn modelId="{D5BA9696-7BE0-2145-B003-FAECB044CD2C}" srcId="{75BFA9AA-7571-F44F-B8E5-CDCC255C6D10}" destId="{D933A879-A600-014B-9653-7AE8F6A2B2C7}" srcOrd="3" destOrd="0" parTransId="{A20DA73A-FC54-9C4C-8ACE-01C62E45E891}" sibTransId="{8E00B795-99AF-FD4C-8EAC-96A27BED9527}"/>
    <dgm:cxn modelId="{5394AD2B-8EDD-5441-AE61-A8FF58ECD0AF}" srcId="{75BFA9AA-7571-F44F-B8E5-CDCC255C6D10}" destId="{1D67D095-C5A3-FD4A-9CDE-988251352A44}" srcOrd="5" destOrd="0" parTransId="{419193CA-BDDA-BA4A-AA17-39B7B07FE92F}" sibTransId="{9E988388-D915-C440-B608-F1D10E6D3D6D}"/>
    <dgm:cxn modelId="{60711C7F-D62E-E543-A8A8-E45136735688}" type="presOf" srcId="{A79F702C-136C-2545-9169-2AA31681FF4F}" destId="{8131498F-AA44-1A40-9D88-C06128D69B6A}" srcOrd="0" destOrd="0" presId="urn:microsoft.com/office/officeart/2005/8/layout/hChevron3"/>
    <dgm:cxn modelId="{B009F6A5-0E86-704C-8587-24121B681FAC}" type="presOf" srcId="{FBECACE2-47EE-AA4C-9170-5F1DE469E712}" destId="{BEE8967F-B919-1C41-B3A0-1299AA4CB7BB}" srcOrd="0" destOrd="0" presId="urn:microsoft.com/office/officeart/2005/8/layout/hChevron3"/>
    <dgm:cxn modelId="{DBA353B1-D1CD-FC40-BF75-85F6B1C35C04}" srcId="{75BFA9AA-7571-F44F-B8E5-CDCC255C6D10}" destId="{A79F702C-136C-2545-9169-2AA31681FF4F}" srcOrd="2" destOrd="0" parTransId="{744C9E7B-FB32-BF42-B0CB-E86EA827498B}" sibTransId="{74CC50B8-BE07-8B48-81DC-4DEAF33D8C92}"/>
    <dgm:cxn modelId="{1E994912-5A49-BD48-9146-7152CD809F45}" srcId="{75BFA9AA-7571-F44F-B8E5-CDCC255C6D10}" destId="{92F74FFB-C545-EB4B-9657-C26D8BF74458}" srcOrd="0" destOrd="0" parTransId="{95BEF2E4-9C0D-6140-9438-2019916D3B0F}" sibTransId="{33997114-6FBE-E940-ADDE-5E113B99C3F5}"/>
    <dgm:cxn modelId="{FBB1DC0C-67D1-EC48-8253-9B6F83F89B4B}" type="presOf" srcId="{BD4601F0-B1DE-E24C-87E3-953E78DB8BAD}" destId="{E70B956D-4BEE-6F44-85FA-7CE7A877F257}" srcOrd="0" destOrd="0" presId="urn:microsoft.com/office/officeart/2005/8/layout/hChevron3"/>
    <dgm:cxn modelId="{F7679BC4-7561-814A-B691-FC02A53164F5}" type="presOf" srcId="{1D67D095-C5A3-FD4A-9CDE-988251352A44}" destId="{6878515C-D720-DE49-B4FA-56CD58397DAE}" srcOrd="0" destOrd="0" presId="urn:microsoft.com/office/officeart/2005/8/layout/hChevron3"/>
    <dgm:cxn modelId="{300E86F6-4500-174E-881B-717B82D7778B}" type="presParOf" srcId="{2E7E69D9-B478-344A-A068-692561FE58B4}" destId="{349ACDC1-05C9-0443-96AD-D0BD814A4167}" srcOrd="0" destOrd="0" presId="urn:microsoft.com/office/officeart/2005/8/layout/hChevron3"/>
    <dgm:cxn modelId="{F2DA1F3C-873D-0340-983C-BA9C0B471C39}" type="presParOf" srcId="{2E7E69D9-B478-344A-A068-692561FE58B4}" destId="{6AE074DD-22C7-C842-AF7B-11B4DE243419}" srcOrd="1" destOrd="0" presId="urn:microsoft.com/office/officeart/2005/8/layout/hChevron3"/>
    <dgm:cxn modelId="{EFEBCC98-4CD0-0C4B-80A8-47AD6C0FD524}" type="presParOf" srcId="{2E7E69D9-B478-344A-A068-692561FE58B4}" destId="{E70B956D-4BEE-6F44-85FA-7CE7A877F257}" srcOrd="2" destOrd="0" presId="urn:microsoft.com/office/officeart/2005/8/layout/hChevron3"/>
    <dgm:cxn modelId="{9B298732-1C57-C84A-A82C-44040B4CA16F}" type="presParOf" srcId="{2E7E69D9-B478-344A-A068-692561FE58B4}" destId="{4673A153-C519-7341-8B27-F67CAC9CD80D}" srcOrd="3" destOrd="0" presId="urn:microsoft.com/office/officeart/2005/8/layout/hChevron3"/>
    <dgm:cxn modelId="{55C3FAD9-BE2C-DE41-A8E8-BDB62F584668}" type="presParOf" srcId="{2E7E69D9-B478-344A-A068-692561FE58B4}" destId="{8131498F-AA44-1A40-9D88-C06128D69B6A}" srcOrd="4" destOrd="0" presId="urn:microsoft.com/office/officeart/2005/8/layout/hChevron3"/>
    <dgm:cxn modelId="{543FA635-F179-9848-AB82-A0F05E9F35C3}" type="presParOf" srcId="{2E7E69D9-B478-344A-A068-692561FE58B4}" destId="{8A050670-4E16-444C-844D-A2326CDB7FE2}" srcOrd="5" destOrd="0" presId="urn:microsoft.com/office/officeart/2005/8/layout/hChevron3"/>
    <dgm:cxn modelId="{5982442D-78A3-344A-B910-7185940F4336}" type="presParOf" srcId="{2E7E69D9-B478-344A-A068-692561FE58B4}" destId="{ADA274A2-F36A-CE41-8BCC-8D83C2BA3639}" srcOrd="6" destOrd="0" presId="urn:microsoft.com/office/officeart/2005/8/layout/hChevron3"/>
    <dgm:cxn modelId="{7BAD38AF-9B78-3440-93C0-CC7C518AECE7}" type="presParOf" srcId="{2E7E69D9-B478-344A-A068-692561FE58B4}" destId="{1FA0DCCC-8FF7-8A4A-9524-79F5A3A4683F}" srcOrd="7" destOrd="0" presId="urn:microsoft.com/office/officeart/2005/8/layout/hChevron3"/>
    <dgm:cxn modelId="{E71AC07B-4105-BF4F-B1BD-4E976F9EF26C}" type="presParOf" srcId="{2E7E69D9-B478-344A-A068-692561FE58B4}" destId="{BEE8967F-B919-1C41-B3A0-1299AA4CB7BB}" srcOrd="8" destOrd="0" presId="urn:microsoft.com/office/officeart/2005/8/layout/hChevron3"/>
    <dgm:cxn modelId="{DFA9858B-92CA-3244-A65B-6A294E445AEE}" type="presParOf" srcId="{2E7E69D9-B478-344A-A068-692561FE58B4}" destId="{00AFE702-30D4-8545-A1DB-7489DB299B72}" srcOrd="9" destOrd="0" presId="urn:microsoft.com/office/officeart/2005/8/layout/hChevron3"/>
    <dgm:cxn modelId="{38911AA9-36C1-FB4A-BFDD-FEEC0756E066}" type="presParOf" srcId="{2E7E69D9-B478-344A-A068-692561FE58B4}" destId="{6878515C-D720-DE49-B4FA-56CD58397DAE}"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5BFA9AA-7571-F44F-B8E5-CDCC255C6D10}" type="doc">
      <dgm:prSet loTypeId="urn:microsoft.com/office/officeart/2005/8/layout/hChevron3" loCatId="" qsTypeId="urn:microsoft.com/office/officeart/2005/8/quickstyle/simple1" qsCatId="simple" csTypeId="urn:microsoft.com/office/officeart/2005/8/colors/accent0_2" csCatId="mainScheme" phldr="1"/>
      <dgm:spPr/>
    </dgm:pt>
    <dgm:pt modelId="{92F74FFB-C545-EB4B-9657-C26D8BF74458}">
      <dgm:prSet phldrT="[Text]"/>
      <dgm:spPr/>
      <dgm:t>
        <a:bodyPr/>
        <a:lstStyle/>
        <a:p>
          <a:r>
            <a:rPr lang="en-US" dirty="0" smtClean="0"/>
            <a:t>Consent form</a:t>
          </a:r>
          <a:endParaRPr lang="en-US" dirty="0"/>
        </a:p>
      </dgm:t>
    </dgm:pt>
    <dgm:pt modelId="{95BEF2E4-9C0D-6140-9438-2019916D3B0F}" type="parTrans" cxnId="{1E994912-5A49-BD48-9146-7152CD809F45}">
      <dgm:prSet/>
      <dgm:spPr/>
      <dgm:t>
        <a:bodyPr/>
        <a:lstStyle/>
        <a:p>
          <a:endParaRPr lang="en-US"/>
        </a:p>
      </dgm:t>
    </dgm:pt>
    <dgm:pt modelId="{33997114-6FBE-E940-ADDE-5E113B99C3F5}" type="sibTrans" cxnId="{1E994912-5A49-BD48-9146-7152CD809F45}">
      <dgm:prSet/>
      <dgm:spPr/>
      <dgm:t>
        <a:bodyPr/>
        <a:lstStyle/>
        <a:p>
          <a:endParaRPr lang="en-US"/>
        </a:p>
      </dgm:t>
    </dgm:pt>
    <dgm:pt modelId="{BD4601F0-B1DE-E24C-87E3-953E78DB8BAD}">
      <dgm:prSet phldrT="[Text]"/>
      <dgm:spPr/>
      <dgm:t>
        <a:bodyPr/>
        <a:lstStyle/>
        <a:p>
          <a:r>
            <a:rPr lang="en-US" dirty="0" smtClean="0"/>
            <a:t>Instructions</a:t>
          </a:r>
          <a:endParaRPr lang="en-US" dirty="0"/>
        </a:p>
      </dgm:t>
    </dgm:pt>
    <dgm:pt modelId="{EA41A93F-19E2-C84A-8090-5B3D30E8B6AF}" type="parTrans" cxnId="{F56080A0-4E00-9D43-A314-A437C8194356}">
      <dgm:prSet/>
      <dgm:spPr/>
      <dgm:t>
        <a:bodyPr/>
        <a:lstStyle/>
        <a:p>
          <a:endParaRPr lang="en-US"/>
        </a:p>
      </dgm:t>
    </dgm:pt>
    <dgm:pt modelId="{771E5825-FE9A-D145-BDE0-959A1C172A34}" type="sibTrans" cxnId="{F56080A0-4E00-9D43-A314-A437C8194356}">
      <dgm:prSet/>
      <dgm:spPr/>
      <dgm:t>
        <a:bodyPr/>
        <a:lstStyle/>
        <a:p>
          <a:endParaRPr lang="en-US"/>
        </a:p>
      </dgm:t>
    </dgm:pt>
    <dgm:pt modelId="{A79F702C-136C-2545-9169-2AA31681FF4F}">
      <dgm:prSet phldrT="[Text]"/>
      <dgm:spPr/>
      <dgm:t>
        <a:bodyPr/>
        <a:lstStyle/>
        <a:p>
          <a:r>
            <a:rPr lang="en-US" dirty="0" smtClean="0"/>
            <a:t>Storyboard</a:t>
          </a:r>
          <a:endParaRPr lang="en-US" dirty="0"/>
        </a:p>
      </dgm:t>
    </dgm:pt>
    <dgm:pt modelId="{744C9E7B-FB32-BF42-B0CB-E86EA827498B}" type="parTrans" cxnId="{DBA353B1-D1CD-FC40-BF75-85F6B1C35C04}">
      <dgm:prSet/>
      <dgm:spPr/>
      <dgm:t>
        <a:bodyPr/>
        <a:lstStyle/>
        <a:p>
          <a:endParaRPr lang="en-US"/>
        </a:p>
      </dgm:t>
    </dgm:pt>
    <dgm:pt modelId="{74CC50B8-BE07-8B48-81DC-4DEAF33D8C92}" type="sibTrans" cxnId="{DBA353B1-D1CD-FC40-BF75-85F6B1C35C04}">
      <dgm:prSet/>
      <dgm:spPr/>
      <dgm:t>
        <a:bodyPr/>
        <a:lstStyle/>
        <a:p>
          <a:endParaRPr lang="en-US"/>
        </a:p>
      </dgm:t>
    </dgm:pt>
    <dgm:pt modelId="{D933A879-A600-014B-9653-7AE8F6A2B2C7}">
      <dgm:prSet phldrT="[Text]"/>
      <dgm:spPr/>
      <dgm:t>
        <a:bodyPr/>
        <a:lstStyle/>
        <a:p>
          <a:r>
            <a:rPr lang="en-US" dirty="0" smtClean="0"/>
            <a:t>Story</a:t>
          </a:r>
          <a:endParaRPr lang="en-US" dirty="0"/>
        </a:p>
      </dgm:t>
    </dgm:pt>
    <dgm:pt modelId="{A20DA73A-FC54-9C4C-8ACE-01C62E45E891}" type="parTrans" cxnId="{D5BA9696-7BE0-2145-B003-FAECB044CD2C}">
      <dgm:prSet/>
      <dgm:spPr/>
      <dgm:t>
        <a:bodyPr/>
        <a:lstStyle/>
        <a:p>
          <a:endParaRPr lang="en-US"/>
        </a:p>
      </dgm:t>
    </dgm:pt>
    <dgm:pt modelId="{8E00B795-99AF-FD4C-8EAC-96A27BED9527}" type="sibTrans" cxnId="{D5BA9696-7BE0-2145-B003-FAECB044CD2C}">
      <dgm:prSet/>
      <dgm:spPr/>
      <dgm:t>
        <a:bodyPr/>
        <a:lstStyle/>
        <a:p>
          <a:endParaRPr lang="en-US"/>
        </a:p>
      </dgm:t>
    </dgm:pt>
    <dgm:pt modelId="{FBECACE2-47EE-AA4C-9170-5F1DE469E712}">
      <dgm:prSet phldrT="[Text]"/>
      <dgm:spPr/>
      <dgm:t>
        <a:bodyPr/>
        <a:lstStyle/>
        <a:p>
          <a:r>
            <a:rPr lang="en-US" dirty="0" smtClean="0"/>
            <a:t>Questionnaire</a:t>
          </a:r>
          <a:endParaRPr lang="en-US" dirty="0"/>
        </a:p>
      </dgm:t>
    </dgm:pt>
    <dgm:pt modelId="{1721EA22-7E46-1B4E-8F88-DB32CB842858}" type="parTrans" cxnId="{545731A7-88C2-B244-93F9-CC17EEFE6D65}">
      <dgm:prSet/>
      <dgm:spPr/>
      <dgm:t>
        <a:bodyPr/>
        <a:lstStyle/>
        <a:p>
          <a:endParaRPr lang="en-US"/>
        </a:p>
      </dgm:t>
    </dgm:pt>
    <dgm:pt modelId="{A6F71119-E61A-FC4C-90E7-882B4EBD6C02}" type="sibTrans" cxnId="{545731A7-88C2-B244-93F9-CC17EEFE6D65}">
      <dgm:prSet/>
      <dgm:spPr/>
      <dgm:t>
        <a:bodyPr/>
        <a:lstStyle/>
        <a:p>
          <a:endParaRPr lang="en-US"/>
        </a:p>
      </dgm:t>
    </dgm:pt>
    <dgm:pt modelId="{1D67D095-C5A3-FD4A-9CDE-988251352A44}">
      <dgm:prSet phldrT="[Text]"/>
      <dgm:spPr>
        <a:solidFill>
          <a:srgbClr val="9BBB59"/>
        </a:solidFill>
      </dgm:spPr>
      <dgm:t>
        <a:bodyPr/>
        <a:lstStyle/>
        <a:p>
          <a:r>
            <a:rPr lang="en-US" dirty="0" smtClean="0"/>
            <a:t>Submission</a:t>
          </a:r>
          <a:endParaRPr lang="en-US" dirty="0"/>
        </a:p>
      </dgm:t>
    </dgm:pt>
    <dgm:pt modelId="{419193CA-BDDA-BA4A-AA17-39B7B07FE92F}" type="parTrans" cxnId="{5394AD2B-8EDD-5441-AE61-A8FF58ECD0AF}">
      <dgm:prSet/>
      <dgm:spPr/>
      <dgm:t>
        <a:bodyPr/>
        <a:lstStyle/>
        <a:p>
          <a:endParaRPr lang="en-US"/>
        </a:p>
      </dgm:t>
    </dgm:pt>
    <dgm:pt modelId="{9E988388-D915-C440-B608-F1D10E6D3D6D}" type="sibTrans" cxnId="{5394AD2B-8EDD-5441-AE61-A8FF58ECD0AF}">
      <dgm:prSet/>
      <dgm:spPr/>
      <dgm:t>
        <a:bodyPr/>
        <a:lstStyle/>
        <a:p>
          <a:endParaRPr lang="en-US"/>
        </a:p>
      </dgm:t>
    </dgm:pt>
    <dgm:pt modelId="{2E7E69D9-B478-344A-A068-692561FE58B4}" type="pres">
      <dgm:prSet presAssocID="{75BFA9AA-7571-F44F-B8E5-CDCC255C6D10}" presName="Name0" presStyleCnt="0">
        <dgm:presLayoutVars>
          <dgm:dir/>
          <dgm:resizeHandles val="exact"/>
        </dgm:presLayoutVars>
      </dgm:prSet>
      <dgm:spPr/>
    </dgm:pt>
    <dgm:pt modelId="{349ACDC1-05C9-0443-96AD-D0BD814A4167}" type="pres">
      <dgm:prSet presAssocID="{92F74FFB-C545-EB4B-9657-C26D8BF74458}" presName="parTxOnly" presStyleLbl="node1" presStyleIdx="0" presStyleCnt="6">
        <dgm:presLayoutVars>
          <dgm:bulletEnabled val="1"/>
        </dgm:presLayoutVars>
      </dgm:prSet>
      <dgm:spPr/>
      <dgm:t>
        <a:bodyPr/>
        <a:lstStyle/>
        <a:p>
          <a:endParaRPr lang="en-US"/>
        </a:p>
      </dgm:t>
    </dgm:pt>
    <dgm:pt modelId="{6AE074DD-22C7-C842-AF7B-11B4DE243419}" type="pres">
      <dgm:prSet presAssocID="{33997114-6FBE-E940-ADDE-5E113B99C3F5}" presName="parSpace" presStyleCnt="0"/>
      <dgm:spPr/>
    </dgm:pt>
    <dgm:pt modelId="{E70B956D-4BEE-6F44-85FA-7CE7A877F257}" type="pres">
      <dgm:prSet presAssocID="{BD4601F0-B1DE-E24C-87E3-953E78DB8BAD}" presName="parTxOnly" presStyleLbl="node1" presStyleIdx="1" presStyleCnt="6">
        <dgm:presLayoutVars>
          <dgm:bulletEnabled val="1"/>
        </dgm:presLayoutVars>
      </dgm:prSet>
      <dgm:spPr/>
      <dgm:t>
        <a:bodyPr/>
        <a:lstStyle/>
        <a:p>
          <a:endParaRPr lang="en-US"/>
        </a:p>
      </dgm:t>
    </dgm:pt>
    <dgm:pt modelId="{4673A153-C519-7341-8B27-F67CAC9CD80D}" type="pres">
      <dgm:prSet presAssocID="{771E5825-FE9A-D145-BDE0-959A1C172A34}" presName="parSpace" presStyleCnt="0"/>
      <dgm:spPr/>
    </dgm:pt>
    <dgm:pt modelId="{8131498F-AA44-1A40-9D88-C06128D69B6A}" type="pres">
      <dgm:prSet presAssocID="{A79F702C-136C-2545-9169-2AA31681FF4F}" presName="parTxOnly" presStyleLbl="node1" presStyleIdx="2" presStyleCnt="6">
        <dgm:presLayoutVars>
          <dgm:bulletEnabled val="1"/>
        </dgm:presLayoutVars>
      </dgm:prSet>
      <dgm:spPr/>
      <dgm:t>
        <a:bodyPr/>
        <a:lstStyle/>
        <a:p>
          <a:endParaRPr lang="en-US"/>
        </a:p>
      </dgm:t>
    </dgm:pt>
    <dgm:pt modelId="{8A050670-4E16-444C-844D-A2326CDB7FE2}" type="pres">
      <dgm:prSet presAssocID="{74CC50B8-BE07-8B48-81DC-4DEAF33D8C92}" presName="parSpace" presStyleCnt="0"/>
      <dgm:spPr/>
    </dgm:pt>
    <dgm:pt modelId="{ADA274A2-F36A-CE41-8BCC-8D83C2BA3639}" type="pres">
      <dgm:prSet presAssocID="{D933A879-A600-014B-9653-7AE8F6A2B2C7}" presName="parTxOnly" presStyleLbl="node1" presStyleIdx="3" presStyleCnt="6">
        <dgm:presLayoutVars>
          <dgm:bulletEnabled val="1"/>
        </dgm:presLayoutVars>
      </dgm:prSet>
      <dgm:spPr/>
      <dgm:t>
        <a:bodyPr/>
        <a:lstStyle/>
        <a:p>
          <a:endParaRPr lang="en-US"/>
        </a:p>
      </dgm:t>
    </dgm:pt>
    <dgm:pt modelId="{1FA0DCCC-8FF7-8A4A-9524-79F5A3A4683F}" type="pres">
      <dgm:prSet presAssocID="{8E00B795-99AF-FD4C-8EAC-96A27BED9527}" presName="parSpace" presStyleCnt="0"/>
      <dgm:spPr/>
    </dgm:pt>
    <dgm:pt modelId="{BEE8967F-B919-1C41-B3A0-1299AA4CB7BB}" type="pres">
      <dgm:prSet presAssocID="{FBECACE2-47EE-AA4C-9170-5F1DE469E712}" presName="parTxOnly" presStyleLbl="node1" presStyleIdx="4" presStyleCnt="6">
        <dgm:presLayoutVars>
          <dgm:bulletEnabled val="1"/>
        </dgm:presLayoutVars>
      </dgm:prSet>
      <dgm:spPr/>
      <dgm:t>
        <a:bodyPr/>
        <a:lstStyle/>
        <a:p>
          <a:endParaRPr lang="en-US"/>
        </a:p>
      </dgm:t>
    </dgm:pt>
    <dgm:pt modelId="{00AFE702-30D4-8545-A1DB-7489DB299B72}" type="pres">
      <dgm:prSet presAssocID="{A6F71119-E61A-FC4C-90E7-882B4EBD6C02}" presName="parSpace" presStyleCnt="0"/>
      <dgm:spPr/>
    </dgm:pt>
    <dgm:pt modelId="{6878515C-D720-DE49-B4FA-56CD58397DAE}" type="pres">
      <dgm:prSet presAssocID="{1D67D095-C5A3-FD4A-9CDE-988251352A44}" presName="parTxOnly" presStyleLbl="node1" presStyleIdx="5" presStyleCnt="6">
        <dgm:presLayoutVars>
          <dgm:bulletEnabled val="1"/>
        </dgm:presLayoutVars>
      </dgm:prSet>
      <dgm:spPr/>
      <dgm:t>
        <a:bodyPr/>
        <a:lstStyle/>
        <a:p>
          <a:endParaRPr lang="en-US"/>
        </a:p>
      </dgm:t>
    </dgm:pt>
  </dgm:ptLst>
  <dgm:cxnLst>
    <dgm:cxn modelId="{545731A7-88C2-B244-93F9-CC17EEFE6D65}" srcId="{75BFA9AA-7571-F44F-B8E5-CDCC255C6D10}" destId="{FBECACE2-47EE-AA4C-9170-5F1DE469E712}" srcOrd="4" destOrd="0" parTransId="{1721EA22-7E46-1B4E-8F88-DB32CB842858}" sibTransId="{A6F71119-E61A-FC4C-90E7-882B4EBD6C02}"/>
    <dgm:cxn modelId="{F56080A0-4E00-9D43-A314-A437C8194356}" srcId="{75BFA9AA-7571-F44F-B8E5-CDCC255C6D10}" destId="{BD4601F0-B1DE-E24C-87E3-953E78DB8BAD}" srcOrd="1" destOrd="0" parTransId="{EA41A93F-19E2-C84A-8090-5B3D30E8B6AF}" sibTransId="{771E5825-FE9A-D145-BDE0-959A1C172A34}"/>
    <dgm:cxn modelId="{E5518BCA-286F-6442-A5BF-70B144BE06F3}" type="presOf" srcId="{92F74FFB-C545-EB4B-9657-C26D8BF74458}" destId="{349ACDC1-05C9-0443-96AD-D0BD814A4167}" srcOrd="0" destOrd="0" presId="urn:microsoft.com/office/officeart/2005/8/layout/hChevron3"/>
    <dgm:cxn modelId="{D5BA9696-7BE0-2145-B003-FAECB044CD2C}" srcId="{75BFA9AA-7571-F44F-B8E5-CDCC255C6D10}" destId="{D933A879-A600-014B-9653-7AE8F6A2B2C7}" srcOrd="3" destOrd="0" parTransId="{A20DA73A-FC54-9C4C-8ACE-01C62E45E891}" sibTransId="{8E00B795-99AF-FD4C-8EAC-96A27BED9527}"/>
    <dgm:cxn modelId="{5394AD2B-8EDD-5441-AE61-A8FF58ECD0AF}" srcId="{75BFA9AA-7571-F44F-B8E5-CDCC255C6D10}" destId="{1D67D095-C5A3-FD4A-9CDE-988251352A44}" srcOrd="5" destOrd="0" parTransId="{419193CA-BDDA-BA4A-AA17-39B7B07FE92F}" sibTransId="{9E988388-D915-C440-B608-F1D10E6D3D6D}"/>
    <dgm:cxn modelId="{637582D4-1D04-3145-88D8-DD90091576E0}" type="presOf" srcId="{D933A879-A600-014B-9653-7AE8F6A2B2C7}" destId="{ADA274A2-F36A-CE41-8BCC-8D83C2BA3639}" srcOrd="0" destOrd="0" presId="urn:microsoft.com/office/officeart/2005/8/layout/hChevron3"/>
    <dgm:cxn modelId="{B8724890-B642-0E4E-A42B-54DF0D9559A2}" type="presOf" srcId="{A79F702C-136C-2545-9169-2AA31681FF4F}" destId="{8131498F-AA44-1A40-9D88-C06128D69B6A}" srcOrd="0" destOrd="0" presId="urn:microsoft.com/office/officeart/2005/8/layout/hChevron3"/>
    <dgm:cxn modelId="{F029BEE2-9924-C241-9863-F35ACA3A6309}" type="presOf" srcId="{75BFA9AA-7571-F44F-B8E5-CDCC255C6D10}" destId="{2E7E69D9-B478-344A-A068-692561FE58B4}" srcOrd="0" destOrd="0" presId="urn:microsoft.com/office/officeart/2005/8/layout/hChevron3"/>
    <dgm:cxn modelId="{B50C741A-E9A4-834B-B0CF-F7AF75D2E460}" type="presOf" srcId="{BD4601F0-B1DE-E24C-87E3-953E78DB8BAD}" destId="{E70B956D-4BEE-6F44-85FA-7CE7A877F257}" srcOrd="0" destOrd="0" presId="urn:microsoft.com/office/officeart/2005/8/layout/hChevron3"/>
    <dgm:cxn modelId="{DBA353B1-D1CD-FC40-BF75-85F6B1C35C04}" srcId="{75BFA9AA-7571-F44F-B8E5-CDCC255C6D10}" destId="{A79F702C-136C-2545-9169-2AA31681FF4F}" srcOrd="2" destOrd="0" parTransId="{744C9E7B-FB32-BF42-B0CB-E86EA827498B}" sibTransId="{74CC50B8-BE07-8B48-81DC-4DEAF33D8C92}"/>
    <dgm:cxn modelId="{1E994912-5A49-BD48-9146-7152CD809F45}" srcId="{75BFA9AA-7571-F44F-B8E5-CDCC255C6D10}" destId="{92F74FFB-C545-EB4B-9657-C26D8BF74458}" srcOrd="0" destOrd="0" parTransId="{95BEF2E4-9C0D-6140-9438-2019916D3B0F}" sibTransId="{33997114-6FBE-E940-ADDE-5E113B99C3F5}"/>
    <dgm:cxn modelId="{A33FC6BC-7ACE-5245-B7A7-CDA04559E08C}" type="presOf" srcId="{1D67D095-C5A3-FD4A-9CDE-988251352A44}" destId="{6878515C-D720-DE49-B4FA-56CD58397DAE}" srcOrd="0" destOrd="0" presId="urn:microsoft.com/office/officeart/2005/8/layout/hChevron3"/>
    <dgm:cxn modelId="{65B9ED0E-4614-584A-8EF2-D4635F8AA394}" type="presOf" srcId="{FBECACE2-47EE-AA4C-9170-5F1DE469E712}" destId="{BEE8967F-B919-1C41-B3A0-1299AA4CB7BB}" srcOrd="0" destOrd="0" presId="urn:microsoft.com/office/officeart/2005/8/layout/hChevron3"/>
    <dgm:cxn modelId="{EF60C857-2A40-CF4B-9BFC-C0130E8452B4}" type="presParOf" srcId="{2E7E69D9-B478-344A-A068-692561FE58B4}" destId="{349ACDC1-05C9-0443-96AD-D0BD814A4167}" srcOrd="0" destOrd="0" presId="urn:microsoft.com/office/officeart/2005/8/layout/hChevron3"/>
    <dgm:cxn modelId="{791D14F1-91E1-9440-BA50-441EB24F490A}" type="presParOf" srcId="{2E7E69D9-B478-344A-A068-692561FE58B4}" destId="{6AE074DD-22C7-C842-AF7B-11B4DE243419}" srcOrd="1" destOrd="0" presId="urn:microsoft.com/office/officeart/2005/8/layout/hChevron3"/>
    <dgm:cxn modelId="{2214E684-3E67-DA41-8E0C-E411BB3F2DC2}" type="presParOf" srcId="{2E7E69D9-B478-344A-A068-692561FE58B4}" destId="{E70B956D-4BEE-6F44-85FA-7CE7A877F257}" srcOrd="2" destOrd="0" presId="urn:microsoft.com/office/officeart/2005/8/layout/hChevron3"/>
    <dgm:cxn modelId="{0DD76E38-AE7D-6341-9249-9BC41489D79C}" type="presParOf" srcId="{2E7E69D9-B478-344A-A068-692561FE58B4}" destId="{4673A153-C519-7341-8B27-F67CAC9CD80D}" srcOrd="3" destOrd="0" presId="urn:microsoft.com/office/officeart/2005/8/layout/hChevron3"/>
    <dgm:cxn modelId="{40046FC5-2505-B040-9D1A-4E827D11A97F}" type="presParOf" srcId="{2E7E69D9-B478-344A-A068-692561FE58B4}" destId="{8131498F-AA44-1A40-9D88-C06128D69B6A}" srcOrd="4" destOrd="0" presId="urn:microsoft.com/office/officeart/2005/8/layout/hChevron3"/>
    <dgm:cxn modelId="{C478374E-F58C-2144-B146-7FFF50BFF67F}" type="presParOf" srcId="{2E7E69D9-B478-344A-A068-692561FE58B4}" destId="{8A050670-4E16-444C-844D-A2326CDB7FE2}" srcOrd="5" destOrd="0" presId="urn:microsoft.com/office/officeart/2005/8/layout/hChevron3"/>
    <dgm:cxn modelId="{00D63A68-5A95-E148-AAA4-C3D9045FD334}" type="presParOf" srcId="{2E7E69D9-B478-344A-A068-692561FE58B4}" destId="{ADA274A2-F36A-CE41-8BCC-8D83C2BA3639}" srcOrd="6" destOrd="0" presId="urn:microsoft.com/office/officeart/2005/8/layout/hChevron3"/>
    <dgm:cxn modelId="{24B68F90-62C5-DF4F-9044-BD5E88083E8D}" type="presParOf" srcId="{2E7E69D9-B478-344A-A068-692561FE58B4}" destId="{1FA0DCCC-8FF7-8A4A-9524-79F5A3A4683F}" srcOrd="7" destOrd="0" presId="urn:microsoft.com/office/officeart/2005/8/layout/hChevron3"/>
    <dgm:cxn modelId="{3B2F0581-F6D6-DC49-9B5A-43342923F34D}" type="presParOf" srcId="{2E7E69D9-B478-344A-A068-692561FE58B4}" destId="{BEE8967F-B919-1C41-B3A0-1299AA4CB7BB}" srcOrd="8" destOrd="0" presId="urn:microsoft.com/office/officeart/2005/8/layout/hChevron3"/>
    <dgm:cxn modelId="{F7806EDA-0B9E-9246-B89C-B74B30BE528B}" type="presParOf" srcId="{2E7E69D9-B478-344A-A068-692561FE58B4}" destId="{00AFE702-30D4-8545-A1DB-7489DB299B72}" srcOrd="9" destOrd="0" presId="urn:microsoft.com/office/officeart/2005/8/layout/hChevron3"/>
    <dgm:cxn modelId="{9DDFE4A3-697D-CB4E-B503-9B930816B5D5}" type="presParOf" srcId="{2E7E69D9-B478-344A-A068-692561FE58B4}" destId="{6878515C-D720-DE49-B4FA-56CD58397DAE}" srcOrd="10" destOrd="0" presId="urn:microsoft.com/office/officeart/2005/8/layout/hChevron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BFA9AA-7571-F44F-B8E5-CDCC255C6D10}" type="doc">
      <dgm:prSet loTypeId="urn:microsoft.com/office/officeart/2005/8/layout/hChevron3" loCatId="" qsTypeId="urn:microsoft.com/office/officeart/2005/8/quickstyle/simple1" qsCatId="simple" csTypeId="urn:microsoft.com/office/officeart/2005/8/colors/accent0_2" csCatId="mainScheme" phldr="1"/>
      <dgm:spPr/>
    </dgm:pt>
    <dgm:pt modelId="{92F74FFB-C545-EB4B-9657-C26D8BF74458}">
      <dgm:prSet phldrT="[Text]"/>
      <dgm:spPr>
        <a:solidFill>
          <a:schemeClr val="accent3"/>
        </a:solidFill>
      </dgm:spPr>
      <dgm:t>
        <a:bodyPr/>
        <a:lstStyle/>
        <a:p>
          <a:r>
            <a:rPr lang="en-US" dirty="0" smtClean="0"/>
            <a:t>Consent form</a:t>
          </a:r>
          <a:endParaRPr lang="en-US" dirty="0"/>
        </a:p>
      </dgm:t>
    </dgm:pt>
    <dgm:pt modelId="{95BEF2E4-9C0D-6140-9438-2019916D3B0F}" type="parTrans" cxnId="{1E994912-5A49-BD48-9146-7152CD809F45}">
      <dgm:prSet/>
      <dgm:spPr/>
      <dgm:t>
        <a:bodyPr/>
        <a:lstStyle/>
        <a:p>
          <a:endParaRPr lang="en-US"/>
        </a:p>
      </dgm:t>
    </dgm:pt>
    <dgm:pt modelId="{33997114-6FBE-E940-ADDE-5E113B99C3F5}" type="sibTrans" cxnId="{1E994912-5A49-BD48-9146-7152CD809F45}">
      <dgm:prSet/>
      <dgm:spPr/>
      <dgm:t>
        <a:bodyPr/>
        <a:lstStyle/>
        <a:p>
          <a:endParaRPr lang="en-US"/>
        </a:p>
      </dgm:t>
    </dgm:pt>
    <dgm:pt modelId="{BD4601F0-B1DE-E24C-87E3-953E78DB8BAD}">
      <dgm:prSet phldrT="[Text]"/>
      <dgm:spPr/>
      <dgm:t>
        <a:bodyPr/>
        <a:lstStyle/>
        <a:p>
          <a:r>
            <a:rPr lang="en-US" dirty="0" smtClean="0"/>
            <a:t>Instructions</a:t>
          </a:r>
          <a:endParaRPr lang="en-US" dirty="0"/>
        </a:p>
      </dgm:t>
    </dgm:pt>
    <dgm:pt modelId="{EA41A93F-19E2-C84A-8090-5B3D30E8B6AF}" type="parTrans" cxnId="{F56080A0-4E00-9D43-A314-A437C8194356}">
      <dgm:prSet/>
      <dgm:spPr/>
      <dgm:t>
        <a:bodyPr/>
        <a:lstStyle/>
        <a:p>
          <a:endParaRPr lang="en-US"/>
        </a:p>
      </dgm:t>
    </dgm:pt>
    <dgm:pt modelId="{771E5825-FE9A-D145-BDE0-959A1C172A34}" type="sibTrans" cxnId="{F56080A0-4E00-9D43-A314-A437C8194356}">
      <dgm:prSet/>
      <dgm:spPr/>
      <dgm:t>
        <a:bodyPr/>
        <a:lstStyle/>
        <a:p>
          <a:endParaRPr lang="en-US"/>
        </a:p>
      </dgm:t>
    </dgm:pt>
    <dgm:pt modelId="{A79F702C-136C-2545-9169-2AA31681FF4F}">
      <dgm:prSet phldrT="[Text]"/>
      <dgm:spPr/>
      <dgm:t>
        <a:bodyPr/>
        <a:lstStyle/>
        <a:p>
          <a:r>
            <a:rPr lang="en-US" dirty="0" smtClean="0"/>
            <a:t>Storyboard</a:t>
          </a:r>
          <a:endParaRPr lang="en-US" dirty="0"/>
        </a:p>
      </dgm:t>
    </dgm:pt>
    <dgm:pt modelId="{744C9E7B-FB32-BF42-B0CB-E86EA827498B}" type="parTrans" cxnId="{DBA353B1-D1CD-FC40-BF75-85F6B1C35C04}">
      <dgm:prSet/>
      <dgm:spPr/>
      <dgm:t>
        <a:bodyPr/>
        <a:lstStyle/>
        <a:p>
          <a:endParaRPr lang="en-US"/>
        </a:p>
      </dgm:t>
    </dgm:pt>
    <dgm:pt modelId="{74CC50B8-BE07-8B48-81DC-4DEAF33D8C92}" type="sibTrans" cxnId="{DBA353B1-D1CD-FC40-BF75-85F6B1C35C04}">
      <dgm:prSet/>
      <dgm:spPr/>
      <dgm:t>
        <a:bodyPr/>
        <a:lstStyle/>
        <a:p>
          <a:endParaRPr lang="en-US"/>
        </a:p>
      </dgm:t>
    </dgm:pt>
    <dgm:pt modelId="{D933A879-A600-014B-9653-7AE8F6A2B2C7}">
      <dgm:prSet phldrT="[Text]"/>
      <dgm:spPr/>
      <dgm:t>
        <a:bodyPr/>
        <a:lstStyle/>
        <a:p>
          <a:r>
            <a:rPr lang="en-US" dirty="0" smtClean="0"/>
            <a:t>Story</a:t>
          </a:r>
          <a:endParaRPr lang="en-US" dirty="0"/>
        </a:p>
      </dgm:t>
    </dgm:pt>
    <dgm:pt modelId="{A20DA73A-FC54-9C4C-8ACE-01C62E45E891}" type="parTrans" cxnId="{D5BA9696-7BE0-2145-B003-FAECB044CD2C}">
      <dgm:prSet/>
      <dgm:spPr/>
      <dgm:t>
        <a:bodyPr/>
        <a:lstStyle/>
        <a:p>
          <a:endParaRPr lang="en-US"/>
        </a:p>
      </dgm:t>
    </dgm:pt>
    <dgm:pt modelId="{8E00B795-99AF-FD4C-8EAC-96A27BED9527}" type="sibTrans" cxnId="{D5BA9696-7BE0-2145-B003-FAECB044CD2C}">
      <dgm:prSet/>
      <dgm:spPr/>
      <dgm:t>
        <a:bodyPr/>
        <a:lstStyle/>
        <a:p>
          <a:endParaRPr lang="en-US"/>
        </a:p>
      </dgm:t>
    </dgm:pt>
    <dgm:pt modelId="{FBECACE2-47EE-AA4C-9170-5F1DE469E712}">
      <dgm:prSet phldrT="[Text]"/>
      <dgm:spPr/>
      <dgm:t>
        <a:bodyPr/>
        <a:lstStyle/>
        <a:p>
          <a:r>
            <a:rPr lang="en-US" dirty="0" smtClean="0"/>
            <a:t>Questionnaire</a:t>
          </a:r>
          <a:endParaRPr lang="en-US" dirty="0"/>
        </a:p>
      </dgm:t>
    </dgm:pt>
    <dgm:pt modelId="{1721EA22-7E46-1B4E-8F88-DB32CB842858}" type="parTrans" cxnId="{545731A7-88C2-B244-93F9-CC17EEFE6D65}">
      <dgm:prSet/>
      <dgm:spPr/>
      <dgm:t>
        <a:bodyPr/>
        <a:lstStyle/>
        <a:p>
          <a:endParaRPr lang="en-US"/>
        </a:p>
      </dgm:t>
    </dgm:pt>
    <dgm:pt modelId="{A6F71119-E61A-FC4C-90E7-882B4EBD6C02}" type="sibTrans" cxnId="{545731A7-88C2-B244-93F9-CC17EEFE6D65}">
      <dgm:prSet/>
      <dgm:spPr/>
      <dgm:t>
        <a:bodyPr/>
        <a:lstStyle/>
        <a:p>
          <a:endParaRPr lang="en-US"/>
        </a:p>
      </dgm:t>
    </dgm:pt>
    <dgm:pt modelId="{2FB763EB-67F1-5740-99EA-321CEA6DFEEB}">
      <dgm:prSet phldrT="[Text]"/>
      <dgm:spPr/>
      <dgm:t>
        <a:bodyPr/>
        <a:lstStyle/>
        <a:p>
          <a:r>
            <a:rPr lang="en-US" dirty="0" smtClean="0"/>
            <a:t>Submission</a:t>
          </a:r>
          <a:endParaRPr lang="en-US" dirty="0"/>
        </a:p>
      </dgm:t>
    </dgm:pt>
    <dgm:pt modelId="{5F4E208F-A3C4-894A-9422-A8B6E6D4851E}" type="parTrans" cxnId="{BECB0EF1-371A-C74C-BAC9-FE594C5221B8}">
      <dgm:prSet/>
      <dgm:spPr/>
      <dgm:t>
        <a:bodyPr/>
        <a:lstStyle/>
        <a:p>
          <a:endParaRPr lang="en-US"/>
        </a:p>
      </dgm:t>
    </dgm:pt>
    <dgm:pt modelId="{9D543357-A5E7-9648-BBE1-054EB217C7D7}" type="sibTrans" cxnId="{BECB0EF1-371A-C74C-BAC9-FE594C5221B8}">
      <dgm:prSet/>
      <dgm:spPr/>
      <dgm:t>
        <a:bodyPr/>
        <a:lstStyle/>
        <a:p>
          <a:endParaRPr lang="en-US"/>
        </a:p>
      </dgm:t>
    </dgm:pt>
    <dgm:pt modelId="{2E7E69D9-B478-344A-A068-692561FE58B4}" type="pres">
      <dgm:prSet presAssocID="{75BFA9AA-7571-F44F-B8E5-CDCC255C6D10}" presName="Name0" presStyleCnt="0">
        <dgm:presLayoutVars>
          <dgm:dir/>
          <dgm:resizeHandles val="exact"/>
        </dgm:presLayoutVars>
      </dgm:prSet>
      <dgm:spPr/>
    </dgm:pt>
    <dgm:pt modelId="{349ACDC1-05C9-0443-96AD-D0BD814A4167}" type="pres">
      <dgm:prSet presAssocID="{92F74FFB-C545-EB4B-9657-C26D8BF74458}" presName="parTxOnly" presStyleLbl="node1" presStyleIdx="0" presStyleCnt="6">
        <dgm:presLayoutVars>
          <dgm:bulletEnabled val="1"/>
        </dgm:presLayoutVars>
      </dgm:prSet>
      <dgm:spPr/>
      <dgm:t>
        <a:bodyPr/>
        <a:lstStyle/>
        <a:p>
          <a:endParaRPr lang="en-US"/>
        </a:p>
      </dgm:t>
    </dgm:pt>
    <dgm:pt modelId="{6AE074DD-22C7-C842-AF7B-11B4DE243419}" type="pres">
      <dgm:prSet presAssocID="{33997114-6FBE-E940-ADDE-5E113B99C3F5}" presName="parSpace" presStyleCnt="0"/>
      <dgm:spPr/>
    </dgm:pt>
    <dgm:pt modelId="{E70B956D-4BEE-6F44-85FA-7CE7A877F257}" type="pres">
      <dgm:prSet presAssocID="{BD4601F0-B1DE-E24C-87E3-953E78DB8BAD}" presName="parTxOnly" presStyleLbl="node1" presStyleIdx="1" presStyleCnt="6">
        <dgm:presLayoutVars>
          <dgm:bulletEnabled val="1"/>
        </dgm:presLayoutVars>
      </dgm:prSet>
      <dgm:spPr/>
      <dgm:t>
        <a:bodyPr/>
        <a:lstStyle/>
        <a:p>
          <a:endParaRPr lang="en-US"/>
        </a:p>
      </dgm:t>
    </dgm:pt>
    <dgm:pt modelId="{4673A153-C519-7341-8B27-F67CAC9CD80D}" type="pres">
      <dgm:prSet presAssocID="{771E5825-FE9A-D145-BDE0-959A1C172A34}" presName="parSpace" presStyleCnt="0"/>
      <dgm:spPr/>
    </dgm:pt>
    <dgm:pt modelId="{8131498F-AA44-1A40-9D88-C06128D69B6A}" type="pres">
      <dgm:prSet presAssocID="{A79F702C-136C-2545-9169-2AA31681FF4F}" presName="parTxOnly" presStyleLbl="node1" presStyleIdx="2" presStyleCnt="6">
        <dgm:presLayoutVars>
          <dgm:bulletEnabled val="1"/>
        </dgm:presLayoutVars>
      </dgm:prSet>
      <dgm:spPr/>
      <dgm:t>
        <a:bodyPr/>
        <a:lstStyle/>
        <a:p>
          <a:endParaRPr lang="en-US"/>
        </a:p>
      </dgm:t>
    </dgm:pt>
    <dgm:pt modelId="{8A050670-4E16-444C-844D-A2326CDB7FE2}" type="pres">
      <dgm:prSet presAssocID="{74CC50B8-BE07-8B48-81DC-4DEAF33D8C92}" presName="parSpace" presStyleCnt="0"/>
      <dgm:spPr/>
    </dgm:pt>
    <dgm:pt modelId="{ADA274A2-F36A-CE41-8BCC-8D83C2BA3639}" type="pres">
      <dgm:prSet presAssocID="{D933A879-A600-014B-9653-7AE8F6A2B2C7}" presName="parTxOnly" presStyleLbl="node1" presStyleIdx="3" presStyleCnt="6">
        <dgm:presLayoutVars>
          <dgm:bulletEnabled val="1"/>
        </dgm:presLayoutVars>
      </dgm:prSet>
      <dgm:spPr/>
      <dgm:t>
        <a:bodyPr/>
        <a:lstStyle/>
        <a:p>
          <a:endParaRPr lang="en-US"/>
        </a:p>
      </dgm:t>
    </dgm:pt>
    <dgm:pt modelId="{1FA0DCCC-8FF7-8A4A-9524-79F5A3A4683F}" type="pres">
      <dgm:prSet presAssocID="{8E00B795-99AF-FD4C-8EAC-96A27BED9527}" presName="parSpace" presStyleCnt="0"/>
      <dgm:spPr/>
    </dgm:pt>
    <dgm:pt modelId="{BEE8967F-B919-1C41-B3A0-1299AA4CB7BB}" type="pres">
      <dgm:prSet presAssocID="{FBECACE2-47EE-AA4C-9170-5F1DE469E712}" presName="parTxOnly" presStyleLbl="node1" presStyleIdx="4" presStyleCnt="6">
        <dgm:presLayoutVars>
          <dgm:bulletEnabled val="1"/>
        </dgm:presLayoutVars>
      </dgm:prSet>
      <dgm:spPr/>
      <dgm:t>
        <a:bodyPr/>
        <a:lstStyle/>
        <a:p>
          <a:endParaRPr lang="en-US"/>
        </a:p>
      </dgm:t>
    </dgm:pt>
    <dgm:pt modelId="{887262B3-AA87-0748-B2AF-9760C233329A}" type="pres">
      <dgm:prSet presAssocID="{A6F71119-E61A-FC4C-90E7-882B4EBD6C02}" presName="parSpace" presStyleCnt="0"/>
      <dgm:spPr/>
    </dgm:pt>
    <dgm:pt modelId="{B7C27E00-E256-2F4C-94C1-AE147EFCDA5F}" type="pres">
      <dgm:prSet presAssocID="{2FB763EB-67F1-5740-99EA-321CEA6DFEEB}" presName="parTxOnly" presStyleLbl="node1" presStyleIdx="5" presStyleCnt="6">
        <dgm:presLayoutVars>
          <dgm:bulletEnabled val="1"/>
        </dgm:presLayoutVars>
      </dgm:prSet>
      <dgm:spPr/>
      <dgm:t>
        <a:bodyPr/>
        <a:lstStyle/>
        <a:p>
          <a:endParaRPr lang="en-US"/>
        </a:p>
      </dgm:t>
    </dgm:pt>
  </dgm:ptLst>
  <dgm:cxnLst>
    <dgm:cxn modelId="{545731A7-88C2-B244-93F9-CC17EEFE6D65}" srcId="{75BFA9AA-7571-F44F-B8E5-CDCC255C6D10}" destId="{FBECACE2-47EE-AA4C-9170-5F1DE469E712}" srcOrd="4" destOrd="0" parTransId="{1721EA22-7E46-1B4E-8F88-DB32CB842858}" sibTransId="{A6F71119-E61A-FC4C-90E7-882B4EBD6C02}"/>
    <dgm:cxn modelId="{F56080A0-4E00-9D43-A314-A437C8194356}" srcId="{75BFA9AA-7571-F44F-B8E5-CDCC255C6D10}" destId="{BD4601F0-B1DE-E24C-87E3-953E78DB8BAD}" srcOrd="1" destOrd="0" parTransId="{EA41A93F-19E2-C84A-8090-5B3D30E8B6AF}" sibTransId="{771E5825-FE9A-D145-BDE0-959A1C172A34}"/>
    <dgm:cxn modelId="{AE5B3E54-26B0-A24D-A6EC-3BEAA592022F}" type="presOf" srcId="{A79F702C-136C-2545-9169-2AA31681FF4F}" destId="{8131498F-AA44-1A40-9D88-C06128D69B6A}" srcOrd="0" destOrd="0" presId="urn:microsoft.com/office/officeart/2005/8/layout/hChevron3"/>
    <dgm:cxn modelId="{D5BA9696-7BE0-2145-B003-FAECB044CD2C}" srcId="{75BFA9AA-7571-F44F-B8E5-CDCC255C6D10}" destId="{D933A879-A600-014B-9653-7AE8F6A2B2C7}" srcOrd="3" destOrd="0" parTransId="{A20DA73A-FC54-9C4C-8ACE-01C62E45E891}" sibTransId="{8E00B795-99AF-FD4C-8EAC-96A27BED9527}"/>
    <dgm:cxn modelId="{4E86BEBB-BE7A-C94A-96F8-F218BDAEB35B}" type="presOf" srcId="{92F74FFB-C545-EB4B-9657-C26D8BF74458}" destId="{349ACDC1-05C9-0443-96AD-D0BD814A4167}" srcOrd="0" destOrd="0" presId="urn:microsoft.com/office/officeart/2005/8/layout/hChevron3"/>
    <dgm:cxn modelId="{BECB0EF1-371A-C74C-BAC9-FE594C5221B8}" srcId="{75BFA9AA-7571-F44F-B8E5-CDCC255C6D10}" destId="{2FB763EB-67F1-5740-99EA-321CEA6DFEEB}" srcOrd="5" destOrd="0" parTransId="{5F4E208F-A3C4-894A-9422-A8B6E6D4851E}" sibTransId="{9D543357-A5E7-9648-BBE1-054EB217C7D7}"/>
    <dgm:cxn modelId="{A7A5950B-FE63-7649-ACFB-BBDBDBF67807}" type="presOf" srcId="{BD4601F0-B1DE-E24C-87E3-953E78DB8BAD}" destId="{E70B956D-4BEE-6F44-85FA-7CE7A877F257}" srcOrd="0" destOrd="0" presId="urn:microsoft.com/office/officeart/2005/8/layout/hChevron3"/>
    <dgm:cxn modelId="{DBA353B1-D1CD-FC40-BF75-85F6B1C35C04}" srcId="{75BFA9AA-7571-F44F-B8E5-CDCC255C6D10}" destId="{A79F702C-136C-2545-9169-2AA31681FF4F}" srcOrd="2" destOrd="0" parTransId="{744C9E7B-FB32-BF42-B0CB-E86EA827498B}" sibTransId="{74CC50B8-BE07-8B48-81DC-4DEAF33D8C92}"/>
    <dgm:cxn modelId="{1E994912-5A49-BD48-9146-7152CD809F45}" srcId="{75BFA9AA-7571-F44F-B8E5-CDCC255C6D10}" destId="{92F74FFB-C545-EB4B-9657-C26D8BF74458}" srcOrd="0" destOrd="0" parTransId="{95BEF2E4-9C0D-6140-9438-2019916D3B0F}" sibTransId="{33997114-6FBE-E940-ADDE-5E113B99C3F5}"/>
    <dgm:cxn modelId="{88C16727-2E94-9B46-B61A-7A7C3430581B}" type="presOf" srcId="{FBECACE2-47EE-AA4C-9170-5F1DE469E712}" destId="{BEE8967F-B919-1C41-B3A0-1299AA4CB7BB}" srcOrd="0" destOrd="0" presId="urn:microsoft.com/office/officeart/2005/8/layout/hChevron3"/>
    <dgm:cxn modelId="{F15AE2A3-241B-8241-8BF9-4B9532400CC7}" type="presOf" srcId="{75BFA9AA-7571-F44F-B8E5-CDCC255C6D10}" destId="{2E7E69D9-B478-344A-A068-692561FE58B4}" srcOrd="0" destOrd="0" presId="urn:microsoft.com/office/officeart/2005/8/layout/hChevron3"/>
    <dgm:cxn modelId="{993A0ABC-86A6-5F4B-B57B-2B52BD66808D}" type="presOf" srcId="{2FB763EB-67F1-5740-99EA-321CEA6DFEEB}" destId="{B7C27E00-E256-2F4C-94C1-AE147EFCDA5F}" srcOrd="0" destOrd="0" presId="urn:microsoft.com/office/officeart/2005/8/layout/hChevron3"/>
    <dgm:cxn modelId="{5154761A-86D2-D147-B904-B76106131625}" type="presOf" srcId="{D933A879-A600-014B-9653-7AE8F6A2B2C7}" destId="{ADA274A2-F36A-CE41-8BCC-8D83C2BA3639}" srcOrd="0" destOrd="0" presId="urn:microsoft.com/office/officeart/2005/8/layout/hChevron3"/>
    <dgm:cxn modelId="{6BCE3A5D-7C01-244D-AE14-423E439B232D}" type="presParOf" srcId="{2E7E69D9-B478-344A-A068-692561FE58B4}" destId="{349ACDC1-05C9-0443-96AD-D0BD814A4167}" srcOrd="0" destOrd="0" presId="urn:microsoft.com/office/officeart/2005/8/layout/hChevron3"/>
    <dgm:cxn modelId="{1EE4C0D0-225C-9042-9DD1-27D0660E89DD}" type="presParOf" srcId="{2E7E69D9-B478-344A-A068-692561FE58B4}" destId="{6AE074DD-22C7-C842-AF7B-11B4DE243419}" srcOrd="1" destOrd="0" presId="urn:microsoft.com/office/officeart/2005/8/layout/hChevron3"/>
    <dgm:cxn modelId="{6B69F08A-980E-7C4A-9979-533CA3D3FA6E}" type="presParOf" srcId="{2E7E69D9-B478-344A-A068-692561FE58B4}" destId="{E70B956D-4BEE-6F44-85FA-7CE7A877F257}" srcOrd="2" destOrd="0" presId="urn:microsoft.com/office/officeart/2005/8/layout/hChevron3"/>
    <dgm:cxn modelId="{F12CE49C-ED28-8941-8271-C47B8BA6C3C6}" type="presParOf" srcId="{2E7E69D9-B478-344A-A068-692561FE58B4}" destId="{4673A153-C519-7341-8B27-F67CAC9CD80D}" srcOrd="3" destOrd="0" presId="urn:microsoft.com/office/officeart/2005/8/layout/hChevron3"/>
    <dgm:cxn modelId="{7B9E384E-E4A8-2A44-9C44-E592F8AAAA0A}" type="presParOf" srcId="{2E7E69D9-B478-344A-A068-692561FE58B4}" destId="{8131498F-AA44-1A40-9D88-C06128D69B6A}" srcOrd="4" destOrd="0" presId="urn:microsoft.com/office/officeart/2005/8/layout/hChevron3"/>
    <dgm:cxn modelId="{954C53B7-0023-2B40-AD64-753C30FC1E4C}" type="presParOf" srcId="{2E7E69D9-B478-344A-A068-692561FE58B4}" destId="{8A050670-4E16-444C-844D-A2326CDB7FE2}" srcOrd="5" destOrd="0" presId="urn:microsoft.com/office/officeart/2005/8/layout/hChevron3"/>
    <dgm:cxn modelId="{4BD8F52E-0BF5-194C-89B7-C7B0FB2FCAFE}" type="presParOf" srcId="{2E7E69D9-B478-344A-A068-692561FE58B4}" destId="{ADA274A2-F36A-CE41-8BCC-8D83C2BA3639}" srcOrd="6" destOrd="0" presId="urn:microsoft.com/office/officeart/2005/8/layout/hChevron3"/>
    <dgm:cxn modelId="{D512DB30-9DCB-7048-834F-DA6B6368B855}" type="presParOf" srcId="{2E7E69D9-B478-344A-A068-692561FE58B4}" destId="{1FA0DCCC-8FF7-8A4A-9524-79F5A3A4683F}" srcOrd="7" destOrd="0" presId="urn:microsoft.com/office/officeart/2005/8/layout/hChevron3"/>
    <dgm:cxn modelId="{DB1C1716-BB9A-7441-97B7-409313476FD3}" type="presParOf" srcId="{2E7E69D9-B478-344A-A068-692561FE58B4}" destId="{BEE8967F-B919-1C41-B3A0-1299AA4CB7BB}" srcOrd="8" destOrd="0" presId="urn:microsoft.com/office/officeart/2005/8/layout/hChevron3"/>
    <dgm:cxn modelId="{056E1B40-E09B-A74C-BF04-D4D4485E7F45}" type="presParOf" srcId="{2E7E69D9-B478-344A-A068-692561FE58B4}" destId="{887262B3-AA87-0748-B2AF-9760C233329A}" srcOrd="9" destOrd="0" presId="urn:microsoft.com/office/officeart/2005/8/layout/hChevron3"/>
    <dgm:cxn modelId="{7C30AC3F-4E6E-BE4D-B393-D147934BC212}" type="presParOf" srcId="{2E7E69D9-B478-344A-A068-692561FE58B4}" destId="{B7C27E00-E256-2F4C-94C1-AE147EFCDA5F}"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BFA9AA-7571-F44F-B8E5-CDCC255C6D10}" type="doc">
      <dgm:prSet loTypeId="urn:microsoft.com/office/officeart/2005/8/layout/hChevron3" loCatId="" qsTypeId="urn:microsoft.com/office/officeart/2005/8/quickstyle/simple1" qsCatId="simple" csTypeId="urn:microsoft.com/office/officeart/2005/8/colors/accent0_2" csCatId="mainScheme" phldr="1"/>
      <dgm:spPr/>
    </dgm:pt>
    <dgm:pt modelId="{92F74FFB-C545-EB4B-9657-C26D8BF74458}">
      <dgm:prSet phldrT="[Text]"/>
      <dgm:spPr/>
      <dgm:t>
        <a:bodyPr/>
        <a:lstStyle/>
        <a:p>
          <a:r>
            <a:rPr lang="en-US" dirty="0" smtClean="0"/>
            <a:t>Consent form</a:t>
          </a:r>
          <a:endParaRPr lang="en-US" dirty="0"/>
        </a:p>
      </dgm:t>
    </dgm:pt>
    <dgm:pt modelId="{95BEF2E4-9C0D-6140-9438-2019916D3B0F}" type="parTrans" cxnId="{1E994912-5A49-BD48-9146-7152CD809F45}">
      <dgm:prSet/>
      <dgm:spPr/>
      <dgm:t>
        <a:bodyPr/>
        <a:lstStyle/>
        <a:p>
          <a:endParaRPr lang="en-US"/>
        </a:p>
      </dgm:t>
    </dgm:pt>
    <dgm:pt modelId="{33997114-6FBE-E940-ADDE-5E113B99C3F5}" type="sibTrans" cxnId="{1E994912-5A49-BD48-9146-7152CD809F45}">
      <dgm:prSet/>
      <dgm:spPr/>
      <dgm:t>
        <a:bodyPr/>
        <a:lstStyle/>
        <a:p>
          <a:endParaRPr lang="en-US"/>
        </a:p>
      </dgm:t>
    </dgm:pt>
    <dgm:pt modelId="{BD4601F0-B1DE-E24C-87E3-953E78DB8BAD}">
      <dgm:prSet phldrT="[Text]"/>
      <dgm:spPr>
        <a:solidFill>
          <a:schemeClr val="accent3"/>
        </a:solidFill>
      </dgm:spPr>
      <dgm:t>
        <a:bodyPr/>
        <a:lstStyle/>
        <a:p>
          <a:r>
            <a:rPr lang="en-US" dirty="0" smtClean="0"/>
            <a:t>Instructions</a:t>
          </a:r>
          <a:endParaRPr lang="en-US" dirty="0"/>
        </a:p>
      </dgm:t>
    </dgm:pt>
    <dgm:pt modelId="{EA41A93F-19E2-C84A-8090-5B3D30E8B6AF}" type="parTrans" cxnId="{F56080A0-4E00-9D43-A314-A437C8194356}">
      <dgm:prSet/>
      <dgm:spPr/>
      <dgm:t>
        <a:bodyPr/>
        <a:lstStyle/>
        <a:p>
          <a:endParaRPr lang="en-US"/>
        </a:p>
      </dgm:t>
    </dgm:pt>
    <dgm:pt modelId="{771E5825-FE9A-D145-BDE0-959A1C172A34}" type="sibTrans" cxnId="{F56080A0-4E00-9D43-A314-A437C8194356}">
      <dgm:prSet/>
      <dgm:spPr/>
      <dgm:t>
        <a:bodyPr/>
        <a:lstStyle/>
        <a:p>
          <a:endParaRPr lang="en-US"/>
        </a:p>
      </dgm:t>
    </dgm:pt>
    <dgm:pt modelId="{A79F702C-136C-2545-9169-2AA31681FF4F}">
      <dgm:prSet phldrT="[Text]"/>
      <dgm:spPr/>
      <dgm:t>
        <a:bodyPr/>
        <a:lstStyle/>
        <a:p>
          <a:r>
            <a:rPr lang="en-US" dirty="0" smtClean="0"/>
            <a:t>Storyboard</a:t>
          </a:r>
          <a:endParaRPr lang="en-US" dirty="0"/>
        </a:p>
      </dgm:t>
    </dgm:pt>
    <dgm:pt modelId="{744C9E7B-FB32-BF42-B0CB-E86EA827498B}" type="parTrans" cxnId="{DBA353B1-D1CD-FC40-BF75-85F6B1C35C04}">
      <dgm:prSet/>
      <dgm:spPr/>
      <dgm:t>
        <a:bodyPr/>
        <a:lstStyle/>
        <a:p>
          <a:endParaRPr lang="en-US"/>
        </a:p>
      </dgm:t>
    </dgm:pt>
    <dgm:pt modelId="{74CC50B8-BE07-8B48-81DC-4DEAF33D8C92}" type="sibTrans" cxnId="{DBA353B1-D1CD-FC40-BF75-85F6B1C35C04}">
      <dgm:prSet/>
      <dgm:spPr/>
      <dgm:t>
        <a:bodyPr/>
        <a:lstStyle/>
        <a:p>
          <a:endParaRPr lang="en-US"/>
        </a:p>
      </dgm:t>
    </dgm:pt>
    <dgm:pt modelId="{D933A879-A600-014B-9653-7AE8F6A2B2C7}">
      <dgm:prSet phldrT="[Text]"/>
      <dgm:spPr/>
      <dgm:t>
        <a:bodyPr/>
        <a:lstStyle/>
        <a:p>
          <a:r>
            <a:rPr lang="en-US" dirty="0" smtClean="0"/>
            <a:t>Story</a:t>
          </a:r>
          <a:endParaRPr lang="en-US" dirty="0"/>
        </a:p>
      </dgm:t>
    </dgm:pt>
    <dgm:pt modelId="{A20DA73A-FC54-9C4C-8ACE-01C62E45E891}" type="parTrans" cxnId="{D5BA9696-7BE0-2145-B003-FAECB044CD2C}">
      <dgm:prSet/>
      <dgm:spPr/>
      <dgm:t>
        <a:bodyPr/>
        <a:lstStyle/>
        <a:p>
          <a:endParaRPr lang="en-US"/>
        </a:p>
      </dgm:t>
    </dgm:pt>
    <dgm:pt modelId="{8E00B795-99AF-FD4C-8EAC-96A27BED9527}" type="sibTrans" cxnId="{D5BA9696-7BE0-2145-B003-FAECB044CD2C}">
      <dgm:prSet/>
      <dgm:spPr/>
      <dgm:t>
        <a:bodyPr/>
        <a:lstStyle/>
        <a:p>
          <a:endParaRPr lang="en-US"/>
        </a:p>
      </dgm:t>
    </dgm:pt>
    <dgm:pt modelId="{FBECACE2-47EE-AA4C-9170-5F1DE469E712}">
      <dgm:prSet phldrT="[Text]"/>
      <dgm:spPr/>
      <dgm:t>
        <a:bodyPr/>
        <a:lstStyle/>
        <a:p>
          <a:r>
            <a:rPr lang="en-US" dirty="0" smtClean="0"/>
            <a:t>Questionnaire</a:t>
          </a:r>
          <a:endParaRPr lang="en-US" dirty="0"/>
        </a:p>
      </dgm:t>
    </dgm:pt>
    <dgm:pt modelId="{1721EA22-7E46-1B4E-8F88-DB32CB842858}" type="parTrans" cxnId="{545731A7-88C2-B244-93F9-CC17EEFE6D65}">
      <dgm:prSet/>
      <dgm:spPr/>
      <dgm:t>
        <a:bodyPr/>
        <a:lstStyle/>
        <a:p>
          <a:endParaRPr lang="en-US"/>
        </a:p>
      </dgm:t>
    </dgm:pt>
    <dgm:pt modelId="{A6F71119-E61A-FC4C-90E7-882B4EBD6C02}" type="sibTrans" cxnId="{545731A7-88C2-B244-93F9-CC17EEFE6D65}">
      <dgm:prSet/>
      <dgm:spPr/>
      <dgm:t>
        <a:bodyPr/>
        <a:lstStyle/>
        <a:p>
          <a:endParaRPr lang="en-US"/>
        </a:p>
      </dgm:t>
    </dgm:pt>
    <dgm:pt modelId="{0ED869E1-D5A4-4046-BD4F-02E4FBAFB01F}">
      <dgm:prSet phldrT="[Text]"/>
      <dgm:spPr/>
      <dgm:t>
        <a:bodyPr/>
        <a:lstStyle/>
        <a:p>
          <a:r>
            <a:rPr lang="en-US" dirty="0" smtClean="0"/>
            <a:t>Submission</a:t>
          </a:r>
          <a:endParaRPr lang="en-US" dirty="0"/>
        </a:p>
      </dgm:t>
    </dgm:pt>
    <dgm:pt modelId="{36BF550E-AC07-8348-AE07-FE1D8ED2F5C2}" type="parTrans" cxnId="{31312AF6-F0B4-C043-A961-FEF661FAA103}">
      <dgm:prSet/>
      <dgm:spPr/>
      <dgm:t>
        <a:bodyPr/>
        <a:lstStyle/>
        <a:p>
          <a:endParaRPr lang="en-US"/>
        </a:p>
      </dgm:t>
    </dgm:pt>
    <dgm:pt modelId="{27510FA2-E2B1-6E41-92D6-37A6D5B67E2E}" type="sibTrans" cxnId="{31312AF6-F0B4-C043-A961-FEF661FAA103}">
      <dgm:prSet/>
      <dgm:spPr/>
      <dgm:t>
        <a:bodyPr/>
        <a:lstStyle/>
        <a:p>
          <a:endParaRPr lang="en-US"/>
        </a:p>
      </dgm:t>
    </dgm:pt>
    <dgm:pt modelId="{2E7E69D9-B478-344A-A068-692561FE58B4}" type="pres">
      <dgm:prSet presAssocID="{75BFA9AA-7571-F44F-B8E5-CDCC255C6D10}" presName="Name0" presStyleCnt="0">
        <dgm:presLayoutVars>
          <dgm:dir/>
          <dgm:resizeHandles val="exact"/>
        </dgm:presLayoutVars>
      </dgm:prSet>
      <dgm:spPr/>
    </dgm:pt>
    <dgm:pt modelId="{349ACDC1-05C9-0443-96AD-D0BD814A4167}" type="pres">
      <dgm:prSet presAssocID="{92F74FFB-C545-EB4B-9657-C26D8BF74458}" presName="parTxOnly" presStyleLbl="node1" presStyleIdx="0" presStyleCnt="6">
        <dgm:presLayoutVars>
          <dgm:bulletEnabled val="1"/>
        </dgm:presLayoutVars>
      </dgm:prSet>
      <dgm:spPr/>
      <dgm:t>
        <a:bodyPr/>
        <a:lstStyle/>
        <a:p>
          <a:endParaRPr lang="en-US"/>
        </a:p>
      </dgm:t>
    </dgm:pt>
    <dgm:pt modelId="{6AE074DD-22C7-C842-AF7B-11B4DE243419}" type="pres">
      <dgm:prSet presAssocID="{33997114-6FBE-E940-ADDE-5E113B99C3F5}" presName="parSpace" presStyleCnt="0"/>
      <dgm:spPr/>
    </dgm:pt>
    <dgm:pt modelId="{E70B956D-4BEE-6F44-85FA-7CE7A877F257}" type="pres">
      <dgm:prSet presAssocID="{BD4601F0-B1DE-E24C-87E3-953E78DB8BAD}" presName="parTxOnly" presStyleLbl="node1" presStyleIdx="1" presStyleCnt="6">
        <dgm:presLayoutVars>
          <dgm:bulletEnabled val="1"/>
        </dgm:presLayoutVars>
      </dgm:prSet>
      <dgm:spPr/>
      <dgm:t>
        <a:bodyPr/>
        <a:lstStyle/>
        <a:p>
          <a:endParaRPr lang="en-US"/>
        </a:p>
      </dgm:t>
    </dgm:pt>
    <dgm:pt modelId="{4673A153-C519-7341-8B27-F67CAC9CD80D}" type="pres">
      <dgm:prSet presAssocID="{771E5825-FE9A-D145-BDE0-959A1C172A34}" presName="parSpace" presStyleCnt="0"/>
      <dgm:spPr/>
    </dgm:pt>
    <dgm:pt modelId="{8131498F-AA44-1A40-9D88-C06128D69B6A}" type="pres">
      <dgm:prSet presAssocID="{A79F702C-136C-2545-9169-2AA31681FF4F}" presName="parTxOnly" presStyleLbl="node1" presStyleIdx="2" presStyleCnt="6">
        <dgm:presLayoutVars>
          <dgm:bulletEnabled val="1"/>
        </dgm:presLayoutVars>
      </dgm:prSet>
      <dgm:spPr/>
      <dgm:t>
        <a:bodyPr/>
        <a:lstStyle/>
        <a:p>
          <a:endParaRPr lang="en-US"/>
        </a:p>
      </dgm:t>
    </dgm:pt>
    <dgm:pt modelId="{8A050670-4E16-444C-844D-A2326CDB7FE2}" type="pres">
      <dgm:prSet presAssocID="{74CC50B8-BE07-8B48-81DC-4DEAF33D8C92}" presName="parSpace" presStyleCnt="0"/>
      <dgm:spPr/>
    </dgm:pt>
    <dgm:pt modelId="{ADA274A2-F36A-CE41-8BCC-8D83C2BA3639}" type="pres">
      <dgm:prSet presAssocID="{D933A879-A600-014B-9653-7AE8F6A2B2C7}" presName="parTxOnly" presStyleLbl="node1" presStyleIdx="3" presStyleCnt="6">
        <dgm:presLayoutVars>
          <dgm:bulletEnabled val="1"/>
        </dgm:presLayoutVars>
      </dgm:prSet>
      <dgm:spPr/>
      <dgm:t>
        <a:bodyPr/>
        <a:lstStyle/>
        <a:p>
          <a:endParaRPr lang="en-US"/>
        </a:p>
      </dgm:t>
    </dgm:pt>
    <dgm:pt modelId="{1FA0DCCC-8FF7-8A4A-9524-79F5A3A4683F}" type="pres">
      <dgm:prSet presAssocID="{8E00B795-99AF-FD4C-8EAC-96A27BED9527}" presName="parSpace" presStyleCnt="0"/>
      <dgm:spPr/>
    </dgm:pt>
    <dgm:pt modelId="{BEE8967F-B919-1C41-B3A0-1299AA4CB7BB}" type="pres">
      <dgm:prSet presAssocID="{FBECACE2-47EE-AA4C-9170-5F1DE469E712}" presName="parTxOnly" presStyleLbl="node1" presStyleIdx="4" presStyleCnt="6">
        <dgm:presLayoutVars>
          <dgm:bulletEnabled val="1"/>
        </dgm:presLayoutVars>
      </dgm:prSet>
      <dgm:spPr/>
      <dgm:t>
        <a:bodyPr/>
        <a:lstStyle/>
        <a:p>
          <a:endParaRPr lang="en-US"/>
        </a:p>
      </dgm:t>
    </dgm:pt>
    <dgm:pt modelId="{AF3829CC-2519-7541-A7D6-605046817EB0}" type="pres">
      <dgm:prSet presAssocID="{A6F71119-E61A-FC4C-90E7-882B4EBD6C02}" presName="parSpace" presStyleCnt="0"/>
      <dgm:spPr/>
    </dgm:pt>
    <dgm:pt modelId="{83EAF80D-E893-F744-976D-3AC2B46E74E7}" type="pres">
      <dgm:prSet presAssocID="{0ED869E1-D5A4-4046-BD4F-02E4FBAFB01F}" presName="parTxOnly" presStyleLbl="node1" presStyleIdx="5" presStyleCnt="6">
        <dgm:presLayoutVars>
          <dgm:bulletEnabled val="1"/>
        </dgm:presLayoutVars>
      </dgm:prSet>
      <dgm:spPr/>
      <dgm:t>
        <a:bodyPr/>
        <a:lstStyle/>
        <a:p>
          <a:endParaRPr lang="en-US"/>
        </a:p>
      </dgm:t>
    </dgm:pt>
  </dgm:ptLst>
  <dgm:cxnLst>
    <dgm:cxn modelId="{545731A7-88C2-B244-93F9-CC17EEFE6D65}" srcId="{75BFA9AA-7571-F44F-B8E5-CDCC255C6D10}" destId="{FBECACE2-47EE-AA4C-9170-5F1DE469E712}" srcOrd="4" destOrd="0" parTransId="{1721EA22-7E46-1B4E-8F88-DB32CB842858}" sibTransId="{A6F71119-E61A-FC4C-90E7-882B4EBD6C02}"/>
    <dgm:cxn modelId="{F56080A0-4E00-9D43-A314-A437C8194356}" srcId="{75BFA9AA-7571-F44F-B8E5-CDCC255C6D10}" destId="{BD4601F0-B1DE-E24C-87E3-953E78DB8BAD}" srcOrd="1" destOrd="0" parTransId="{EA41A93F-19E2-C84A-8090-5B3D30E8B6AF}" sibTransId="{771E5825-FE9A-D145-BDE0-959A1C172A34}"/>
    <dgm:cxn modelId="{D5BA9696-7BE0-2145-B003-FAECB044CD2C}" srcId="{75BFA9AA-7571-F44F-B8E5-CDCC255C6D10}" destId="{D933A879-A600-014B-9653-7AE8F6A2B2C7}" srcOrd="3" destOrd="0" parTransId="{A20DA73A-FC54-9C4C-8ACE-01C62E45E891}" sibTransId="{8E00B795-99AF-FD4C-8EAC-96A27BED9527}"/>
    <dgm:cxn modelId="{31312AF6-F0B4-C043-A961-FEF661FAA103}" srcId="{75BFA9AA-7571-F44F-B8E5-CDCC255C6D10}" destId="{0ED869E1-D5A4-4046-BD4F-02E4FBAFB01F}" srcOrd="5" destOrd="0" parTransId="{36BF550E-AC07-8348-AE07-FE1D8ED2F5C2}" sibTransId="{27510FA2-E2B1-6E41-92D6-37A6D5B67E2E}"/>
    <dgm:cxn modelId="{2DB4B7E6-A708-C347-9102-D087C3792A03}" type="presOf" srcId="{BD4601F0-B1DE-E24C-87E3-953E78DB8BAD}" destId="{E70B956D-4BEE-6F44-85FA-7CE7A877F257}" srcOrd="0" destOrd="0" presId="urn:microsoft.com/office/officeart/2005/8/layout/hChevron3"/>
    <dgm:cxn modelId="{B1E55B84-454B-DB49-9EE7-E7E3BF1DA6AD}" type="presOf" srcId="{D933A879-A600-014B-9653-7AE8F6A2B2C7}" destId="{ADA274A2-F36A-CE41-8BCC-8D83C2BA3639}" srcOrd="0" destOrd="0" presId="urn:microsoft.com/office/officeart/2005/8/layout/hChevron3"/>
    <dgm:cxn modelId="{86B56F41-4A04-A14C-BE36-107ED9D7F69F}" type="presOf" srcId="{FBECACE2-47EE-AA4C-9170-5F1DE469E712}" destId="{BEE8967F-B919-1C41-B3A0-1299AA4CB7BB}" srcOrd="0" destOrd="0" presId="urn:microsoft.com/office/officeart/2005/8/layout/hChevron3"/>
    <dgm:cxn modelId="{30343556-F29C-3C45-A8AE-0AFD128EC657}" type="presOf" srcId="{0ED869E1-D5A4-4046-BD4F-02E4FBAFB01F}" destId="{83EAF80D-E893-F744-976D-3AC2B46E74E7}" srcOrd="0" destOrd="0" presId="urn:microsoft.com/office/officeart/2005/8/layout/hChevron3"/>
    <dgm:cxn modelId="{B881643E-EF64-2B43-9A42-C36BAF21D698}" type="presOf" srcId="{A79F702C-136C-2545-9169-2AA31681FF4F}" destId="{8131498F-AA44-1A40-9D88-C06128D69B6A}" srcOrd="0" destOrd="0" presId="urn:microsoft.com/office/officeart/2005/8/layout/hChevron3"/>
    <dgm:cxn modelId="{B9D6A1F0-DA52-C14A-8194-447601566BDD}" type="presOf" srcId="{75BFA9AA-7571-F44F-B8E5-CDCC255C6D10}" destId="{2E7E69D9-B478-344A-A068-692561FE58B4}" srcOrd="0" destOrd="0" presId="urn:microsoft.com/office/officeart/2005/8/layout/hChevron3"/>
    <dgm:cxn modelId="{6272993B-5EA1-8244-ACF4-BBD67E639F6A}" type="presOf" srcId="{92F74FFB-C545-EB4B-9657-C26D8BF74458}" destId="{349ACDC1-05C9-0443-96AD-D0BD814A4167}" srcOrd="0" destOrd="0" presId="urn:microsoft.com/office/officeart/2005/8/layout/hChevron3"/>
    <dgm:cxn modelId="{DBA353B1-D1CD-FC40-BF75-85F6B1C35C04}" srcId="{75BFA9AA-7571-F44F-B8E5-CDCC255C6D10}" destId="{A79F702C-136C-2545-9169-2AA31681FF4F}" srcOrd="2" destOrd="0" parTransId="{744C9E7B-FB32-BF42-B0CB-E86EA827498B}" sibTransId="{74CC50B8-BE07-8B48-81DC-4DEAF33D8C92}"/>
    <dgm:cxn modelId="{1E994912-5A49-BD48-9146-7152CD809F45}" srcId="{75BFA9AA-7571-F44F-B8E5-CDCC255C6D10}" destId="{92F74FFB-C545-EB4B-9657-C26D8BF74458}" srcOrd="0" destOrd="0" parTransId="{95BEF2E4-9C0D-6140-9438-2019916D3B0F}" sibTransId="{33997114-6FBE-E940-ADDE-5E113B99C3F5}"/>
    <dgm:cxn modelId="{06DDB7FD-C994-FC45-8E49-A6D5E7D2E080}" type="presParOf" srcId="{2E7E69D9-B478-344A-A068-692561FE58B4}" destId="{349ACDC1-05C9-0443-96AD-D0BD814A4167}" srcOrd="0" destOrd="0" presId="urn:microsoft.com/office/officeart/2005/8/layout/hChevron3"/>
    <dgm:cxn modelId="{369EFF1E-2FC4-B64B-AB4C-DB02BE0ED04C}" type="presParOf" srcId="{2E7E69D9-B478-344A-A068-692561FE58B4}" destId="{6AE074DD-22C7-C842-AF7B-11B4DE243419}" srcOrd="1" destOrd="0" presId="urn:microsoft.com/office/officeart/2005/8/layout/hChevron3"/>
    <dgm:cxn modelId="{6110E623-4536-5C4E-97F9-579E352DFA5B}" type="presParOf" srcId="{2E7E69D9-B478-344A-A068-692561FE58B4}" destId="{E70B956D-4BEE-6F44-85FA-7CE7A877F257}" srcOrd="2" destOrd="0" presId="urn:microsoft.com/office/officeart/2005/8/layout/hChevron3"/>
    <dgm:cxn modelId="{8BB7D131-C4EB-0142-9345-8510344B4B63}" type="presParOf" srcId="{2E7E69D9-B478-344A-A068-692561FE58B4}" destId="{4673A153-C519-7341-8B27-F67CAC9CD80D}" srcOrd="3" destOrd="0" presId="urn:microsoft.com/office/officeart/2005/8/layout/hChevron3"/>
    <dgm:cxn modelId="{D7E8D26E-4778-2C46-9AA3-98492A18C38B}" type="presParOf" srcId="{2E7E69D9-B478-344A-A068-692561FE58B4}" destId="{8131498F-AA44-1A40-9D88-C06128D69B6A}" srcOrd="4" destOrd="0" presId="urn:microsoft.com/office/officeart/2005/8/layout/hChevron3"/>
    <dgm:cxn modelId="{0032CA53-C691-FE46-81CC-F14057FF5B4A}" type="presParOf" srcId="{2E7E69D9-B478-344A-A068-692561FE58B4}" destId="{8A050670-4E16-444C-844D-A2326CDB7FE2}" srcOrd="5" destOrd="0" presId="urn:microsoft.com/office/officeart/2005/8/layout/hChevron3"/>
    <dgm:cxn modelId="{6D364023-C44C-CB48-BE83-30B8B011B0BB}" type="presParOf" srcId="{2E7E69D9-B478-344A-A068-692561FE58B4}" destId="{ADA274A2-F36A-CE41-8BCC-8D83C2BA3639}" srcOrd="6" destOrd="0" presId="urn:microsoft.com/office/officeart/2005/8/layout/hChevron3"/>
    <dgm:cxn modelId="{9E366DC2-6164-5B4E-9C28-6501B522C8AB}" type="presParOf" srcId="{2E7E69D9-B478-344A-A068-692561FE58B4}" destId="{1FA0DCCC-8FF7-8A4A-9524-79F5A3A4683F}" srcOrd="7" destOrd="0" presId="urn:microsoft.com/office/officeart/2005/8/layout/hChevron3"/>
    <dgm:cxn modelId="{ECF52685-93E2-BB49-A8D1-06F200BAD3C8}" type="presParOf" srcId="{2E7E69D9-B478-344A-A068-692561FE58B4}" destId="{BEE8967F-B919-1C41-B3A0-1299AA4CB7BB}" srcOrd="8" destOrd="0" presId="urn:microsoft.com/office/officeart/2005/8/layout/hChevron3"/>
    <dgm:cxn modelId="{B5401B87-9114-F94F-BBD2-03192FEA841C}" type="presParOf" srcId="{2E7E69D9-B478-344A-A068-692561FE58B4}" destId="{AF3829CC-2519-7541-A7D6-605046817EB0}" srcOrd="9" destOrd="0" presId="urn:microsoft.com/office/officeart/2005/8/layout/hChevron3"/>
    <dgm:cxn modelId="{8A123DFD-84BA-1B45-99DC-8C6B1BD99947}" type="presParOf" srcId="{2E7E69D9-B478-344A-A068-692561FE58B4}" destId="{83EAF80D-E893-F744-976D-3AC2B46E74E7}" srcOrd="10"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BFA9AA-7571-F44F-B8E5-CDCC255C6D10}" type="doc">
      <dgm:prSet loTypeId="urn:microsoft.com/office/officeart/2005/8/layout/hChevron3" loCatId="" qsTypeId="urn:microsoft.com/office/officeart/2005/8/quickstyle/simple1" qsCatId="simple" csTypeId="urn:microsoft.com/office/officeart/2005/8/colors/accent0_2" csCatId="mainScheme" phldr="1"/>
      <dgm:spPr/>
    </dgm:pt>
    <dgm:pt modelId="{92F74FFB-C545-EB4B-9657-C26D8BF74458}">
      <dgm:prSet phldrT="[Text]"/>
      <dgm:spPr/>
      <dgm:t>
        <a:bodyPr/>
        <a:lstStyle/>
        <a:p>
          <a:r>
            <a:rPr lang="en-US" dirty="0" smtClean="0"/>
            <a:t>Consent form</a:t>
          </a:r>
          <a:endParaRPr lang="en-US" dirty="0"/>
        </a:p>
      </dgm:t>
    </dgm:pt>
    <dgm:pt modelId="{95BEF2E4-9C0D-6140-9438-2019916D3B0F}" type="parTrans" cxnId="{1E994912-5A49-BD48-9146-7152CD809F45}">
      <dgm:prSet/>
      <dgm:spPr/>
      <dgm:t>
        <a:bodyPr/>
        <a:lstStyle/>
        <a:p>
          <a:endParaRPr lang="en-US"/>
        </a:p>
      </dgm:t>
    </dgm:pt>
    <dgm:pt modelId="{33997114-6FBE-E940-ADDE-5E113B99C3F5}" type="sibTrans" cxnId="{1E994912-5A49-BD48-9146-7152CD809F45}">
      <dgm:prSet/>
      <dgm:spPr/>
      <dgm:t>
        <a:bodyPr/>
        <a:lstStyle/>
        <a:p>
          <a:endParaRPr lang="en-US"/>
        </a:p>
      </dgm:t>
    </dgm:pt>
    <dgm:pt modelId="{BD4601F0-B1DE-E24C-87E3-953E78DB8BAD}">
      <dgm:prSet phldrT="[Text]"/>
      <dgm:spPr>
        <a:solidFill>
          <a:schemeClr val="accent3"/>
        </a:solidFill>
      </dgm:spPr>
      <dgm:t>
        <a:bodyPr/>
        <a:lstStyle/>
        <a:p>
          <a:r>
            <a:rPr lang="en-US" dirty="0" smtClean="0"/>
            <a:t>Instructions</a:t>
          </a:r>
          <a:endParaRPr lang="en-US" dirty="0"/>
        </a:p>
      </dgm:t>
    </dgm:pt>
    <dgm:pt modelId="{EA41A93F-19E2-C84A-8090-5B3D30E8B6AF}" type="parTrans" cxnId="{F56080A0-4E00-9D43-A314-A437C8194356}">
      <dgm:prSet/>
      <dgm:spPr/>
      <dgm:t>
        <a:bodyPr/>
        <a:lstStyle/>
        <a:p>
          <a:endParaRPr lang="en-US"/>
        </a:p>
      </dgm:t>
    </dgm:pt>
    <dgm:pt modelId="{771E5825-FE9A-D145-BDE0-959A1C172A34}" type="sibTrans" cxnId="{F56080A0-4E00-9D43-A314-A437C8194356}">
      <dgm:prSet/>
      <dgm:spPr/>
      <dgm:t>
        <a:bodyPr/>
        <a:lstStyle/>
        <a:p>
          <a:endParaRPr lang="en-US"/>
        </a:p>
      </dgm:t>
    </dgm:pt>
    <dgm:pt modelId="{A79F702C-136C-2545-9169-2AA31681FF4F}">
      <dgm:prSet phldrT="[Text]"/>
      <dgm:spPr/>
      <dgm:t>
        <a:bodyPr/>
        <a:lstStyle/>
        <a:p>
          <a:r>
            <a:rPr lang="en-US" dirty="0" smtClean="0"/>
            <a:t>Storyboard</a:t>
          </a:r>
          <a:endParaRPr lang="en-US" dirty="0"/>
        </a:p>
      </dgm:t>
    </dgm:pt>
    <dgm:pt modelId="{744C9E7B-FB32-BF42-B0CB-E86EA827498B}" type="parTrans" cxnId="{DBA353B1-D1CD-FC40-BF75-85F6B1C35C04}">
      <dgm:prSet/>
      <dgm:spPr/>
      <dgm:t>
        <a:bodyPr/>
        <a:lstStyle/>
        <a:p>
          <a:endParaRPr lang="en-US"/>
        </a:p>
      </dgm:t>
    </dgm:pt>
    <dgm:pt modelId="{74CC50B8-BE07-8B48-81DC-4DEAF33D8C92}" type="sibTrans" cxnId="{DBA353B1-D1CD-FC40-BF75-85F6B1C35C04}">
      <dgm:prSet/>
      <dgm:spPr/>
      <dgm:t>
        <a:bodyPr/>
        <a:lstStyle/>
        <a:p>
          <a:endParaRPr lang="en-US"/>
        </a:p>
      </dgm:t>
    </dgm:pt>
    <dgm:pt modelId="{D933A879-A600-014B-9653-7AE8F6A2B2C7}">
      <dgm:prSet phldrT="[Text]"/>
      <dgm:spPr/>
      <dgm:t>
        <a:bodyPr/>
        <a:lstStyle/>
        <a:p>
          <a:r>
            <a:rPr lang="en-US" dirty="0" smtClean="0"/>
            <a:t>Story</a:t>
          </a:r>
          <a:endParaRPr lang="en-US" dirty="0"/>
        </a:p>
      </dgm:t>
    </dgm:pt>
    <dgm:pt modelId="{A20DA73A-FC54-9C4C-8ACE-01C62E45E891}" type="parTrans" cxnId="{D5BA9696-7BE0-2145-B003-FAECB044CD2C}">
      <dgm:prSet/>
      <dgm:spPr/>
      <dgm:t>
        <a:bodyPr/>
        <a:lstStyle/>
        <a:p>
          <a:endParaRPr lang="en-US"/>
        </a:p>
      </dgm:t>
    </dgm:pt>
    <dgm:pt modelId="{8E00B795-99AF-FD4C-8EAC-96A27BED9527}" type="sibTrans" cxnId="{D5BA9696-7BE0-2145-B003-FAECB044CD2C}">
      <dgm:prSet/>
      <dgm:spPr/>
      <dgm:t>
        <a:bodyPr/>
        <a:lstStyle/>
        <a:p>
          <a:endParaRPr lang="en-US"/>
        </a:p>
      </dgm:t>
    </dgm:pt>
    <dgm:pt modelId="{FBECACE2-47EE-AA4C-9170-5F1DE469E712}">
      <dgm:prSet phldrT="[Text]"/>
      <dgm:spPr/>
      <dgm:t>
        <a:bodyPr/>
        <a:lstStyle/>
        <a:p>
          <a:r>
            <a:rPr lang="en-US" dirty="0" smtClean="0"/>
            <a:t>Questionnaire</a:t>
          </a:r>
          <a:endParaRPr lang="en-US" dirty="0"/>
        </a:p>
      </dgm:t>
    </dgm:pt>
    <dgm:pt modelId="{1721EA22-7E46-1B4E-8F88-DB32CB842858}" type="parTrans" cxnId="{545731A7-88C2-B244-93F9-CC17EEFE6D65}">
      <dgm:prSet/>
      <dgm:spPr/>
      <dgm:t>
        <a:bodyPr/>
        <a:lstStyle/>
        <a:p>
          <a:endParaRPr lang="en-US"/>
        </a:p>
      </dgm:t>
    </dgm:pt>
    <dgm:pt modelId="{A6F71119-E61A-FC4C-90E7-882B4EBD6C02}" type="sibTrans" cxnId="{545731A7-88C2-B244-93F9-CC17EEFE6D65}">
      <dgm:prSet/>
      <dgm:spPr/>
      <dgm:t>
        <a:bodyPr/>
        <a:lstStyle/>
        <a:p>
          <a:endParaRPr lang="en-US"/>
        </a:p>
      </dgm:t>
    </dgm:pt>
    <dgm:pt modelId="{0ED869E1-D5A4-4046-BD4F-02E4FBAFB01F}">
      <dgm:prSet phldrT="[Text]"/>
      <dgm:spPr/>
      <dgm:t>
        <a:bodyPr/>
        <a:lstStyle/>
        <a:p>
          <a:r>
            <a:rPr lang="en-US" dirty="0" smtClean="0"/>
            <a:t>Submission</a:t>
          </a:r>
          <a:endParaRPr lang="en-US" dirty="0"/>
        </a:p>
      </dgm:t>
    </dgm:pt>
    <dgm:pt modelId="{36BF550E-AC07-8348-AE07-FE1D8ED2F5C2}" type="parTrans" cxnId="{31312AF6-F0B4-C043-A961-FEF661FAA103}">
      <dgm:prSet/>
      <dgm:spPr/>
      <dgm:t>
        <a:bodyPr/>
        <a:lstStyle/>
        <a:p>
          <a:endParaRPr lang="en-US"/>
        </a:p>
      </dgm:t>
    </dgm:pt>
    <dgm:pt modelId="{27510FA2-E2B1-6E41-92D6-37A6D5B67E2E}" type="sibTrans" cxnId="{31312AF6-F0B4-C043-A961-FEF661FAA103}">
      <dgm:prSet/>
      <dgm:spPr/>
      <dgm:t>
        <a:bodyPr/>
        <a:lstStyle/>
        <a:p>
          <a:endParaRPr lang="en-US"/>
        </a:p>
      </dgm:t>
    </dgm:pt>
    <dgm:pt modelId="{2E7E69D9-B478-344A-A068-692561FE58B4}" type="pres">
      <dgm:prSet presAssocID="{75BFA9AA-7571-F44F-B8E5-CDCC255C6D10}" presName="Name0" presStyleCnt="0">
        <dgm:presLayoutVars>
          <dgm:dir/>
          <dgm:resizeHandles val="exact"/>
        </dgm:presLayoutVars>
      </dgm:prSet>
      <dgm:spPr/>
    </dgm:pt>
    <dgm:pt modelId="{349ACDC1-05C9-0443-96AD-D0BD814A4167}" type="pres">
      <dgm:prSet presAssocID="{92F74FFB-C545-EB4B-9657-C26D8BF74458}" presName="parTxOnly" presStyleLbl="node1" presStyleIdx="0" presStyleCnt="6">
        <dgm:presLayoutVars>
          <dgm:bulletEnabled val="1"/>
        </dgm:presLayoutVars>
      </dgm:prSet>
      <dgm:spPr/>
      <dgm:t>
        <a:bodyPr/>
        <a:lstStyle/>
        <a:p>
          <a:endParaRPr lang="en-US"/>
        </a:p>
      </dgm:t>
    </dgm:pt>
    <dgm:pt modelId="{6AE074DD-22C7-C842-AF7B-11B4DE243419}" type="pres">
      <dgm:prSet presAssocID="{33997114-6FBE-E940-ADDE-5E113B99C3F5}" presName="parSpace" presStyleCnt="0"/>
      <dgm:spPr/>
    </dgm:pt>
    <dgm:pt modelId="{E70B956D-4BEE-6F44-85FA-7CE7A877F257}" type="pres">
      <dgm:prSet presAssocID="{BD4601F0-B1DE-E24C-87E3-953E78DB8BAD}" presName="parTxOnly" presStyleLbl="node1" presStyleIdx="1" presStyleCnt="6">
        <dgm:presLayoutVars>
          <dgm:bulletEnabled val="1"/>
        </dgm:presLayoutVars>
      </dgm:prSet>
      <dgm:spPr/>
      <dgm:t>
        <a:bodyPr/>
        <a:lstStyle/>
        <a:p>
          <a:endParaRPr lang="en-US"/>
        </a:p>
      </dgm:t>
    </dgm:pt>
    <dgm:pt modelId="{4673A153-C519-7341-8B27-F67CAC9CD80D}" type="pres">
      <dgm:prSet presAssocID="{771E5825-FE9A-D145-BDE0-959A1C172A34}" presName="parSpace" presStyleCnt="0"/>
      <dgm:spPr/>
    </dgm:pt>
    <dgm:pt modelId="{8131498F-AA44-1A40-9D88-C06128D69B6A}" type="pres">
      <dgm:prSet presAssocID="{A79F702C-136C-2545-9169-2AA31681FF4F}" presName="parTxOnly" presStyleLbl="node1" presStyleIdx="2" presStyleCnt="6">
        <dgm:presLayoutVars>
          <dgm:bulletEnabled val="1"/>
        </dgm:presLayoutVars>
      </dgm:prSet>
      <dgm:spPr/>
      <dgm:t>
        <a:bodyPr/>
        <a:lstStyle/>
        <a:p>
          <a:endParaRPr lang="en-US"/>
        </a:p>
      </dgm:t>
    </dgm:pt>
    <dgm:pt modelId="{8A050670-4E16-444C-844D-A2326CDB7FE2}" type="pres">
      <dgm:prSet presAssocID="{74CC50B8-BE07-8B48-81DC-4DEAF33D8C92}" presName="parSpace" presStyleCnt="0"/>
      <dgm:spPr/>
    </dgm:pt>
    <dgm:pt modelId="{ADA274A2-F36A-CE41-8BCC-8D83C2BA3639}" type="pres">
      <dgm:prSet presAssocID="{D933A879-A600-014B-9653-7AE8F6A2B2C7}" presName="parTxOnly" presStyleLbl="node1" presStyleIdx="3" presStyleCnt="6">
        <dgm:presLayoutVars>
          <dgm:bulletEnabled val="1"/>
        </dgm:presLayoutVars>
      </dgm:prSet>
      <dgm:spPr/>
      <dgm:t>
        <a:bodyPr/>
        <a:lstStyle/>
        <a:p>
          <a:endParaRPr lang="en-US"/>
        </a:p>
      </dgm:t>
    </dgm:pt>
    <dgm:pt modelId="{1FA0DCCC-8FF7-8A4A-9524-79F5A3A4683F}" type="pres">
      <dgm:prSet presAssocID="{8E00B795-99AF-FD4C-8EAC-96A27BED9527}" presName="parSpace" presStyleCnt="0"/>
      <dgm:spPr/>
    </dgm:pt>
    <dgm:pt modelId="{BEE8967F-B919-1C41-B3A0-1299AA4CB7BB}" type="pres">
      <dgm:prSet presAssocID="{FBECACE2-47EE-AA4C-9170-5F1DE469E712}" presName="parTxOnly" presStyleLbl="node1" presStyleIdx="4" presStyleCnt="6">
        <dgm:presLayoutVars>
          <dgm:bulletEnabled val="1"/>
        </dgm:presLayoutVars>
      </dgm:prSet>
      <dgm:spPr/>
      <dgm:t>
        <a:bodyPr/>
        <a:lstStyle/>
        <a:p>
          <a:endParaRPr lang="en-US"/>
        </a:p>
      </dgm:t>
    </dgm:pt>
    <dgm:pt modelId="{AF3829CC-2519-7541-A7D6-605046817EB0}" type="pres">
      <dgm:prSet presAssocID="{A6F71119-E61A-FC4C-90E7-882B4EBD6C02}" presName="parSpace" presStyleCnt="0"/>
      <dgm:spPr/>
    </dgm:pt>
    <dgm:pt modelId="{83EAF80D-E893-F744-976D-3AC2B46E74E7}" type="pres">
      <dgm:prSet presAssocID="{0ED869E1-D5A4-4046-BD4F-02E4FBAFB01F}" presName="parTxOnly" presStyleLbl="node1" presStyleIdx="5" presStyleCnt="6">
        <dgm:presLayoutVars>
          <dgm:bulletEnabled val="1"/>
        </dgm:presLayoutVars>
      </dgm:prSet>
      <dgm:spPr/>
      <dgm:t>
        <a:bodyPr/>
        <a:lstStyle/>
        <a:p>
          <a:endParaRPr lang="en-US"/>
        </a:p>
      </dgm:t>
    </dgm:pt>
  </dgm:ptLst>
  <dgm:cxnLst>
    <dgm:cxn modelId="{545731A7-88C2-B244-93F9-CC17EEFE6D65}" srcId="{75BFA9AA-7571-F44F-B8E5-CDCC255C6D10}" destId="{FBECACE2-47EE-AA4C-9170-5F1DE469E712}" srcOrd="4" destOrd="0" parTransId="{1721EA22-7E46-1B4E-8F88-DB32CB842858}" sibTransId="{A6F71119-E61A-FC4C-90E7-882B4EBD6C02}"/>
    <dgm:cxn modelId="{F56080A0-4E00-9D43-A314-A437C8194356}" srcId="{75BFA9AA-7571-F44F-B8E5-CDCC255C6D10}" destId="{BD4601F0-B1DE-E24C-87E3-953E78DB8BAD}" srcOrd="1" destOrd="0" parTransId="{EA41A93F-19E2-C84A-8090-5B3D30E8B6AF}" sibTransId="{771E5825-FE9A-D145-BDE0-959A1C172A34}"/>
    <dgm:cxn modelId="{D5BA9696-7BE0-2145-B003-FAECB044CD2C}" srcId="{75BFA9AA-7571-F44F-B8E5-CDCC255C6D10}" destId="{D933A879-A600-014B-9653-7AE8F6A2B2C7}" srcOrd="3" destOrd="0" parTransId="{A20DA73A-FC54-9C4C-8ACE-01C62E45E891}" sibTransId="{8E00B795-99AF-FD4C-8EAC-96A27BED9527}"/>
    <dgm:cxn modelId="{31312AF6-F0B4-C043-A961-FEF661FAA103}" srcId="{75BFA9AA-7571-F44F-B8E5-CDCC255C6D10}" destId="{0ED869E1-D5A4-4046-BD4F-02E4FBAFB01F}" srcOrd="5" destOrd="0" parTransId="{36BF550E-AC07-8348-AE07-FE1D8ED2F5C2}" sibTransId="{27510FA2-E2B1-6E41-92D6-37A6D5B67E2E}"/>
    <dgm:cxn modelId="{107B39BE-87CA-A847-BECF-BBC7CD9DE38A}" type="presOf" srcId="{A79F702C-136C-2545-9169-2AA31681FF4F}" destId="{8131498F-AA44-1A40-9D88-C06128D69B6A}" srcOrd="0" destOrd="0" presId="urn:microsoft.com/office/officeart/2005/8/layout/hChevron3"/>
    <dgm:cxn modelId="{4DAE6E41-9653-D842-A8DB-6F241BD77498}" type="presOf" srcId="{0ED869E1-D5A4-4046-BD4F-02E4FBAFB01F}" destId="{83EAF80D-E893-F744-976D-3AC2B46E74E7}" srcOrd="0" destOrd="0" presId="urn:microsoft.com/office/officeart/2005/8/layout/hChevron3"/>
    <dgm:cxn modelId="{6A37028A-BA27-D341-A877-C03E2253B341}" type="presOf" srcId="{D933A879-A600-014B-9653-7AE8F6A2B2C7}" destId="{ADA274A2-F36A-CE41-8BCC-8D83C2BA3639}" srcOrd="0" destOrd="0" presId="urn:microsoft.com/office/officeart/2005/8/layout/hChevron3"/>
    <dgm:cxn modelId="{86DF9C2D-19DB-E940-9C27-65A39A2B2C4B}" type="presOf" srcId="{BD4601F0-B1DE-E24C-87E3-953E78DB8BAD}" destId="{E70B956D-4BEE-6F44-85FA-7CE7A877F257}" srcOrd="0" destOrd="0" presId="urn:microsoft.com/office/officeart/2005/8/layout/hChevron3"/>
    <dgm:cxn modelId="{B963C759-D151-EB46-8555-8AACA06D61C2}" type="presOf" srcId="{75BFA9AA-7571-F44F-B8E5-CDCC255C6D10}" destId="{2E7E69D9-B478-344A-A068-692561FE58B4}" srcOrd="0" destOrd="0" presId="urn:microsoft.com/office/officeart/2005/8/layout/hChevron3"/>
    <dgm:cxn modelId="{DBA353B1-D1CD-FC40-BF75-85F6B1C35C04}" srcId="{75BFA9AA-7571-F44F-B8E5-CDCC255C6D10}" destId="{A79F702C-136C-2545-9169-2AA31681FF4F}" srcOrd="2" destOrd="0" parTransId="{744C9E7B-FB32-BF42-B0CB-E86EA827498B}" sibTransId="{74CC50B8-BE07-8B48-81DC-4DEAF33D8C92}"/>
    <dgm:cxn modelId="{1E994912-5A49-BD48-9146-7152CD809F45}" srcId="{75BFA9AA-7571-F44F-B8E5-CDCC255C6D10}" destId="{92F74FFB-C545-EB4B-9657-C26D8BF74458}" srcOrd="0" destOrd="0" parTransId="{95BEF2E4-9C0D-6140-9438-2019916D3B0F}" sibTransId="{33997114-6FBE-E940-ADDE-5E113B99C3F5}"/>
    <dgm:cxn modelId="{19F7E6DA-5A68-D844-A842-CDD2FB40AD6D}" type="presOf" srcId="{FBECACE2-47EE-AA4C-9170-5F1DE469E712}" destId="{BEE8967F-B919-1C41-B3A0-1299AA4CB7BB}" srcOrd="0" destOrd="0" presId="urn:microsoft.com/office/officeart/2005/8/layout/hChevron3"/>
    <dgm:cxn modelId="{8AFE2C7E-4D46-C349-9DA4-5FBAE223AD5B}" type="presOf" srcId="{92F74FFB-C545-EB4B-9657-C26D8BF74458}" destId="{349ACDC1-05C9-0443-96AD-D0BD814A4167}" srcOrd="0" destOrd="0" presId="urn:microsoft.com/office/officeart/2005/8/layout/hChevron3"/>
    <dgm:cxn modelId="{83F0544C-871F-F24C-A954-B7A2AE686A7C}" type="presParOf" srcId="{2E7E69D9-B478-344A-A068-692561FE58B4}" destId="{349ACDC1-05C9-0443-96AD-D0BD814A4167}" srcOrd="0" destOrd="0" presId="urn:microsoft.com/office/officeart/2005/8/layout/hChevron3"/>
    <dgm:cxn modelId="{D8E8A98C-FB35-D14A-9208-D9DC107306A6}" type="presParOf" srcId="{2E7E69D9-B478-344A-A068-692561FE58B4}" destId="{6AE074DD-22C7-C842-AF7B-11B4DE243419}" srcOrd="1" destOrd="0" presId="urn:microsoft.com/office/officeart/2005/8/layout/hChevron3"/>
    <dgm:cxn modelId="{CE6481A6-B1AC-EB47-BCB9-B12857B3CBBF}" type="presParOf" srcId="{2E7E69D9-B478-344A-A068-692561FE58B4}" destId="{E70B956D-4BEE-6F44-85FA-7CE7A877F257}" srcOrd="2" destOrd="0" presId="urn:microsoft.com/office/officeart/2005/8/layout/hChevron3"/>
    <dgm:cxn modelId="{58E6E4D6-FB04-3845-AC4A-5A6AFADC26A0}" type="presParOf" srcId="{2E7E69D9-B478-344A-A068-692561FE58B4}" destId="{4673A153-C519-7341-8B27-F67CAC9CD80D}" srcOrd="3" destOrd="0" presId="urn:microsoft.com/office/officeart/2005/8/layout/hChevron3"/>
    <dgm:cxn modelId="{9C601F94-DD4C-734E-8D65-688BBCEB9446}" type="presParOf" srcId="{2E7E69D9-B478-344A-A068-692561FE58B4}" destId="{8131498F-AA44-1A40-9D88-C06128D69B6A}" srcOrd="4" destOrd="0" presId="urn:microsoft.com/office/officeart/2005/8/layout/hChevron3"/>
    <dgm:cxn modelId="{DB6D53A4-3990-014B-8189-745A16BC30F0}" type="presParOf" srcId="{2E7E69D9-B478-344A-A068-692561FE58B4}" destId="{8A050670-4E16-444C-844D-A2326CDB7FE2}" srcOrd="5" destOrd="0" presId="urn:microsoft.com/office/officeart/2005/8/layout/hChevron3"/>
    <dgm:cxn modelId="{A3944583-1022-F643-97C6-3E8FF72F89E3}" type="presParOf" srcId="{2E7E69D9-B478-344A-A068-692561FE58B4}" destId="{ADA274A2-F36A-CE41-8BCC-8D83C2BA3639}" srcOrd="6" destOrd="0" presId="urn:microsoft.com/office/officeart/2005/8/layout/hChevron3"/>
    <dgm:cxn modelId="{20E7E57B-C177-B54B-9408-276FD8FA4C3A}" type="presParOf" srcId="{2E7E69D9-B478-344A-A068-692561FE58B4}" destId="{1FA0DCCC-8FF7-8A4A-9524-79F5A3A4683F}" srcOrd="7" destOrd="0" presId="urn:microsoft.com/office/officeart/2005/8/layout/hChevron3"/>
    <dgm:cxn modelId="{0E762E0E-8976-0945-8674-BE81A273F7EC}" type="presParOf" srcId="{2E7E69D9-B478-344A-A068-692561FE58B4}" destId="{BEE8967F-B919-1C41-B3A0-1299AA4CB7BB}" srcOrd="8" destOrd="0" presId="urn:microsoft.com/office/officeart/2005/8/layout/hChevron3"/>
    <dgm:cxn modelId="{6A57A50E-4D22-1A4C-A219-23B36B1825FA}" type="presParOf" srcId="{2E7E69D9-B478-344A-A068-692561FE58B4}" destId="{AF3829CC-2519-7541-A7D6-605046817EB0}" srcOrd="9" destOrd="0" presId="urn:microsoft.com/office/officeart/2005/8/layout/hChevron3"/>
    <dgm:cxn modelId="{FFBBE93F-5854-1046-89B2-32970CB4D5E3}" type="presParOf" srcId="{2E7E69D9-B478-344A-A068-692561FE58B4}" destId="{83EAF80D-E893-F744-976D-3AC2B46E74E7}"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BFA9AA-7571-F44F-B8E5-CDCC255C6D10}" type="doc">
      <dgm:prSet loTypeId="urn:microsoft.com/office/officeart/2005/8/layout/hChevron3" loCatId="" qsTypeId="urn:microsoft.com/office/officeart/2005/8/quickstyle/simple1" qsCatId="simple" csTypeId="urn:microsoft.com/office/officeart/2005/8/colors/accent0_2" csCatId="mainScheme" phldr="1"/>
      <dgm:spPr/>
    </dgm:pt>
    <dgm:pt modelId="{92F74FFB-C545-EB4B-9657-C26D8BF74458}">
      <dgm:prSet phldrT="[Text]"/>
      <dgm:spPr/>
      <dgm:t>
        <a:bodyPr/>
        <a:lstStyle/>
        <a:p>
          <a:r>
            <a:rPr lang="en-US" dirty="0" smtClean="0"/>
            <a:t>Consent form</a:t>
          </a:r>
          <a:endParaRPr lang="en-US" dirty="0"/>
        </a:p>
      </dgm:t>
    </dgm:pt>
    <dgm:pt modelId="{95BEF2E4-9C0D-6140-9438-2019916D3B0F}" type="parTrans" cxnId="{1E994912-5A49-BD48-9146-7152CD809F45}">
      <dgm:prSet/>
      <dgm:spPr/>
      <dgm:t>
        <a:bodyPr/>
        <a:lstStyle/>
        <a:p>
          <a:endParaRPr lang="en-US"/>
        </a:p>
      </dgm:t>
    </dgm:pt>
    <dgm:pt modelId="{33997114-6FBE-E940-ADDE-5E113B99C3F5}" type="sibTrans" cxnId="{1E994912-5A49-BD48-9146-7152CD809F45}">
      <dgm:prSet/>
      <dgm:spPr/>
      <dgm:t>
        <a:bodyPr/>
        <a:lstStyle/>
        <a:p>
          <a:endParaRPr lang="en-US"/>
        </a:p>
      </dgm:t>
    </dgm:pt>
    <dgm:pt modelId="{BD4601F0-B1DE-E24C-87E3-953E78DB8BAD}">
      <dgm:prSet phldrT="[Text]"/>
      <dgm:spPr/>
      <dgm:t>
        <a:bodyPr/>
        <a:lstStyle/>
        <a:p>
          <a:r>
            <a:rPr lang="en-US" dirty="0" smtClean="0"/>
            <a:t>Instructions</a:t>
          </a:r>
          <a:endParaRPr lang="en-US" dirty="0"/>
        </a:p>
      </dgm:t>
    </dgm:pt>
    <dgm:pt modelId="{EA41A93F-19E2-C84A-8090-5B3D30E8B6AF}" type="parTrans" cxnId="{F56080A0-4E00-9D43-A314-A437C8194356}">
      <dgm:prSet/>
      <dgm:spPr/>
      <dgm:t>
        <a:bodyPr/>
        <a:lstStyle/>
        <a:p>
          <a:endParaRPr lang="en-US"/>
        </a:p>
      </dgm:t>
    </dgm:pt>
    <dgm:pt modelId="{771E5825-FE9A-D145-BDE0-959A1C172A34}" type="sibTrans" cxnId="{F56080A0-4E00-9D43-A314-A437C8194356}">
      <dgm:prSet/>
      <dgm:spPr/>
      <dgm:t>
        <a:bodyPr/>
        <a:lstStyle/>
        <a:p>
          <a:endParaRPr lang="en-US"/>
        </a:p>
      </dgm:t>
    </dgm:pt>
    <dgm:pt modelId="{A79F702C-136C-2545-9169-2AA31681FF4F}">
      <dgm:prSet phldrT="[Text]"/>
      <dgm:spPr>
        <a:solidFill>
          <a:srgbClr val="9BBB59"/>
        </a:solidFill>
      </dgm:spPr>
      <dgm:t>
        <a:bodyPr/>
        <a:lstStyle/>
        <a:p>
          <a:r>
            <a:rPr lang="en-US" dirty="0" smtClean="0"/>
            <a:t>Storyboard</a:t>
          </a:r>
          <a:endParaRPr lang="en-US" dirty="0"/>
        </a:p>
      </dgm:t>
    </dgm:pt>
    <dgm:pt modelId="{744C9E7B-FB32-BF42-B0CB-E86EA827498B}" type="parTrans" cxnId="{DBA353B1-D1CD-FC40-BF75-85F6B1C35C04}">
      <dgm:prSet/>
      <dgm:spPr/>
      <dgm:t>
        <a:bodyPr/>
        <a:lstStyle/>
        <a:p>
          <a:endParaRPr lang="en-US"/>
        </a:p>
      </dgm:t>
    </dgm:pt>
    <dgm:pt modelId="{74CC50B8-BE07-8B48-81DC-4DEAF33D8C92}" type="sibTrans" cxnId="{DBA353B1-D1CD-FC40-BF75-85F6B1C35C04}">
      <dgm:prSet/>
      <dgm:spPr/>
      <dgm:t>
        <a:bodyPr/>
        <a:lstStyle/>
        <a:p>
          <a:endParaRPr lang="en-US"/>
        </a:p>
      </dgm:t>
    </dgm:pt>
    <dgm:pt modelId="{D933A879-A600-014B-9653-7AE8F6A2B2C7}">
      <dgm:prSet phldrT="[Text]"/>
      <dgm:spPr/>
      <dgm:t>
        <a:bodyPr/>
        <a:lstStyle/>
        <a:p>
          <a:r>
            <a:rPr lang="en-US" dirty="0" smtClean="0"/>
            <a:t>Story</a:t>
          </a:r>
          <a:endParaRPr lang="en-US" dirty="0"/>
        </a:p>
      </dgm:t>
    </dgm:pt>
    <dgm:pt modelId="{A20DA73A-FC54-9C4C-8ACE-01C62E45E891}" type="parTrans" cxnId="{D5BA9696-7BE0-2145-B003-FAECB044CD2C}">
      <dgm:prSet/>
      <dgm:spPr/>
      <dgm:t>
        <a:bodyPr/>
        <a:lstStyle/>
        <a:p>
          <a:endParaRPr lang="en-US"/>
        </a:p>
      </dgm:t>
    </dgm:pt>
    <dgm:pt modelId="{8E00B795-99AF-FD4C-8EAC-96A27BED9527}" type="sibTrans" cxnId="{D5BA9696-7BE0-2145-B003-FAECB044CD2C}">
      <dgm:prSet/>
      <dgm:spPr/>
      <dgm:t>
        <a:bodyPr/>
        <a:lstStyle/>
        <a:p>
          <a:endParaRPr lang="en-US"/>
        </a:p>
      </dgm:t>
    </dgm:pt>
    <dgm:pt modelId="{FBECACE2-47EE-AA4C-9170-5F1DE469E712}">
      <dgm:prSet phldrT="[Text]"/>
      <dgm:spPr/>
      <dgm:t>
        <a:bodyPr/>
        <a:lstStyle/>
        <a:p>
          <a:r>
            <a:rPr lang="en-US" dirty="0" smtClean="0"/>
            <a:t>Questionnaire</a:t>
          </a:r>
          <a:endParaRPr lang="en-US" dirty="0"/>
        </a:p>
      </dgm:t>
    </dgm:pt>
    <dgm:pt modelId="{1721EA22-7E46-1B4E-8F88-DB32CB842858}" type="parTrans" cxnId="{545731A7-88C2-B244-93F9-CC17EEFE6D65}">
      <dgm:prSet/>
      <dgm:spPr/>
      <dgm:t>
        <a:bodyPr/>
        <a:lstStyle/>
        <a:p>
          <a:endParaRPr lang="en-US"/>
        </a:p>
      </dgm:t>
    </dgm:pt>
    <dgm:pt modelId="{A6F71119-E61A-FC4C-90E7-882B4EBD6C02}" type="sibTrans" cxnId="{545731A7-88C2-B244-93F9-CC17EEFE6D65}">
      <dgm:prSet/>
      <dgm:spPr/>
      <dgm:t>
        <a:bodyPr/>
        <a:lstStyle/>
        <a:p>
          <a:endParaRPr lang="en-US"/>
        </a:p>
      </dgm:t>
    </dgm:pt>
    <dgm:pt modelId="{7E6A29DF-EF97-1D4E-B368-035FBC26683C}">
      <dgm:prSet phldrT="[Text]"/>
      <dgm:spPr/>
      <dgm:t>
        <a:bodyPr/>
        <a:lstStyle/>
        <a:p>
          <a:r>
            <a:rPr lang="en-US" dirty="0" smtClean="0"/>
            <a:t>Submission</a:t>
          </a:r>
          <a:endParaRPr lang="en-US" dirty="0"/>
        </a:p>
      </dgm:t>
    </dgm:pt>
    <dgm:pt modelId="{84257E8C-1948-8A4C-B2A3-B81A7BB082BD}" type="parTrans" cxnId="{9BECEDF2-1EE8-3147-93B4-BAE2D7F53563}">
      <dgm:prSet/>
      <dgm:spPr/>
      <dgm:t>
        <a:bodyPr/>
        <a:lstStyle/>
        <a:p>
          <a:endParaRPr lang="en-US"/>
        </a:p>
      </dgm:t>
    </dgm:pt>
    <dgm:pt modelId="{B0136643-D93B-8946-8468-2E4D36CB911B}" type="sibTrans" cxnId="{9BECEDF2-1EE8-3147-93B4-BAE2D7F53563}">
      <dgm:prSet/>
      <dgm:spPr/>
      <dgm:t>
        <a:bodyPr/>
        <a:lstStyle/>
        <a:p>
          <a:endParaRPr lang="en-US"/>
        </a:p>
      </dgm:t>
    </dgm:pt>
    <dgm:pt modelId="{2E7E69D9-B478-344A-A068-692561FE58B4}" type="pres">
      <dgm:prSet presAssocID="{75BFA9AA-7571-F44F-B8E5-CDCC255C6D10}" presName="Name0" presStyleCnt="0">
        <dgm:presLayoutVars>
          <dgm:dir/>
          <dgm:resizeHandles val="exact"/>
        </dgm:presLayoutVars>
      </dgm:prSet>
      <dgm:spPr/>
    </dgm:pt>
    <dgm:pt modelId="{349ACDC1-05C9-0443-96AD-D0BD814A4167}" type="pres">
      <dgm:prSet presAssocID="{92F74FFB-C545-EB4B-9657-C26D8BF74458}" presName="parTxOnly" presStyleLbl="node1" presStyleIdx="0" presStyleCnt="6">
        <dgm:presLayoutVars>
          <dgm:bulletEnabled val="1"/>
        </dgm:presLayoutVars>
      </dgm:prSet>
      <dgm:spPr/>
      <dgm:t>
        <a:bodyPr/>
        <a:lstStyle/>
        <a:p>
          <a:endParaRPr lang="en-US"/>
        </a:p>
      </dgm:t>
    </dgm:pt>
    <dgm:pt modelId="{6AE074DD-22C7-C842-AF7B-11B4DE243419}" type="pres">
      <dgm:prSet presAssocID="{33997114-6FBE-E940-ADDE-5E113B99C3F5}" presName="parSpace" presStyleCnt="0"/>
      <dgm:spPr/>
    </dgm:pt>
    <dgm:pt modelId="{E70B956D-4BEE-6F44-85FA-7CE7A877F257}" type="pres">
      <dgm:prSet presAssocID="{BD4601F0-B1DE-E24C-87E3-953E78DB8BAD}" presName="parTxOnly" presStyleLbl="node1" presStyleIdx="1" presStyleCnt="6">
        <dgm:presLayoutVars>
          <dgm:bulletEnabled val="1"/>
        </dgm:presLayoutVars>
      </dgm:prSet>
      <dgm:spPr/>
      <dgm:t>
        <a:bodyPr/>
        <a:lstStyle/>
        <a:p>
          <a:endParaRPr lang="en-US"/>
        </a:p>
      </dgm:t>
    </dgm:pt>
    <dgm:pt modelId="{4673A153-C519-7341-8B27-F67CAC9CD80D}" type="pres">
      <dgm:prSet presAssocID="{771E5825-FE9A-D145-BDE0-959A1C172A34}" presName="parSpace" presStyleCnt="0"/>
      <dgm:spPr/>
    </dgm:pt>
    <dgm:pt modelId="{8131498F-AA44-1A40-9D88-C06128D69B6A}" type="pres">
      <dgm:prSet presAssocID="{A79F702C-136C-2545-9169-2AA31681FF4F}" presName="parTxOnly" presStyleLbl="node1" presStyleIdx="2" presStyleCnt="6">
        <dgm:presLayoutVars>
          <dgm:bulletEnabled val="1"/>
        </dgm:presLayoutVars>
      </dgm:prSet>
      <dgm:spPr/>
      <dgm:t>
        <a:bodyPr/>
        <a:lstStyle/>
        <a:p>
          <a:endParaRPr lang="en-US"/>
        </a:p>
      </dgm:t>
    </dgm:pt>
    <dgm:pt modelId="{8A050670-4E16-444C-844D-A2326CDB7FE2}" type="pres">
      <dgm:prSet presAssocID="{74CC50B8-BE07-8B48-81DC-4DEAF33D8C92}" presName="parSpace" presStyleCnt="0"/>
      <dgm:spPr/>
    </dgm:pt>
    <dgm:pt modelId="{ADA274A2-F36A-CE41-8BCC-8D83C2BA3639}" type="pres">
      <dgm:prSet presAssocID="{D933A879-A600-014B-9653-7AE8F6A2B2C7}" presName="parTxOnly" presStyleLbl="node1" presStyleIdx="3" presStyleCnt="6">
        <dgm:presLayoutVars>
          <dgm:bulletEnabled val="1"/>
        </dgm:presLayoutVars>
      </dgm:prSet>
      <dgm:spPr/>
      <dgm:t>
        <a:bodyPr/>
        <a:lstStyle/>
        <a:p>
          <a:endParaRPr lang="en-US"/>
        </a:p>
      </dgm:t>
    </dgm:pt>
    <dgm:pt modelId="{1FA0DCCC-8FF7-8A4A-9524-79F5A3A4683F}" type="pres">
      <dgm:prSet presAssocID="{8E00B795-99AF-FD4C-8EAC-96A27BED9527}" presName="parSpace" presStyleCnt="0"/>
      <dgm:spPr/>
    </dgm:pt>
    <dgm:pt modelId="{BEE8967F-B919-1C41-B3A0-1299AA4CB7BB}" type="pres">
      <dgm:prSet presAssocID="{FBECACE2-47EE-AA4C-9170-5F1DE469E712}" presName="parTxOnly" presStyleLbl="node1" presStyleIdx="4" presStyleCnt="6">
        <dgm:presLayoutVars>
          <dgm:bulletEnabled val="1"/>
        </dgm:presLayoutVars>
      </dgm:prSet>
      <dgm:spPr/>
      <dgm:t>
        <a:bodyPr/>
        <a:lstStyle/>
        <a:p>
          <a:endParaRPr lang="en-US"/>
        </a:p>
      </dgm:t>
    </dgm:pt>
    <dgm:pt modelId="{D3A799D2-C073-574A-BAF1-7C97245A8638}" type="pres">
      <dgm:prSet presAssocID="{A6F71119-E61A-FC4C-90E7-882B4EBD6C02}" presName="parSpace" presStyleCnt="0"/>
      <dgm:spPr/>
    </dgm:pt>
    <dgm:pt modelId="{8EA8E068-3025-8243-B52F-8C5042E76F80}" type="pres">
      <dgm:prSet presAssocID="{7E6A29DF-EF97-1D4E-B368-035FBC26683C}" presName="parTxOnly" presStyleLbl="node1" presStyleIdx="5" presStyleCnt="6">
        <dgm:presLayoutVars>
          <dgm:bulletEnabled val="1"/>
        </dgm:presLayoutVars>
      </dgm:prSet>
      <dgm:spPr/>
      <dgm:t>
        <a:bodyPr/>
        <a:lstStyle/>
        <a:p>
          <a:endParaRPr lang="en-US"/>
        </a:p>
      </dgm:t>
    </dgm:pt>
  </dgm:ptLst>
  <dgm:cxnLst>
    <dgm:cxn modelId="{545731A7-88C2-B244-93F9-CC17EEFE6D65}" srcId="{75BFA9AA-7571-F44F-B8E5-CDCC255C6D10}" destId="{FBECACE2-47EE-AA4C-9170-5F1DE469E712}" srcOrd="4" destOrd="0" parTransId="{1721EA22-7E46-1B4E-8F88-DB32CB842858}" sibTransId="{A6F71119-E61A-FC4C-90E7-882B4EBD6C02}"/>
    <dgm:cxn modelId="{F56080A0-4E00-9D43-A314-A437C8194356}" srcId="{75BFA9AA-7571-F44F-B8E5-CDCC255C6D10}" destId="{BD4601F0-B1DE-E24C-87E3-953E78DB8BAD}" srcOrd="1" destOrd="0" parTransId="{EA41A93F-19E2-C84A-8090-5B3D30E8B6AF}" sibTransId="{771E5825-FE9A-D145-BDE0-959A1C172A34}"/>
    <dgm:cxn modelId="{0FF851C9-7AE4-E943-9F4B-AFB064C86D71}" type="presOf" srcId="{D933A879-A600-014B-9653-7AE8F6A2B2C7}" destId="{ADA274A2-F36A-CE41-8BCC-8D83C2BA3639}" srcOrd="0" destOrd="0" presId="urn:microsoft.com/office/officeart/2005/8/layout/hChevron3"/>
    <dgm:cxn modelId="{D5BA9696-7BE0-2145-B003-FAECB044CD2C}" srcId="{75BFA9AA-7571-F44F-B8E5-CDCC255C6D10}" destId="{D933A879-A600-014B-9653-7AE8F6A2B2C7}" srcOrd="3" destOrd="0" parTransId="{A20DA73A-FC54-9C4C-8ACE-01C62E45E891}" sibTransId="{8E00B795-99AF-FD4C-8EAC-96A27BED9527}"/>
    <dgm:cxn modelId="{B987F89E-827D-094C-81DD-CF47E8DAEE2B}" type="presOf" srcId="{FBECACE2-47EE-AA4C-9170-5F1DE469E712}" destId="{BEE8967F-B919-1C41-B3A0-1299AA4CB7BB}" srcOrd="0" destOrd="0" presId="urn:microsoft.com/office/officeart/2005/8/layout/hChevron3"/>
    <dgm:cxn modelId="{C192C584-48BC-4D49-96AA-C9BE690C409E}" type="presOf" srcId="{A79F702C-136C-2545-9169-2AA31681FF4F}" destId="{8131498F-AA44-1A40-9D88-C06128D69B6A}" srcOrd="0" destOrd="0" presId="urn:microsoft.com/office/officeart/2005/8/layout/hChevron3"/>
    <dgm:cxn modelId="{FCA0283E-A7CF-DD47-BD40-0B0FD6239460}" type="presOf" srcId="{92F74FFB-C545-EB4B-9657-C26D8BF74458}" destId="{349ACDC1-05C9-0443-96AD-D0BD814A4167}" srcOrd="0" destOrd="0" presId="urn:microsoft.com/office/officeart/2005/8/layout/hChevron3"/>
    <dgm:cxn modelId="{21DB99EC-F220-EA4F-9317-4C2D89923093}" type="presOf" srcId="{BD4601F0-B1DE-E24C-87E3-953E78DB8BAD}" destId="{E70B956D-4BEE-6F44-85FA-7CE7A877F257}" srcOrd="0" destOrd="0" presId="urn:microsoft.com/office/officeart/2005/8/layout/hChevron3"/>
    <dgm:cxn modelId="{DBA353B1-D1CD-FC40-BF75-85F6B1C35C04}" srcId="{75BFA9AA-7571-F44F-B8E5-CDCC255C6D10}" destId="{A79F702C-136C-2545-9169-2AA31681FF4F}" srcOrd="2" destOrd="0" parTransId="{744C9E7B-FB32-BF42-B0CB-E86EA827498B}" sibTransId="{74CC50B8-BE07-8B48-81DC-4DEAF33D8C92}"/>
    <dgm:cxn modelId="{1E994912-5A49-BD48-9146-7152CD809F45}" srcId="{75BFA9AA-7571-F44F-B8E5-CDCC255C6D10}" destId="{92F74FFB-C545-EB4B-9657-C26D8BF74458}" srcOrd="0" destOrd="0" parTransId="{95BEF2E4-9C0D-6140-9438-2019916D3B0F}" sibTransId="{33997114-6FBE-E940-ADDE-5E113B99C3F5}"/>
    <dgm:cxn modelId="{9BECEDF2-1EE8-3147-93B4-BAE2D7F53563}" srcId="{75BFA9AA-7571-F44F-B8E5-CDCC255C6D10}" destId="{7E6A29DF-EF97-1D4E-B368-035FBC26683C}" srcOrd="5" destOrd="0" parTransId="{84257E8C-1948-8A4C-B2A3-B81A7BB082BD}" sibTransId="{B0136643-D93B-8946-8468-2E4D36CB911B}"/>
    <dgm:cxn modelId="{8DDC2C9C-088E-114E-B056-3922BD615BBD}" type="presOf" srcId="{75BFA9AA-7571-F44F-B8E5-CDCC255C6D10}" destId="{2E7E69D9-B478-344A-A068-692561FE58B4}" srcOrd="0" destOrd="0" presId="urn:microsoft.com/office/officeart/2005/8/layout/hChevron3"/>
    <dgm:cxn modelId="{E3030731-C814-3747-8D80-B0D3E655CBDB}" type="presOf" srcId="{7E6A29DF-EF97-1D4E-B368-035FBC26683C}" destId="{8EA8E068-3025-8243-B52F-8C5042E76F80}" srcOrd="0" destOrd="0" presId="urn:microsoft.com/office/officeart/2005/8/layout/hChevron3"/>
    <dgm:cxn modelId="{B41C4F9D-6648-A34A-AD07-94845F08D756}" type="presParOf" srcId="{2E7E69D9-B478-344A-A068-692561FE58B4}" destId="{349ACDC1-05C9-0443-96AD-D0BD814A4167}" srcOrd="0" destOrd="0" presId="urn:microsoft.com/office/officeart/2005/8/layout/hChevron3"/>
    <dgm:cxn modelId="{295D255D-BBF4-DF49-9FDD-C48B9462FFCC}" type="presParOf" srcId="{2E7E69D9-B478-344A-A068-692561FE58B4}" destId="{6AE074DD-22C7-C842-AF7B-11B4DE243419}" srcOrd="1" destOrd="0" presId="urn:microsoft.com/office/officeart/2005/8/layout/hChevron3"/>
    <dgm:cxn modelId="{BE568B1C-FB31-3141-AE9E-D49B3C1C90E2}" type="presParOf" srcId="{2E7E69D9-B478-344A-A068-692561FE58B4}" destId="{E70B956D-4BEE-6F44-85FA-7CE7A877F257}" srcOrd="2" destOrd="0" presId="urn:microsoft.com/office/officeart/2005/8/layout/hChevron3"/>
    <dgm:cxn modelId="{02D66810-1AB6-F743-AE02-BAF409B174AB}" type="presParOf" srcId="{2E7E69D9-B478-344A-A068-692561FE58B4}" destId="{4673A153-C519-7341-8B27-F67CAC9CD80D}" srcOrd="3" destOrd="0" presId="urn:microsoft.com/office/officeart/2005/8/layout/hChevron3"/>
    <dgm:cxn modelId="{8A6DBA6E-60D4-794E-8FDF-C72349C78E92}" type="presParOf" srcId="{2E7E69D9-B478-344A-A068-692561FE58B4}" destId="{8131498F-AA44-1A40-9D88-C06128D69B6A}" srcOrd="4" destOrd="0" presId="urn:microsoft.com/office/officeart/2005/8/layout/hChevron3"/>
    <dgm:cxn modelId="{166C9C67-A00C-774F-9DF7-398A0892408C}" type="presParOf" srcId="{2E7E69D9-B478-344A-A068-692561FE58B4}" destId="{8A050670-4E16-444C-844D-A2326CDB7FE2}" srcOrd="5" destOrd="0" presId="urn:microsoft.com/office/officeart/2005/8/layout/hChevron3"/>
    <dgm:cxn modelId="{17DBEE8D-A79F-F54B-AF88-DE034F3C52F0}" type="presParOf" srcId="{2E7E69D9-B478-344A-A068-692561FE58B4}" destId="{ADA274A2-F36A-CE41-8BCC-8D83C2BA3639}" srcOrd="6" destOrd="0" presId="urn:microsoft.com/office/officeart/2005/8/layout/hChevron3"/>
    <dgm:cxn modelId="{294B7D6E-5CFA-7945-B157-613646195A0E}" type="presParOf" srcId="{2E7E69D9-B478-344A-A068-692561FE58B4}" destId="{1FA0DCCC-8FF7-8A4A-9524-79F5A3A4683F}" srcOrd="7" destOrd="0" presId="urn:microsoft.com/office/officeart/2005/8/layout/hChevron3"/>
    <dgm:cxn modelId="{F63B0E18-993E-2547-872E-739100ED6E65}" type="presParOf" srcId="{2E7E69D9-B478-344A-A068-692561FE58B4}" destId="{BEE8967F-B919-1C41-B3A0-1299AA4CB7BB}" srcOrd="8" destOrd="0" presId="urn:microsoft.com/office/officeart/2005/8/layout/hChevron3"/>
    <dgm:cxn modelId="{08C6219D-1ECD-8C46-A780-04EF497BFB3C}" type="presParOf" srcId="{2E7E69D9-B478-344A-A068-692561FE58B4}" destId="{D3A799D2-C073-574A-BAF1-7C97245A8638}" srcOrd="9" destOrd="0" presId="urn:microsoft.com/office/officeart/2005/8/layout/hChevron3"/>
    <dgm:cxn modelId="{A0D3A91E-49E5-9C4F-92D5-CA196F5D35BD}" type="presParOf" srcId="{2E7E69D9-B478-344A-A068-692561FE58B4}" destId="{8EA8E068-3025-8243-B52F-8C5042E76F80}"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BFA9AA-7571-F44F-B8E5-CDCC255C6D10}" type="doc">
      <dgm:prSet loTypeId="urn:microsoft.com/office/officeart/2005/8/layout/hChevron3" loCatId="" qsTypeId="urn:microsoft.com/office/officeart/2005/8/quickstyle/simple1" qsCatId="simple" csTypeId="urn:microsoft.com/office/officeart/2005/8/colors/accent0_2" csCatId="mainScheme" phldr="1"/>
      <dgm:spPr/>
    </dgm:pt>
    <dgm:pt modelId="{92F74FFB-C545-EB4B-9657-C26D8BF74458}">
      <dgm:prSet phldrT="[Text]"/>
      <dgm:spPr/>
      <dgm:t>
        <a:bodyPr/>
        <a:lstStyle/>
        <a:p>
          <a:r>
            <a:rPr lang="en-US" dirty="0" smtClean="0"/>
            <a:t>Consent form</a:t>
          </a:r>
          <a:endParaRPr lang="en-US" dirty="0"/>
        </a:p>
      </dgm:t>
    </dgm:pt>
    <dgm:pt modelId="{95BEF2E4-9C0D-6140-9438-2019916D3B0F}" type="parTrans" cxnId="{1E994912-5A49-BD48-9146-7152CD809F45}">
      <dgm:prSet/>
      <dgm:spPr/>
      <dgm:t>
        <a:bodyPr/>
        <a:lstStyle/>
        <a:p>
          <a:endParaRPr lang="en-US"/>
        </a:p>
      </dgm:t>
    </dgm:pt>
    <dgm:pt modelId="{33997114-6FBE-E940-ADDE-5E113B99C3F5}" type="sibTrans" cxnId="{1E994912-5A49-BD48-9146-7152CD809F45}">
      <dgm:prSet/>
      <dgm:spPr/>
      <dgm:t>
        <a:bodyPr/>
        <a:lstStyle/>
        <a:p>
          <a:endParaRPr lang="en-US"/>
        </a:p>
      </dgm:t>
    </dgm:pt>
    <dgm:pt modelId="{BD4601F0-B1DE-E24C-87E3-953E78DB8BAD}">
      <dgm:prSet phldrT="[Text]"/>
      <dgm:spPr/>
      <dgm:t>
        <a:bodyPr/>
        <a:lstStyle/>
        <a:p>
          <a:r>
            <a:rPr lang="en-US" dirty="0" smtClean="0"/>
            <a:t>Instructions</a:t>
          </a:r>
          <a:endParaRPr lang="en-US" dirty="0"/>
        </a:p>
      </dgm:t>
    </dgm:pt>
    <dgm:pt modelId="{EA41A93F-19E2-C84A-8090-5B3D30E8B6AF}" type="parTrans" cxnId="{F56080A0-4E00-9D43-A314-A437C8194356}">
      <dgm:prSet/>
      <dgm:spPr/>
      <dgm:t>
        <a:bodyPr/>
        <a:lstStyle/>
        <a:p>
          <a:endParaRPr lang="en-US"/>
        </a:p>
      </dgm:t>
    </dgm:pt>
    <dgm:pt modelId="{771E5825-FE9A-D145-BDE0-959A1C172A34}" type="sibTrans" cxnId="{F56080A0-4E00-9D43-A314-A437C8194356}">
      <dgm:prSet/>
      <dgm:spPr/>
      <dgm:t>
        <a:bodyPr/>
        <a:lstStyle/>
        <a:p>
          <a:endParaRPr lang="en-US"/>
        </a:p>
      </dgm:t>
    </dgm:pt>
    <dgm:pt modelId="{A79F702C-136C-2545-9169-2AA31681FF4F}">
      <dgm:prSet phldrT="[Text]"/>
      <dgm:spPr/>
      <dgm:t>
        <a:bodyPr/>
        <a:lstStyle/>
        <a:p>
          <a:r>
            <a:rPr lang="en-US" dirty="0" smtClean="0"/>
            <a:t>Storyboard</a:t>
          </a:r>
          <a:endParaRPr lang="en-US" dirty="0"/>
        </a:p>
      </dgm:t>
    </dgm:pt>
    <dgm:pt modelId="{744C9E7B-FB32-BF42-B0CB-E86EA827498B}" type="parTrans" cxnId="{DBA353B1-D1CD-FC40-BF75-85F6B1C35C04}">
      <dgm:prSet/>
      <dgm:spPr/>
      <dgm:t>
        <a:bodyPr/>
        <a:lstStyle/>
        <a:p>
          <a:endParaRPr lang="en-US"/>
        </a:p>
      </dgm:t>
    </dgm:pt>
    <dgm:pt modelId="{74CC50B8-BE07-8B48-81DC-4DEAF33D8C92}" type="sibTrans" cxnId="{DBA353B1-D1CD-FC40-BF75-85F6B1C35C04}">
      <dgm:prSet/>
      <dgm:spPr/>
      <dgm:t>
        <a:bodyPr/>
        <a:lstStyle/>
        <a:p>
          <a:endParaRPr lang="en-US"/>
        </a:p>
      </dgm:t>
    </dgm:pt>
    <dgm:pt modelId="{D933A879-A600-014B-9653-7AE8F6A2B2C7}">
      <dgm:prSet phldrT="[Text]"/>
      <dgm:spPr>
        <a:solidFill>
          <a:schemeClr val="accent3"/>
        </a:solidFill>
      </dgm:spPr>
      <dgm:t>
        <a:bodyPr/>
        <a:lstStyle/>
        <a:p>
          <a:r>
            <a:rPr lang="en-US" dirty="0" smtClean="0"/>
            <a:t>Story</a:t>
          </a:r>
          <a:endParaRPr lang="en-US" dirty="0"/>
        </a:p>
      </dgm:t>
    </dgm:pt>
    <dgm:pt modelId="{A20DA73A-FC54-9C4C-8ACE-01C62E45E891}" type="parTrans" cxnId="{D5BA9696-7BE0-2145-B003-FAECB044CD2C}">
      <dgm:prSet/>
      <dgm:spPr/>
      <dgm:t>
        <a:bodyPr/>
        <a:lstStyle/>
        <a:p>
          <a:endParaRPr lang="en-US"/>
        </a:p>
      </dgm:t>
    </dgm:pt>
    <dgm:pt modelId="{8E00B795-99AF-FD4C-8EAC-96A27BED9527}" type="sibTrans" cxnId="{D5BA9696-7BE0-2145-B003-FAECB044CD2C}">
      <dgm:prSet/>
      <dgm:spPr/>
      <dgm:t>
        <a:bodyPr/>
        <a:lstStyle/>
        <a:p>
          <a:endParaRPr lang="en-US"/>
        </a:p>
      </dgm:t>
    </dgm:pt>
    <dgm:pt modelId="{FBECACE2-47EE-AA4C-9170-5F1DE469E712}">
      <dgm:prSet phldrT="[Text]"/>
      <dgm:spPr/>
      <dgm:t>
        <a:bodyPr/>
        <a:lstStyle/>
        <a:p>
          <a:r>
            <a:rPr lang="en-US" dirty="0" smtClean="0"/>
            <a:t>Questionnaire</a:t>
          </a:r>
          <a:endParaRPr lang="en-US" dirty="0"/>
        </a:p>
      </dgm:t>
    </dgm:pt>
    <dgm:pt modelId="{1721EA22-7E46-1B4E-8F88-DB32CB842858}" type="parTrans" cxnId="{545731A7-88C2-B244-93F9-CC17EEFE6D65}">
      <dgm:prSet/>
      <dgm:spPr/>
      <dgm:t>
        <a:bodyPr/>
        <a:lstStyle/>
        <a:p>
          <a:endParaRPr lang="en-US"/>
        </a:p>
      </dgm:t>
    </dgm:pt>
    <dgm:pt modelId="{A6F71119-E61A-FC4C-90E7-882B4EBD6C02}" type="sibTrans" cxnId="{545731A7-88C2-B244-93F9-CC17EEFE6D65}">
      <dgm:prSet/>
      <dgm:spPr/>
      <dgm:t>
        <a:bodyPr/>
        <a:lstStyle/>
        <a:p>
          <a:endParaRPr lang="en-US"/>
        </a:p>
      </dgm:t>
    </dgm:pt>
    <dgm:pt modelId="{7444E3C8-4D98-8541-9B5A-33055189C890}">
      <dgm:prSet phldrT="[Text]"/>
      <dgm:spPr/>
      <dgm:t>
        <a:bodyPr/>
        <a:lstStyle/>
        <a:p>
          <a:r>
            <a:rPr lang="en-US" dirty="0" smtClean="0"/>
            <a:t>Submission</a:t>
          </a:r>
          <a:endParaRPr lang="en-US" dirty="0"/>
        </a:p>
      </dgm:t>
    </dgm:pt>
    <dgm:pt modelId="{563ECA7C-4DB3-B54F-815A-6052B00603D7}" type="parTrans" cxnId="{8CB4C987-4D04-2544-A16E-91B89BA76A38}">
      <dgm:prSet/>
      <dgm:spPr/>
      <dgm:t>
        <a:bodyPr/>
        <a:lstStyle/>
        <a:p>
          <a:endParaRPr lang="en-US"/>
        </a:p>
      </dgm:t>
    </dgm:pt>
    <dgm:pt modelId="{B82792B3-8F70-4743-AF9E-4B812AD699E8}" type="sibTrans" cxnId="{8CB4C987-4D04-2544-A16E-91B89BA76A38}">
      <dgm:prSet/>
      <dgm:spPr/>
      <dgm:t>
        <a:bodyPr/>
        <a:lstStyle/>
        <a:p>
          <a:endParaRPr lang="en-US"/>
        </a:p>
      </dgm:t>
    </dgm:pt>
    <dgm:pt modelId="{2E7E69D9-B478-344A-A068-692561FE58B4}" type="pres">
      <dgm:prSet presAssocID="{75BFA9AA-7571-F44F-B8E5-CDCC255C6D10}" presName="Name0" presStyleCnt="0">
        <dgm:presLayoutVars>
          <dgm:dir/>
          <dgm:resizeHandles val="exact"/>
        </dgm:presLayoutVars>
      </dgm:prSet>
      <dgm:spPr/>
    </dgm:pt>
    <dgm:pt modelId="{349ACDC1-05C9-0443-96AD-D0BD814A4167}" type="pres">
      <dgm:prSet presAssocID="{92F74FFB-C545-EB4B-9657-C26D8BF74458}" presName="parTxOnly" presStyleLbl="node1" presStyleIdx="0" presStyleCnt="6">
        <dgm:presLayoutVars>
          <dgm:bulletEnabled val="1"/>
        </dgm:presLayoutVars>
      </dgm:prSet>
      <dgm:spPr/>
      <dgm:t>
        <a:bodyPr/>
        <a:lstStyle/>
        <a:p>
          <a:endParaRPr lang="en-US"/>
        </a:p>
      </dgm:t>
    </dgm:pt>
    <dgm:pt modelId="{6AE074DD-22C7-C842-AF7B-11B4DE243419}" type="pres">
      <dgm:prSet presAssocID="{33997114-6FBE-E940-ADDE-5E113B99C3F5}" presName="parSpace" presStyleCnt="0"/>
      <dgm:spPr/>
    </dgm:pt>
    <dgm:pt modelId="{E70B956D-4BEE-6F44-85FA-7CE7A877F257}" type="pres">
      <dgm:prSet presAssocID="{BD4601F0-B1DE-E24C-87E3-953E78DB8BAD}" presName="parTxOnly" presStyleLbl="node1" presStyleIdx="1" presStyleCnt="6">
        <dgm:presLayoutVars>
          <dgm:bulletEnabled val="1"/>
        </dgm:presLayoutVars>
      </dgm:prSet>
      <dgm:spPr/>
      <dgm:t>
        <a:bodyPr/>
        <a:lstStyle/>
        <a:p>
          <a:endParaRPr lang="en-US"/>
        </a:p>
      </dgm:t>
    </dgm:pt>
    <dgm:pt modelId="{4673A153-C519-7341-8B27-F67CAC9CD80D}" type="pres">
      <dgm:prSet presAssocID="{771E5825-FE9A-D145-BDE0-959A1C172A34}" presName="parSpace" presStyleCnt="0"/>
      <dgm:spPr/>
    </dgm:pt>
    <dgm:pt modelId="{8131498F-AA44-1A40-9D88-C06128D69B6A}" type="pres">
      <dgm:prSet presAssocID="{A79F702C-136C-2545-9169-2AA31681FF4F}" presName="parTxOnly" presStyleLbl="node1" presStyleIdx="2" presStyleCnt="6">
        <dgm:presLayoutVars>
          <dgm:bulletEnabled val="1"/>
        </dgm:presLayoutVars>
      </dgm:prSet>
      <dgm:spPr/>
      <dgm:t>
        <a:bodyPr/>
        <a:lstStyle/>
        <a:p>
          <a:endParaRPr lang="en-US"/>
        </a:p>
      </dgm:t>
    </dgm:pt>
    <dgm:pt modelId="{8A050670-4E16-444C-844D-A2326CDB7FE2}" type="pres">
      <dgm:prSet presAssocID="{74CC50B8-BE07-8B48-81DC-4DEAF33D8C92}" presName="parSpace" presStyleCnt="0"/>
      <dgm:spPr/>
    </dgm:pt>
    <dgm:pt modelId="{ADA274A2-F36A-CE41-8BCC-8D83C2BA3639}" type="pres">
      <dgm:prSet presAssocID="{D933A879-A600-014B-9653-7AE8F6A2B2C7}" presName="parTxOnly" presStyleLbl="node1" presStyleIdx="3" presStyleCnt="6">
        <dgm:presLayoutVars>
          <dgm:bulletEnabled val="1"/>
        </dgm:presLayoutVars>
      </dgm:prSet>
      <dgm:spPr/>
      <dgm:t>
        <a:bodyPr/>
        <a:lstStyle/>
        <a:p>
          <a:endParaRPr lang="en-US"/>
        </a:p>
      </dgm:t>
    </dgm:pt>
    <dgm:pt modelId="{1FA0DCCC-8FF7-8A4A-9524-79F5A3A4683F}" type="pres">
      <dgm:prSet presAssocID="{8E00B795-99AF-FD4C-8EAC-96A27BED9527}" presName="parSpace" presStyleCnt="0"/>
      <dgm:spPr/>
    </dgm:pt>
    <dgm:pt modelId="{BEE8967F-B919-1C41-B3A0-1299AA4CB7BB}" type="pres">
      <dgm:prSet presAssocID="{FBECACE2-47EE-AA4C-9170-5F1DE469E712}" presName="parTxOnly" presStyleLbl="node1" presStyleIdx="4" presStyleCnt="6">
        <dgm:presLayoutVars>
          <dgm:bulletEnabled val="1"/>
        </dgm:presLayoutVars>
      </dgm:prSet>
      <dgm:spPr/>
      <dgm:t>
        <a:bodyPr/>
        <a:lstStyle/>
        <a:p>
          <a:endParaRPr lang="en-US"/>
        </a:p>
      </dgm:t>
    </dgm:pt>
    <dgm:pt modelId="{732C6583-0F5F-A048-967A-D37E8F9B12DE}" type="pres">
      <dgm:prSet presAssocID="{A6F71119-E61A-FC4C-90E7-882B4EBD6C02}" presName="parSpace" presStyleCnt="0"/>
      <dgm:spPr/>
    </dgm:pt>
    <dgm:pt modelId="{B1CB4C23-4306-A94D-A765-A1F0382F3A3F}" type="pres">
      <dgm:prSet presAssocID="{7444E3C8-4D98-8541-9B5A-33055189C890}" presName="parTxOnly" presStyleLbl="node1" presStyleIdx="5" presStyleCnt="6">
        <dgm:presLayoutVars>
          <dgm:bulletEnabled val="1"/>
        </dgm:presLayoutVars>
      </dgm:prSet>
      <dgm:spPr/>
      <dgm:t>
        <a:bodyPr/>
        <a:lstStyle/>
        <a:p>
          <a:endParaRPr lang="en-US"/>
        </a:p>
      </dgm:t>
    </dgm:pt>
  </dgm:ptLst>
  <dgm:cxnLst>
    <dgm:cxn modelId="{819CA60B-B3C1-6D44-8094-B9C3B1CFA6EE}" type="presOf" srcId="{BD4601F0-B1DE-E24C-87E3-953E78DB8BAD}" destId="{E70B956D-4BEE-6F44-85FA-7CE7A877F257}" srcOrd="0" destOrd="0" presId="urn:microsoft.com/office/officeart/2005/8/layout/hChevron3"/>
    <dgm:cxn modelId="{C3C6AC7D-9D26-CA4A-92B9-04B7896681A6}" type="presOf" srcId="{92F74FFB-C545-EB4B-9657-C26D8BF74458}" destId="{349ACDC1-05C9-0443-96AD-D0BD814A4167}" srcOrd="0" destOrd="0" presId="urn:microsoft.com/office/officeart/2005/8/layout/hChevron3"/>
    <dgm:cxn modelId="{545731A7-88C2-B244-93F9-CC17EEFE6D65}" srcId="{75BFA9AA-7571-F44F-B8E5-CDCC255C6D10}" destId="{FBECACE2-47EE-AA4C-9170-5F1DE469E712}" srcOrd="4" destOrd="0" parTransId="{1721EA22-7E46-1B4E-8F88-DB32CB842858}" sibTransId="{A6F71119-E61A-FC4C-90E7-882B4EBD6C02}"/>
    <dgm:cxn modelId="{F56080A0-4E00-9D43-A314-A437C8194356}" srcId="{75BFA9AA-7571-F44F-B8E5-CDCC255C6D10}" destId="{BD4601F0-B1DE-E24C-87E3-953E78DB8BAD}" srcOrd="1" destOrd="0" parTransId="{EA41A93F-19E2-C84A-8090-5B3D30E8B6AF}" sibTransId="{771E5825-FE9A-D145-BDE0-959A1C172A34}"/>
    <dgm:cxn modelId="{D5BA9696-7BE0-2145-B003-FAECB044CD2C}" srcId="{75BFA9AA-7571-F44F-B8E5-CDCC255C6D10}" destId="{D933A879-A600-014B-9653-7AE8F6A2B2C7}" srcOrd="3" destOrd="0" parTransId="{A20DA73A-FC54-9C4C-8ACE-01C62E45E891}" sibTransId="{8E00B795-99AF-FD4C-8EAC-96A27BED9527}"/>
    <dgm:cxn modelId="{72852249-3522-1845-971B-B276C1B11E1E}" type="presOf" srcId="{75BFA9AA-7571-F44F-B8E5-CDCC255C6D10}" destId="{2E7E69D9-B478-344A-A068-692561FE58B4}" srcOrd="0" destOrd="0" presId="urn:microsoft.com/office/officeart/2005/8/layout/hChevron3"/>
    <dgm:cxn modelId="{6E5B9E20-1949-E640-87BC-BF2A6C751B69}" type="presOf" srcId="{A79F702C-136C-2545-9169-2AA31681FF4F}" destId="{8131498F-AA44-1A40-9D88-C06128D69B6A}" srcOrd="0" destOrd="0" presId="urn:microsoft.com/office/officeart/2005/8/layout/hChevron3"/>
    <dgm:cxn modelId="{8CB4C987-4D04-2544-A16E-91B89BA76A38}" srcId="{75BFA9AA-7571-F44F-B8E5-CDCC255C6D10}" destId="{7444E3C8-4D98-8541-9B5A-33055189C890}" srcOrd="5" destOrd="0" parTransId="{563ECA7C-4DB3-B54F-815A-6052B00603D7}" sibTransId="{B82792B3-8F70-4743-AF9E-4B812AD699E8}"/>
    <dgm:cxn modelId="{C8F55223-567B-BB45-A0B5-092FEB669C2E}" type="presOf" srcId="{FBECACE2-47EE-AA4C-9170-5F1DE469E712}" destId="{BEE8967F-B919-1C41-B3A0-1299AA4CB7BB}" srcOrd="0" destOrd="0" presId="urn:microsoft.com/office/officeart/2005/8/layout/hChevron3"/>
    <dgm:cxn modelId="{DBA353B1-D1CD-FC40-BF75-85F6B1C35C04}" srcId="{75BFA9AA-7571-F44F-B8E5-CDCC255C6D10}" destId="{A79F702C-136C-2545-9169-2AA31681FF4F}" srcOrd="2" destOrd="0" parTransId="{744C9E7B-FB32-BF42-B0CB-E86EA827498B}" sibTransId="{74CC50B8-BE07-8B48-81DC-4DEAF33D8C92}"/>
    <dgm:cxn modelId="{1E994912-5A49-BD48-9146-7152CD809F45}" srcId="{75BFA9AA-7571-F44F-B8E5-CDCC255C6D10}" destId="{92F74FFB-C545-EB4B-9657-C26D8BF74458}" srcOrd="0" destOrd="0" parTransId="{95BEF2E4-9C0D-6140-9438-2019916D3B0F}" sibTransId="{33997114-6FBE-E940-ADDE-5E113B99C3F5}"/>
    <dgm:cxn modelId="{A10D9742-59BA-0245-903B-1BBBABDC2B5F}" type="presOf" srcId="{7444E3C8-4D98-8541-9B5A-33055189C890}" destId="{B1CB4C23-4306-A94D-A765-A1F0382F3A3F}" srcOrd="0" destOrd="0" presId="urn:microsoft.com/office/officeart/2005/8/layout/hChevron3"/>
    <dgm:cxn modelId="{1D52A6E6-3633-DF47-B2EC-30EA82EAA4D6}" type="presOf" srcId="{D933A879-A600-014B-9653-7AE8F6A2B2C7}" destId="{ADA274A2-F36A-CE41-8BCC-8D83C2BA3639}" srcOrd="0" destOrd="0" presId="urn:microsoft.com/office/officeart/2005/8/layout/hChevron3"/>
    <dgm:cxn modelId="{7ABEFC58-709E-4A4E-8366-CF3F71C6C0C0}" type="presParOf" srcId="{2E7E69D9-B478-344A-A068-692561FE58B4}" destId="{349ACDC1-05C9-0443-96AD-D0BD814A4167}" srcOrd="0" destOrd="0" presId="urn:microsoft.com/office/officeart/2005/8/layout/hChevron3"/>
    <dgm:cxn modelId="{8EACF9F6-0D4F-B041-8965-DC914880EB53}" type="presParOf" srcId="{2E7E69D9-B478-344A-A068-692561FE58B4}" destId="{6AE074DD-22C7-C842-AF7B-11B4DE243419}" srcOrd="1" destOrd="0" presId="urn:microsoft.com/office/officeart/2005/8/layout/hChevron3"/>
    <dgm:cxn modelId="{01EDAB19-0473-7748-855B-7ADB95C31091}" type="presParOf" srcId="{2E7E69D9-B478-344A-A068-692561FE58B4}" destId="{E70B956D-4BEE-6F44-85FA-7CE7A877F257}" srcOrd="2" destOrd="0" presId="urn:microsoft.com/office/officeart/2005/8/layout/hChevron3"/>
    <dgm:cxn modelId="{6165E78E-9296-DF4F-92DE-F71335FEAA44}" type="presParOf" srcId="{2E7E69D9-B478-344A-A068-692561FE58B4}" destId="{4673A153-C519-7341-8B27-F67CAC9CD80D}" srcOrd="3" destOrd="0" presId="urn:microsoft.com/office/officeart/2005/8/layout/hChevron3"/>
    <dgm:cxn modelId="{0A7A4113-B49A-8748-85AC-BE39C9C6DA64}" type="presParOf" srcId="{2E7E69D9-B478-344A-A068-692561FE58B4}" destId="{8131498F-AA44-1A40-9D88-C06128D69B6A}" srcOrd="4" destOrd="0" presId="urn:microsoft.com/office/officeart/2005/8/layout/hChevron3"/>
    <dgm:cxn modelId="{F477F8F9-496D-9542-8BF6-B37608E8261D}" type="presParOf" srcId="{2E7E69D9-B478-344A-A068-692561FE58B4}" destId="{8A050670-4E16-444C-844D-A2326CDB7FE2}" srcOrd="5" destOrd="0" presId="urn:microsoft.com/office/officeart/2005/8/layout/hChevron3"/>
    <dgm:cxn modelId="{DC4D1CBC-5EAC-9C42-B190-17DC7578DCA6}" type="presParOf" srcId="{2E7E69D9-B478-344A-A068-692561FE58B4}" destId="{ADA274A2-F36A-CE41-8BCC-8D83C2BA3639}" srcOrd="6" destOrd="0" presId="urn:microsoft.com/office/officeart/2005/8/layout/hChevron3"/>
    <dgm:cxn modelId="{90B74B4B-1EA4-474D-A10C-09D736C03FC2}" type="presParOf" srcId="{2E7E69D9-B478-344A-A068-692561FE58B4}" destId="{1FA0DCCC-8FF7-8A4A-9524-79F5A3A4683F}" srcOrd="7" destOrd="0" presId="urn:microsoft.com/office/officeart/2005/8/layout/hChevron3"/>
    <dgm:cxn modelId="{862DD1F7-9A53-9242-A5E2-1A2303A65BD3}" type="presParOf" srcId="{2E7E69D9-B478-344A-A068-692561FE58B4}" destId="{BEE8967F-B919-1C41-B3A0-1299AA4CB7BB}" srcOrd="8" destOrd="0" presId="urn:microsoft.com/office/officeart/2005/8/layout/hChevron3"/>
    <dgm:cxn modelId="{FA8B1D56-44FB-684B-AB9E-16F8B2B2BF46}" type="presParOf" srcId="{2E7E69D9-B478-344A-A068-692561FE58B4}" destId="{732C6583-0F5F-A048-967A-D37E8F9B12DE}" srcOrd="9" destOrd="0" presId="urn:microsoft.com/office/officeart/2005/8/layout/hChevron3"/>
    <dgm:cxn modelId="{556A1545-084C-8C49-8F3F-3401C70328CB}" type="presParOf" srcId="{2E7E69D9-B478-344A-A068-692561FE58B4}" destId="{B1CB4C23-4306-A94D-A765-A1F0382F3A3F}"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5BFA9AA-7571-F44F-B8E5-CDCC255C6D10}" type="doc">
      <dgm:prSet loTypeId="urn:microsoft.com/office/officeart/2005/8/layout/hChevron3" loCatId="" qsTypeId="urn:microsoft.com/office/officeart/2005/8/quickstyle/simple1" qsCatId="simple" csTypeId="urn:microsoft.com/office/officeart/2005/8/colors/accent0_2" csCatId="mainScheme" phldr="1"/>
      <dgm:spPr/>
    </dgm:pt>
    <dgm:pt modelId="{92F74FFB-C545-EB4B-9657-C26D8BF74458}">
      <dgm:prSet phldrT="[Text]"/>
      <dgm:spPr/>
      <dgm:t>
        <a:bodyPr/>
        <a:lstStyle/>
        <a:p>
          <a:r>
            <a:rPr lang="en-US" dirty="0" smtClean="0"/>
            <a:t>Consent form</a:t>
          </a:r>
          <a:endParaRPr lang="en-US" dirty="0"/>
        </a:p>
      </dgm:t>
    </dgm:pt>
    <dgm:pt modelId="{95BEF2E4-9C0D-6140-9438-2019916D3B0F}" type="parTrans" cxnId="{1E994912-5A49-BD48-9146-7152CD809F45}">
      <dgm:prSet/>
      <dgm:spPr/>
      <dgm:t>
        <a:bodyPr/>
        <a:lstStyle/>
        <a:p>
          <a:endParaRPr lang="en-US"/>
        </a:p>
      </dgm:t>
    </dgm:pt>
    <dgm:pt modelId="{33997114-6FBE-E940-ADDE-5E113B99C3F5}" type="sibTrans" cxnId="{1E994912-5A49-BD48-9146-7152CD809F45}">
      <dgm:prSet/>
      <dgm:spPr/>
      <dgm:t>
        <a:bodyPr/>
        <a:lstStyle/>
        <a:p>
          <a:endParaRPr lang="en-US"/>
        </a:p>
      </dgm:t>
    </dgm:pt>
    <dgm:pt modelId="{BD4601F0-B1DE-E24C-87E3-953E78DB8BAD}">
      <dgm:prSet phldrT="[Text]"/>
      <dgm:spPr/>
      <dgm:t>
        <a:bodyPr/>
        <a:lstStyle/>
        <a:p>
          <a:r>
            <a:rPr lang="en-US" dirty="0" smtClean="0"/>
            <a:t>Instructions</a:t>
          </a:r>
          <a:endParaRPr lang="en-US" dirty="0"/>
        </a:p>
      </dgm:t>
    </dgm:pt>
    <dgm:pt modelId="{EA41A93F-19E2-C84A-8090-5B3D30E8B6AF}" type="parTrans" cxnId="{F56080A0-4E00-9D43-A314-A437C8194356}">
      <dgm:prSet/>
      <dgm:spPr/>
      <dgm:t>
        <a:bodyPr/>
        <a:lstStyle/>
        <a:p>
          <a:endParaRPr lang="en-US"/>
        </a:p>
      </dgm:t>
    </dgm:pt>
    <dgm:pt modelId="{771E5825-FE9A-D145-BDE0-959A1C172A34}" type="sibTrans" cxnId="{F56080A0-4E00-9D43-A314-A437C8194356}">
      <dgm:prSet/>
      <dgm:spPr/>
      <dgm:t>
        <a:bodyPr/>
        <a:lstStyle/>
        <a:p>
          <a:endParaRPr lang="en-US"/>
        </a:p>
      </dgm:t>
    </dgm:pt>
    <dgm:pt modelId="{A79F702C-136C-2545-9169-2AA31681FF4F}">
      <dgm:prSet phldrT="[Text]"/>
      <dgm:spPr/>
      <dgm:t>
        <a:bodyPr/>
        <a:lstStyle/>
        <a:p>
          <a:r>
            <a:rPr lang="en-US" dirty="0" smtClean="0"/>
            <a:t>Storyboard</a:t>
          </a:r>
          <a:endParaRPr lang="en-US" dirty="0"/>
        </a:p>
      </dgm:t>
    </dgm:pt>
    <dgm:pt modelId="{744C9E7B-FB32-BF42-B0CB-E86EA827498B}" type="parTrans" cxnId="{DBA353B1-D1CD-FC40-BF75-85F6B1C35C04}">
      <dgm:prSet/>
      <dgm:spPr/>
      <dgm:t>
        <a:bodyPr/>
        <a:lstStyle/>
        <a:p>
          <a:endParaRPr lang="en-US"/>
        </a:p>
      </dgm:t>
    </dgm:pt>
    <dgm:pt modelId="{74CC50B8-BE07-8B48-81DC-4DEAF33D8C92}" type="sibTrans" cxnId="{DBA353B1-D1CD-FC40-BF75-85F6B1C35C04}">
      <dgm:prSet/>
      <dgm:spPr/>
      <dgm:t>
        <a:bodyPr/>
        <a:lstStyle/>
        <a:p>
          <a:endParaRPr lang="en-US"/>
        </a:p>
      </dgm:t>
    </dgm:pt>
    <dgm:pt modelId="{D933A879-A600-014B-9653-7AE8F6A2B2C7}">
      <dgm:prSet phldrT="[Text]"/>
      <dgm:spPr>
        <a:solidFill>
          <a:schemeClr val="accent3"/>
        </a:solidFill>
      </dgm:spPr>
      <dgm:t>
        <a:bodyPr/>
        <a:lstStyle/>
        <a:p>
          <a:r>
            <a:rPr lang="en-US" dirty="0" smtClean="0"/>
            <a:t>Story</a:t>
          </a:r>
          <a:endParaRPr lang="en-US" dirty="0"/>
        </a:p>
      </dgm:t>
    </dgm:pt>
    <dgm:pt modelId="{A20DA73A-FC54-9C4C-8ACE-01C62E45E891}" type="parTrans" cxnId="{D5BA9696-7BE0-2145-B003-FAECB044CD2C}">
      <dgm:prSet/>
      <dgm:spPr/>
      <dgm:t>
        <a:bodyPr/>
        <a:lstStyle/>
        <a:p>
          <a:endParaRPr lang="en-US"/>
        </a:p>
      </dgm:t>
    </dgm:pt>
    <dgm:pt modelId="{8E00B795-99AF-FD4C-8EAC-96A27BED9527}" type="sibTrans" cxnId="{D5BA9696-7BE0-2145-B003-FAECB044CD2C}">
      <dgm:prSet/>
      <dgm:spPr/>
      <dgm:t>
        <a:bodyPr/>
        <a:lstStyle/>
        <a:p>
          <a:endParaRPr lang="en-US"/>
        </a:p>
      </dgm:t>
    </dgm:pt>
    <dgm:pt modelId="{FBECACE2-47EE-AA4C-9170-5F1DE469E712}">
      <dgm:prSet phldrT="[Text]"/>
      <dgm:spPr/>
      <dgm:t>
        <a:bodyPr/>
        <a:lstStyle/>
        <a:p>
          <a:r>
            <a:rPr lang="en-US" dirty="0" smtClean="0"/>
            <a:t>Questionnaire</a:t>
          </a:r>
          <a:endParaRPr lang="en-US" dirty="0"/>
        </a:p>
      </dgm:t>
    </dgm:pt>
    <dgm:pt modelId="{1721EA22-7E46-1B4E-8F88-DB32CB842858}" type="parTrans" cxnId="{545731A7-88C2-B244-93F9-CC17EEFE6D65}">
      <dgm:prSet/>
      <dgm:spPr/>
      <dgm:t>
        <a:bodyPr/>
        <a:lstStyle/>
        <a:p>
          <a:endParaRPr lang="en-US"/>
        </a:p>
      </dgm:t>
    </dgm:pt>
    <dgm:pt modelId="{A6F71119-E61A-FC4C-90E7-882B4EBD6C02}" type="sibTrans" cxnId="{545731A7-88C2-B244-93F9-CC17EEFE6D65}">
      <dgm:prSet/>
      <dgm:spPr/>
      <dgm:t>
        <a:bodyPr/>
        <a:lstStyle/>
        <a:p>
          <a:endParaRPr lang="en-US"/>
        </a:p>
      </dgm:t>
    </dgm:pt>
    <dgm:pt modelId="{1D67D095-C5A3-FD4A-9CDE-988251352A44}">
      <dgm:prSet phldrT="[Text]"/>
      <dgm:spPr/>
      <dgm:t>
        <a:bodyPr/>
        <a:lstStyle/>
        <a:p>
          <a:r>
            <a:rPr lang="en-US" dirty="0" smtClean="0"/>
            <a:t>Submission</a:t>
          </a:r>
          <a:endParaRPr lang="en-US" dirty="0"/>
        </a:p>
      </dgm:t>
    </dgm:pt>
    <dgm:pt modelId="{419193CA-BDDA-BA4A-AA17-39B7B07FE92F}" type="parTrans" cxnId="{5394AD2B-8EDD-5441-AE61-A8FF58ECD0AF}">
      <dgm:prSet/>
      <dgm:spPr/>
      <dgm:t>
        <a:bodyPr/>
        <a:lstStyle/>
        <a:p>
          <a:endParaRPr lang="en-US"/>
        </a:p>
      </dgm:t>
    </dgm:pt>
    <dgm:pt modelId="{9E988388-D915-C440-B608-F1D10E6D3D6D}" type="sibTrans" cxnId="{5394AD2B-8EDD-5441-AE61-A8FF58ECD0AF}">
      <dgm:prSet/>
      <dgm:spPr/>
      <dgm:t>
        <a:bodyPr/>
        <a:lstStyle/>
        <a:p>
          <a:endParaRPr lang="en-US"/>
        </a:p>
      </dgm:t>
    </dgm:pt>
    <dgm:pt modelId="{2E7E69D9-B478-344A-A068-692561FE58B4}" type="pres">
      <dgm:prSet presAssocID="{75BFA9AA-7571-F44F-B8E5-CDCC255C6D10}" presName="Name0" presStyleCnt="0">
        <dgm:presLayoutVars>
          <dgm:dir/>
          <dgm:resizeHandles val="exact"/>
        </dgm:presLayoutVars>
      </dgm:prSet>
      <dgm:spPr/>
    </dgm:pt>
    <dgm:pt modelId="{349ACDC1-05C9-0443-96AD-D0BD814A4167}" type="pres">
      <dgm:prSet presAssocID="{92F74FFB-C545-EB4B-9657-C26D8BF74458}" presName="parTxOnly" presStyleLbl="node1" presStyleIdx="0" presStyleCnt="6">
        <dgm:presLayoutVars>
          <dgm:bulletEnabled val="1"/>
        </dgm:presLayoutVars>
      </dgm:prSet>
      <dgm:spPr/>
      <dgm:t>
        <a:bodyPr/>
        <a:lstStyle/>
        <a:p>
          <a:endParaRPr lang="en-US"/>
        </a:p>
      </dgm:t>
    </dgm:pt>
    <dgm:pt modelId="{6AE074DD-22C7-C842-AF7B-11B4DE243419}" type="pres">
      <dgm:prSet presAssocID="{33997114-6FBE-E940-ADDE-5E113B99C3F5}" presName="parSpace" presStyleCnt="0"/>
      <dgm:spPr/>
    </dgm:pt>
    <dgm:pt modelId="{E70B956D-4BEE-6F44-85FA-7CE7A877F257}" type="pres">
      <dgm:prSet presAssocID="{BD4601F0-B1DE-E24C-87E3-953E78DB8BAD}" presName="parTxOnly" presStyleLbl="node1" presStyleIdx="1" presStyleCnt="6">
        <dgm:presLayoutVars>
          <dgm:bulletEnabled val="1"/>
        </dgm:presLayoutVars>
      </dgm:prSet>
      <dgm:spPr/>
      <dgm:t>
        <a:bodyPr/>
        <a:lstStyle/>
        <a:p>
          <a:endParaRPr lang="en-US"/>
        </a:p>
      </dgm:t>
    </dgm:pt>
    <dgm:pt modelId="{4673A153-C519-7341-8B27-F67CAC9CD80D}" type="pres">
      <dgm:prSet presAssocID="{771E5825-FE9A-D145-BDE0-959A1C172A34}" presName="parSpace" presStyleCnt="0"/>
      <dgm:spPr/>
    </dgm:pt>
    <dgm:pt modelId="{8131498F-AA44-1A40-9D88-C06128D69B6A}" type="pres">
      <dgm:prSet presAssocID="{A79F702C-136C-2545-9169-2AA31681FF4F}" presName="parTxOnly" presStyleLbl="node1" presStyleIdx="2" presStyleCnt="6">
        <dgm:presLayoutVars>
          <dgm:bulletEnabled val="1"/>
        </dgm:presLayoutVars>
      </dgm:prSet>
      <dgm:spPr/>
      <dgm:t>
        <a:bodyPr/>
        <a:lstStyle/>
        <a:p>
          <a:endParaRPr lang="en-US"/>
        </a:p>
      </dgm:t>
    </dgm:pt>
    <dgm:pt modelId="{8A050670-4E16-444C-844D-A2326CDB7FE2}" type="pres">
      <dgm:prSet presAssocID="{74CC50B8-BE07-8B48-81DC-4DEAF33D8C92}" presName="parSpace" presStyleCnt="0"/>
      <dgm:spPr/>
    </dgm:pt>
    <dgm:pt modelId="{ADA274A2-F36A-CE41-8BCC-8D83C2BA3639}" type="pres">
      <dgm:prSet presAssocID="{D933A879-A600-014B-9653-7AE8F6A2B2C7}" presName="parTxOnly" presStyleLbl="node1" presStyleIdx="3" presStyleCnt="6">
        <dgm:presLayoutVars>
          <dgm:bulletEnabled val="1"/>
        </dgm:presLayoutVars>
      </dgm:prSet>
      <dgm:spPr/>
      <dgm:t>
        <a:bodyPr/>
        <a:lstStyle/>
        <a:p>
          <a:endParaRPr lang="en-US"/>
        </a:p>
      </dgm:t>
    </dgm:pt>
    <dgm:pt modelId="{1FA0DCCC-8FF7-8A4A-9524-79F5A3A4683F}" type="pres">
      <dgm:prSet presAssocID="{8E00B795-99AF-FD4C-8EAC-96A27BED9527}" presName="parSpace" presStyleCnt="0"/>
      <dgm:spPr/>
    </dgm:pt>
    <dgm:pt modelId="{BEE8967F-B919-1C41-B3A0-1299AA4CB7BB}" type="pres">
      <dgm:prSet presAssocID="{FBECACE2-47EE-AA4C-9170-5F1DE469E712}" presName="parTxOnly" presStyleLbl="node1" presStyleIdx="4" presStyleCnt="6">
        <dgm:presLayoutVars>
          <dgm:bulletEnabled val="1"/>
        </dgm:presLayoutVars>
      </dgm:prSet>
      <dgm:spPr/>
      <dgm:t>
        <a:bodyPr/>
        <a:lstStyle/>
        <a:p>
          <a:endParaRPr lang="en-US"/>
        </a:p>
      </dgm:t>
    </dgm:pt>
    <dgm:pt modelId="{00AFE702-30D4-8545-A1DB-7489DB299B72}" type="pres">
      <dgm:prSet presAssocID="{A6F71119-E61A-FC4C-90E7-882B4EBD6C02}" presName="parSpace" presStyleCnt="0"/>
      <dgm:spPr/>
    </dgm:pt>
    <dgm:pt modelId="{6878515C-D720-DE49-B4FA-56CD58397DAE}" type="pres">
      <dgm:prSet presAssocID="{1D67D095-C5A3-FD4A-9CDE-988251352A44}" presName="parTxOnly" presStyleLbl="node1" presStyleIdx="5" presStyleCnt="6">
        <dgm:presLayoutVars>
          <dgm:bulletEnabled val="1"/>
        </dgm:presLayoutVars>
      </dgm:prSet>
      <dgm:spPr/>
      <dgm:t>
        <a:bodyPr/>
        <a:lstStyle/>
        <a:p>
          <a:endParaRPr lang="en-US"/>
        </a:p>
      </dgm:t>
    </dgm:pt>
  </dgm:ptLst>
  <dgm:cxnLst>
    <dgm:cxn modelId="{545731A7-88C2-B244-93F9-CC17EEFE6D65}" srcId="{75BFA9AA-7571-F44F-B8E5-CDCC255C6D10}" destId="{FBECACE2-47EE-AA4C-9170-5F1DE469E712}" srcOrd="4" destOrd="0" parTransId="{1721EA22-7E46-1B4E-8F88-DB32CB842858}" sibTransId="{A6F71119-E61A-FC4C-90E7-882B4EBD6C02}"/>
    <dgm:cxn modelId="{F4A32888-CE66-E74A-971C-47065941401B}" type="presOf" srcId="{1D67D095-C5A3-FD4A-9CDE-988251352A44}" destId="{6878515C-D720-DE49-B4FA-56CD58397DAE}" srcOrd="0" destOrd="0" presId="urn:microsoft.com/office/officeart/2005/8/layout/hChevron3"/>
    <dgm:cxn modelId="{F56080A0-4E00-9D43-A314-A437C8194356}" srcId="{75BFA9AA-7571-F44F-B8E5-CDCC255C6D10}" destId="{BD4601F0-B1DE-E24C-87E3-953E78DB8BAD}" srcOrd="1" destOrd="0" parTransId="{EA41A93F-19E2-C84A-8090-5B3D30E8B6AF}" sibTransId="{771E5825-FE9A-D145-BDE0-959A1C172A34}"/>
    <dgm:cxn modelId="{D5BA9696-7BE0-2145-B003-FAECB044CD2C}" srcId="{75BFA9AA-7571-F44F-B8E5-CDCC255C6D10}" destId="{D933A879-A600-014B-9653-7AE8F6A2B2C7}" srcOrd="3" destOrd="0" parTransId="{A20DA73A-FC54-9C4C-8ACE-01C62E45E891}" sibTransId="{8E00B795-99AF-FD4C-8EAC-96A27BED9527}"/>
    <dgm:cxn modelId="{5F47FF88-D1EC-384B-ACB8-5C1C188633D6}" type="presOf" srcId="{FBECACE2-47EE-AA4C-9170-5F1DE469E712}" destId="{BEE8967F-B919-1C41-B3A0-1299AA4CB7BB}" srcOrd="0" destOrd="0" presId="urn:microsoft.com/office/officeart/2005/8/layout/hChevron3"/>
    <dgm:cxn modelId="{5394AD2B-8EDD-5441-AE61-A8FF58ECD0AF}" srcId="{75BFA9AA-7571-F44F-B8E5-CDCC255C6D10}" destId="{1D67D095-C5A3-FD4A-9CDE-988251352A44}" srcOrd="5" destOrd="0" parTransId="{419193CA-BDDA-BA4A-AA17-39B7B07FE92F}" sibTransId="{9E988388-D915-C440-B608-F1D10E6D3D6D}"/>
    <dgm:cxn modelId="{B826473D-82F5-7640-9C9D-9370FA7B8609}" type="presOf" srcId="{BD4601F0-B1DE-E24C-87E3-953E78DB8BAD}" destId="{E70B956D-4BEE-6F44-85FA-7CE7A877F257}" srcOrd="0" destOrd="0" presId="urn:microsoft.com/office/officeart/2005/8/layout/hChevron3"/>
    <dgm:cxn modelId="{140927E0-9501-D949-A170-16E8DD97BF3E}" type="presOf" srcId="{75BFA9AA-7571-F44F-B8E5-CDCC255C6D10}" destId="{2E7E69D9-B478-344A-A068-692561FE58B4}" srcOrd="0" destOrd="0" presId="urn:microsoft.com/office/officeart/2005/8/layout/hChevron3"/>
    <dgm:cxn modelId="{D6884F69-91BB-D748-AFB2-CCD5ECBA2256}" type="presOf" srcId="{A79F702C-136C-2545-9169-2AA31681FF4F}" destId="{8131498F-AA44-1A40-9D88-C06128D69B6A}" srcOrd="0" destOrd="0" presId="urn:microsoft.com/office/officeart/2005/8/layout/hChevron3"/>
    <dgm:cxn modelId="{DBA353B1-D1CD-FC40-BF75-85F6B1C35C04}" srcId="{75BFA9AA-7571-F44F-B8E5-CDCC255C6D10}" destId="{A79F702C-136C-2545-9169-2AA31681FF4F}" srcOrd="2" destOrd="0" parTransId="{744C9E7B-FB32-BF42-B0CB-E86EA827498B}" sibTransId="{74CC50B8-BE07-8B48-81DC-4DEAF33D8C92}"/>
    <dgm:cxn modelId="{1E994912-5A49-BD48-9146-7152CD809F45}" srcId="{75BFA9AA-7571-F44F-B8E5-CDCC255C6D10}" destId="{92F74FFB-C545-EB4B-9657-C26D8BF74458}" srcOrd="0" destOrd="0" parTransId="{95BEF2E4-9C0D-6140-9438-2019916D3B0F}" sibTransId="{33997114-6FBE-E940-ADDE-5E113B99C3F5}"/>
    <dgm:cxn modelId="{5F0694D1-68CE-8E42-8FA2-C7541D2B1228}" type="presOf" srcId="{92F74FFB-C545-EB4B-9657-C26D8BF74458}" destId="{349ACDC1-05C9-0443-96AD-D0BD814A4167}" srcOrd="0" destOrd="0" presId="urn:microsoft.com/office/officeart/2005/8/layout/hChevron3"/>
    <dgm:cxn modelId="{18730754-141F-4943-94EF-F59E35E3548B}" type="presOf" srcId="{D933A879-A600-014B-9653-7AE8F6A2B2C7}" destId="{ADA274A2-F36A-CE41-8BCC-8D83C2BA3639}" srcOrd="0" destOrd="0" presId="urn:microsoft.com/office/officeart/2005/8/layout/hChevron3"/>
    <dgm:cxn modelId="{A31137E2-CF48-9D4A-B920-640EE38AF2BD}" type="presParOf" srcId="{2E7E69D9-B478-344A-A068-692561FE58B4}" destId="{349ACDC1-05C9-0443-96AD-D0BD814A4167}" srcOrd="0" destOrd="0" presId="urn:microsoft.com/office/officeart/2005/8/layout/hChevron3"/>
    <dgm:cxn modelId="{A4958CC3-F9C2-144C-85E1-D970C8B5DDB7}" type="presParOf" srcId="{2E7E69D9-B478-344A-A068-692561FE58B4}" destId="{6AE074DD-22C7-C842-AF7B-11B4DE243419}" srcOrd="1" destOrd="0" presId="urn:microsoft.com/office/officeart/2005/8/layout/hChevron3"/>
    <dgm:cxn modelId="{0B2F0337-C183-6B4D-A708-BAAAF0DF4766}" type="presParOf" srcId="{2E7E69D9-B478-344A-A068-692561FE58B4}" destId="{E70B956D-4BEE-6F44-85FA-7CE7A877F257}" srcOrd="2" destOrd="0" presId="urn:microsoft.com/office/officeart/2005/8/layout/hChevron3"/>
    <dgm:cxn modelId="{EDBFDA3E-0A5F-5F4D-B6BF-88135FFEAE02}" type="presParOf" srcId="{2E7E69D9-B478-344A-A068-692561FE58B4}" destId="{4673A153-C519-7341-8B27-F67CAC9CD80D}" srcOrd="3" destOrd="0" presId="urn:microsoft.com/office/officeart/2005/8/layout/hChevron3"/>
    <dgm:cxn modelId="{56D9B480-A2E6-C945-A620-5C7E7315F9D3}" type="presParOf" srcId="{2E7E69D9-B478-344A-A068-692561FE58B4}" destId="{8131498F-AA44-1A40-9D88-C06128D69B6A}" srcOrd="4" destOrd="0" presId="urn:microsoft.com/office/officeart/2005/8/layout/hChevron3"/>
    <dgm:cxn modelId="{F6F954C4-EF17-8E4E-8767-360B0434BA97}" type="presParOf" srcId="{2E7E69D9-B478-344A-A068-692561FE58B4}" destId="{8A050670-4E16-444C-844D-A2326CDB7FE2}" srcOrd="5" destOrd="0" presId="urn:microsoft.com/office/officeart/2005/8/layout/hChevron3"/>
    <dgm:cxn modelId="{97F7A072-492D-6347-A026-4EEF76E1697F}" type="presParOf" srcId="{2E7E69D9-B478-344A-A068-692561FE58B4}" destId="{ADA274A2-F36A-CE41-8BCC-8D83C2BA3639}" srcOrd="6" destOrd="0" presId="urn:microsoft.com/office/officeart/2005/8/layout/hChevron3"/>
    <dgm:cxn modelId="{B70C544F-770B-EF4C-A8BB-6DC18FD72C47}" type="presParOf" srcId="{2E7E69D9-B478-344A-A068-692561FE58B4}" destId="{1FA0DCCC-8FF7-8A4A-9524-79F5A3A4683F}" srcOrd="7" destOrd="0" presId="urn:microsoft.com/office/officeart/2005/8/layout/hChevron3"/>
    <dgm:cxn modelId="{FDBFD0A5-B814-8A46-8184-F19FDAF324DA}" type="presParOf" srcId="{2E7E69D9-B478-344A-A068-692561FE58B4}" destId="{BEE8967F-B919-1C41-B3A0-1299AA4CB7BB}" srcOrd="8" destOrd="0" presId="urn:microsoft.com/office/officeart/2005/8/layout/hChevron3"/>
    <dgm:cxn modelId="{92D46D4B-27ED-5447-8422-D47082E39528}" type="presParOf" srcId="{2E7E69D9-B478-344A-A068-692561FE58B4}" destId="{00AFE702-30D4-8545-A1DB-7489DB299B72}" srcOrd="9" destOrd="0" presId="urn:microsoft.com/office/officeart/2005/8/layout/hChevron3"/>
    <dgm:cxn modelId="{0F7DA525-C53E-6F43-9CDF-76CE3C9FD64A}" type="presParOf" srcId="{2E7E69D9-B478-344A-A068-692561FE58B4}" destId="{6878515C-D720-DE49-B4FA-56CD58397DAE}"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5BFA9AA-7571-F44F-B8E5-CDCC255C6D10}" type="doc">
      <dgm:prSet loTypeId="urn:microsoft.com/office/officeart/2005/8/layout/hChevron3" loCatId="" qsTypeId="urn:microsoft.com/office/officeart/2005/8/quickstyle/simple1" qsCatId="simple" csTypeId="urn:microsoft.com/office/officeart/2005/8/colors/accent0_2" csCatId="mainScheme" phldr="1"/>
      <dgm:spPr/>
    </dgm:pt>
    <dgm:pt modelId="{92F74FFB-C545-EB4B-9657-C26D8BF74458}">
      <dgm:prSet phldrT="[Text]"/>
      <dgm:spPr/>
      <dgm:t>
        <a:bodyPr/>
        <a:lstStyle/>
        <a:p>
          <a:r>
            <a:rPr lang="en-US" dirty="0" smtClean="0"/>
            <a:t>Consent form</a:t>
          </a:r>
          <a:endParaRPr lang="en-US" dirty="0"/>
        </a:p>
      </dgm:t>
    </dgm:pt>
    <dgm:pt modelId="{95BEF2E4-9C0D-6140-9438-2019916D3B0F}" type="parTrans" cxnId="{1E994912-5A49-BD48-9146-7152CD809F45}">
      <dgm:prSet/>
      <dgm:spPr/>
      <dgm:t>
        <a:bodyPr/>
        <a:lstStyle/>
        <a:p>
          <a:endParaRPr lang="en-US"/>
        </a:p>
      </dgm:t>
    </dgm:pt>
    <dgm:pt modelId="{33997114-6FBE-E940-ADDE-5E113B99C3F5}" type="sibTrans" cxnId="{1E994912-5A49-BD48-9146-7152CD809F45}">
      <dgm:prSet/>
      <dgm:spPr/>
      <dgm:t>
        <a:bodyPr/>
        <a:lstStyle/>
        <a:p>
          <a:endParaRPr lang="en-US"/>
        </a:p>
      </dgm:t>
    </dgm:pt>
    <dgm:pt modelId="{BD4601F0-B1DE-E24C-87E3-953E78DB8BAD}">
      <dgm:prSet phldrT="[Text]"/>
      <dgm:spPr/>
      <dgm:t>
        <a:bodyPr/>
        <a:lstStyle/>
        <a:p>
          <a:r>
            <a:rPr lang="en-US" dirty="0" smtClean="0"/>
            <a:t>Instructions</a:t>
          </a:r>
          <a:endParaRPr lang="en-US" dirty="0"/>
        </a:p>
      </dgm:t>
    </dgm:pt>
    <dgm:pt modelId="{EA41A93F-19E2-C84A-8090-5B3D30E8B6AF}" type="parTrans" cxnId="{F56080A0-4E00-9D43-A314-A437C8194356}">
      <dgm:prSet/>
      <dgm:spPr/>
      <dgm:t>
        <a:bodyPr/>
        <a:lstStyle/>
        <a:p>
          <a:endParaRPr lang="en-US"/>
        </a:p>
      </dgm:t>
    </dgm:pt>
    <dgm:pt modelId="{771E5825-FE9A-D145-BDE0-959A1C172A34}" type="sibTrans" cxnId="{F56080A0-4E00-9D43-A314-A437C8194356}">
      <dgm:prSet/>
      <dgm:spPr/>
      <dgm:t>
        <a:bodyPr/>
        <a:lstStyle/>
        <a:p>
          <a:endParaRPr lang="en-US"/>
        </a:p>
      </dgm:t>
    </dgm:pt>
    <dgm:pt modelId="{A79F702C-136C-2545-9169-2AA31681FF4F}">
      <dgm:prSet phldrT="[Text]"/>
      <dgm:spPr/>
      <dgm:t>
        <a:bodyPr/>
        <a:lstStyle/>
        <a:p>
          <a:r>
            <a:rPr lang="en-US" dirty="0" smtClean="0"/>
            <a:t>Storyboard</a:t>
          </a:r>
          <a:endParaRPr lang="en-US" dirty="0"/>
        </a:p>
      </dgm:t>
    </dgm:pt>
    <dgm:pt modelId="{744C9E7B-FB32-BF42-B0CB-E86EA827498B}" type="parTrans" cxnId="{DBA353B1-D1CD-FC40-BF75-85F6B1C35C04}">
      <dgm:prSet/>
      <dgm:spPr/>
      <dgm:t>
        <a:bodyPr/>
        <a:lstStyle/>
        <a:p>
          <a:endParaRPr lang="en-US"/>
        </a:p>
      </dgm:t>
    </dgm:pt>
    <dgm:pt modelId="{74CC50B8-BE07-8B48-81DC-4DEAF33D8C92}" type="sibTrans" cxnId="{DBA353B1-D1CD-FC40-BF75-85F6B1C35C04}">
      <dgm:prSet/>
      <dgm:spPr/>
      <dgm:t>
        <a:bodyPr/>
        <a:lstStyle/>
        <a:p>
          <a:endParaRPr lang="en-US"/>
        </a:p>
      </dgm:t>
    </dgm:pt>
    <dgm:pt modelId="{D933A879-A600-014B-9653-7AE8F6A2B2C7}">
      <dgm:prSet phldrT="[Text]"/>
      <dgm:spPr>
        <a:solidFill>
          <a:schemeClr val="accent3"/>
        </a:solidFill>
      </dgm:spPr>
      <dgm:t>
        <a:bodyPr/>
        <a:lstStyle/>
        <a:p>
          <a:r>
            <a:rPr lang="en-US" dirty="0" smtClean="0"/>
            <a:t>Story</a:t>
          </a:r>
          <a:endParaRPr lang="en-US" dirty="0"/>
        </a:p>
      </dgm:t>
    </dgm:pt>
    <dgm:pt modelId="{A20DA73A-FC54-9C4C-8ACE-01C62E45E891}" type="parTrans" cxnId="{D5BA9696-7BE0-2145-B003-FAECB044CD2C}">
      <dgm:prSet/>
      <dgm:spPr/>
      <dgm:t>
        <a:bodyPr/>
        <a:lstStyle/>
        <a:p>
          <a:endParaRPr lang="en-US"/>
        </a:p>
      </dgm:t>
    </dgm:pt>
    <dgm:pt modelId="{8E00B795-99AF-FD4C-8EAC-96A27BED9527}" type="sibTrans" cxnId="{D5BA9696-7BE0-2145-B003-FAECB044CD2C}">
      <dgm:prSet/>
      <dgm:spPr/>
      <dgm:t>
        <a:bodyPr/>
        <a:lstStyle/>
        <a:p>
          <a:endParaRPr lang="en-US"/>
        </a:p>
      </dgm:t>
    </dgm:pt>
    <dgm:pt modelId="{FBECACE2-47EE-AA4C-9170-5F1DE469E712}">
      <dgm:prSet phldrT="[Text]"/>
      <dgm:spPr/>
      <dgm:t>
        <a:bodyPr/>
        <a:lstStyle/>
        <a:p>
          <a:r>
            <a:rPr lang="en-US" dirty="0" smtClean="0"/>
            <a:t>Questionnaire</a:t>
          </a:r>
          <a:endParaRPr lang="en-US" dirty="0"/>
        </a:p>
      </dgm:t>
    </dgm:pt>
    <dgm:pt modelId="{1721EA22-7E46-1B4E-8F88-DB32CB842858}" type="parTrans" cxnId="{545731A7-88C2-B244-93F9-CC17EEFE6D65}">
      <dgm:prSet/>
      <dgm:spPr/>
      <dgm:t>
        <a:bodyPr/>
        <a:lstStyle/>
        <a:p>
          <a:endParaRPr lang="en-US"/>
        </a:p>
      </dgm:t>
    </dgm:pt>
    <dgm:pt modelId="{A6F71119-E61A-FC4C-90E7-882B4EBD6C02}" type="sibTrans" cxnId="{545731A7-88C2-B244-93F9-CC17EEFE6D65}">
      <dgm:prSet/>
      <dgm:spPr/>
      <dgm:t>
        <a:bodyPr/>
        <a:lstStyle/>
        <a:p>
          <a:endParaRPr lang="en-US"/>
        </a:p>
      </dgm:t>
    </dgm:pt>
    <dgm:pt modelId="{1D67D095-C5A3-FD4A-9CDE-988251352A44}">
      <dgm:prSet phldrT="[Text]"/>
      <dgm:spPr/>
      <dgm:t>
        <a:bodyPr/>
        <a:lstStyle/>
        <a:p>
          <a:r>
            <a:rPr lang="en-US" dirty="0" smtClean="0"/>
            <a:t>Submission</a:t>
          </a:r>
          <a:endParaRPr lang="en-US" dirty="0"/>
        </a:p>
      </dgm:t>
    </dgm:pt>
    <dgm:pt modelId="{419193CA-BDDA-BA4A-AA17-39B7B07FE92F}" type="parTrans" cxnId="{5394AD2B-8EDD-5441-AE61-A8FF58ECD0AF}">
      <dgm:prSet/>
      <dgm:spPr/>
      <dgm:t>
        <a:bodyPr/>
        <a:lstStyle/>
        <a:p>
          <a:endParaRPr lang="en-US"/>
        </a:p>
      </dgm:t>
    </dgm:pt>
    <dgm:pt modelId="{9E988388-D915-C440-B608-F1D10E6D3D6D}" type="sibTrans" cxnId="{5394AD2B-8EDD-5441-AE61-A8FF58ECD0AF}">
      <dgm:prSet/>
      <dgm:spPr/>
      <dgm:t>
        <a:bodyPr/>
        <a:lstStyle/>
        <a:p>
          <a:endParaRPr lang="en-US"/>
        </a:p>
      </dgm:t>
    </dgm:pt>
    <dgm:pt modelId="{2E7E69D9-B478-344A-A068-692561FE58B4}" type="pres">
      <dgm:prSet presAssocID="{75BFA9AA-7571-F44F-B8E5-CDCC255C6D10}" presName="Name0" presStyleCnt="0">
        <dgm:presLayoutVars>
          <dgm:dir/>
          <dgm:resizeHandles val="exact"/>
        </dgm:presLayoutVars>
      </dgm:prSet>
      <dgm:spPr/>
    </dgm:pt>
    <dgm:pt modelId="{349ACDC1-05C9-0443-96AD-D0BD814A4167}" type="pres">
      <dgm:prSet presAssocID="{92F74FFB-C545-EB4B-9657-C26D8BF74458}" presName="parTxOnly" presStyleLbl="node1" presStyleIdx="0" presStyleCnt="6">
        <dgm:presLayoutVars>
          <dgm:bulletEnabled val="1"/>
        </dgm:presLayoutVars>
      </dgm:prSet>
      <dgm:spPr/>
      <dgm:t>
        <a:bodyPr/>
        <a:lstStyle/>
        <a:p>
          <a:endParaRPr lang="en-US"/>
        </a:p>
      </dgm:t>
    </dgm:pt>
    <dgm:pt modelId="{6AE074DD-22C7-C842-AF7B-11B4DE243419}" type="pres">
      <dgm:prSet presAssocID="{33997114-6FBE-E940-ADDE-5E113B99C3F5}" presName="parSpace" presStyleCnt="0"/>
      <dgm:spPr/>
    </dgm:pt>
    <dgm:pt modelId="{E70B956D-4BEE-6F44-85FA-7CE7A877F257}" type="pres">
      <dgm:prSet presAssocID="{BD4601F0-B1DE-E24C-87E3-953E78DB8BAD}" presName="parTxOnly" presStyleLbl="node1" presStyleIdx="1" presStyleCnt="6">
        <dgm:presLayoutVars>
          <dgm:bulletEnabled val="1"/>
        </dgm:presLayoutVars>
      </dgm:prSet>
      <dgm:spPr/>
      <dgm:t>
        <a:bodyPr/>
        <a:lstStyle/>
        <a:p>
          <a:endParaRPr lang="en-US"/>
        </a:p>
      </dgm:t>
    </dgm:pt>
    <dgm:pt modelId="{4673A153-C519-7341-8B27-F67CAC9CD80D}" type="pres">
      <dgm:prSet presAssocID="{771E5825-FE9A-D145-BDE0-959A1C172A34}" presName="parSpace" presStyleCnt="0"/>
      <dgm:spPr/>
    </dgm:pt>
    <dgm:pt modelId="{8131498F-AA44-1A40-9D88-C06128D69B6A}" type="pres">
      <dgm:prSet presAssocID="{A79F702C-136C-2545-9169-2AA31681FF4F}" presName="parTxOnly" presStyleLbl="node1" presStyleIdx="2" presStyleCnt="6">
        <dgm:presLayoutVars>
          <dgm:bulletEnabled val="1"/>
        </dgm:presLayoutVars>
      </dgm:prSet>
      <dgm:spPr/>
      <dgm:t>
        <a:bodyPr/>
        <a:lstStyle/>
        <a:p>
          <a:endParaRPr lang="en-US"/>
        </a:p>
      </dgm:t>
    </dgm:pt>
    <dgm:pt modelId="{8A050670-4E16-444C-844D-A2326CDB7FE2}" type="pres">
      <dgm:prSet presAssocID="{74CC50B8-BE07-8B48-81DC-4DEAF33D8C92}" presName="parSpace" presStyleCnt="0"/>
      <dgm:spPr/>
    </dgm:pt>
    <dgm:pt modelId="{ADA274A2-F36A-CE41-8BCC-8D83C2BA3639}" type="pres">
      <dgm:prSet presAssocID="{D933A879-A600-014B-9653-7AE8F6A2B2C7}" presName="parTxOnly" presStyleLbl="node1" presStyleIdx="3" presStyleCnt="6">
        <dgm:presLayoutVars>
          <dgm:bulletEnabled val="1"/>
        </dgm:presLayoutVars>
      </dgm:prSet>
      <dgm:spPr/>
      <dgm:t>
        <a:bodyPr/>
        <a:lstStyle/>
        <a:p>
          <a:endParaRPr lang="en-US"/>
        </a:p>
      </dgm:t>
    </dgm:pt>
    <dgm:pt modelId="{1FA0DCCC-8FF7-8A4A-9524-79F5A3A4683F}" type="pres">
      <dgm:prSet presAssocID="{8E00B795-99AF-FD4C-8EAC-96A27BED9527}" presName="parSpace" presStyleCnt="0"/>
      <dgm:spPr/>
    </dgm:pt>
    <dgm:pt modelId="{BEE8967F-B919-1C41-B3A0-1299AA4CB7BB}" type="pres">
      <dgm:prSet presAssocID="{FBECACE2-47EE-AA4C-9170-5F1DE469E712}" presName="parTxOnly" presStyleLbl="node1" presStyleIdx="4" presStyleCnt="6">
        <dgm:presLayoutVars>
          <dgm:bulletEnabled val="1"/>
        </dgm:presLayoutVars>
      </dgm:prSet>
      <dgm:spPr/>
      <dgm:t>
        <a:bodyPr/>
        <a:lstStyle/>
        <a:p>
          <a:endParaRPr lang="en-US"/>
        </a:p>
      </dgm:t>
    </dgm:pt>
    <dgm:pt modelId="{00AFE702-30D4-8545-A1DB-7489DB299B72}" type="pres">
      <dgm:prSet presAssocID="{A6F71119-E61A-FC4C-90E7-882B4EBD6C02}" presName="parSpace" presStyleCnt="0"/>
      <dgm:spPr/>
    </dgm:pt>
    <dgm:pt modelId="{6878515C-D720-DE49-B4FA-56CD58397DAE}" type="pres">
      <dgm:prSet presAssocID="{1D67D095-C5A3-FD4A-9CDE-988251352A44}" presName="parTxOnly" presStyleLbl="node1" presStyleIdx="5" presStyleCnt="6">
        <dgm:presLayoutVars>
          <dgm:bulletEnabled val="1"/>
        </dgm:presLayoutVars>
      </dgm:prSet>
      <dgm:spPr/>
      <dgm:t>
        <a:bodyPr/>
        <a:lstStyle/>
        <a:p>
          <a:endParaRPr lang="en-US"/>
        </a:p>
      </dgm:t>
    </dgm:pt>
  </dgm:ptLst>
  <dgm:cxnLst>
    <dgm:cxn modelId="{545731A7-88C2-B244-93F9-CC17EEFE6D65}" srcId="{75BFA9AA-7571-F44F-B8E5-CDCC255C6D10}" destId="{FBECACE2-47EE-AA4C-9170-5F1DE469E712}" srcOrd="4" destOrd="0" parTransId="{1721EA22-7E46-1B4E-8F88-DB32CB842858}" sibTransId="{A6F71119-E61A-FC4C-90E7-882B4EBD6C02}"/>
    <dgm:cxn modelId="{F56080A0-4E00-9D43-A314-A437C8194356}" srcId="{75BFA9AA-7571-F44F-B8E5-CDCC255C6D10}" destId="{BD4601F0-B1DE-E24C-87E3-953E78DB8BAD}" srcOrd="1" destOrd="0" parTransId="{EA41A93F-19E2-C84A-8090-5B3D30E8B6AF}" sibTransId="{771E5825-FE9A-D145-BDE0-959A1C172A34}"/>
    <dgm:cxn modelId="{2ECA2298-6136-2241-A6FD-7E751F4F22D7}" type="presOf" srcId="{BD4601F0-B1DE-E24C-87E3-953E78DB8BAD}" destId="{E70B956D-4BEE-6F44-85FA-7CE7A877F257}" srcOrd="0" destOrd="0" presId="urn:microsoft.com/office/officeart/2005/8/layout/hChevron3"/>
    <dgm:cxn modelId="{D5BA9696-7BE0-2145-B003-FAECB044CD2C}" srcId="{75BFA9AA-7571-F44F-B8E5-CDCC255C6D10}" destId="{D933A879-A600-014B-9653-7AE8F6A2B2C7}" srcOrd="3" destOrd="0" parTransId="{A20DA73A-FC54-9C4C-8ACE-01C62E45E891}" sibTransId="{8E00B795-99AF-FD4C-8EAC-96A27BED9527}"/>
    <dgm:cxn modelId="{B8D26AD2-B3EE-6A4B-A18B-EF65949FE5DC}" type="presOf" srcId="{FBECACE2-47EE-AA4C-9170-5F1DE469E712}" destId="{BEE8967F-B919-1C41-B3A0-1299AA4CB7BB}" srcOrd="0" destOrd="0" presId="urn:microsoft.com/office/officeart/2005/8/layout/hChevron3"/>
    <dgm:cxn modelId="{5394AD2B-8EDD-5441-AE61-A8FF58ECD0AF}" srcId="{75BFA9AA-7571-F44F-B8E5-CDCC255C6D10}" destId="{1D67D095-C5A3-FD4A-9CDE-988251352A44}" srcOrd="5" destOrd="0" parTransId="{419193CA-BDDA-BA4A-AA17-39B7B07FE92F}" sibTransId="{9E988388-D915-C440-B608-F1D10E6D3D6D}"/>
    <dgm:cxn modelId="{ECE92D7C-FA87-454A-9C5B-18CFBFDB0136}" type="presOf" srcId="{75BFA9AA-7571-F44F-B8E5-CDCC255C6D10}" destId="{2E7E69D9-B478-344A-A068-692561FE58B4}" srcOrd="0" destOrd="0" presId="urn:microsoft.com/office/officeart/2005/8/layout/hChevron3"/>
    <dgm:cxn modelId="{574E3400-A1B2-3541-A744-D76428752197}" type="presOf" srcId="{92F74FFB-C545-EB4B-9657-C26D8BF74458}" destId="{349ACDC1-05C9-0443-96AD-D0BD814A4167}" srcOrd="0" destOrd="0" presId="urn:microsoft.com/office/officeart/2005/8/layout/hChevron3"/>
    <dgm:cxn modelId="{DBA353B1-D1CD-FC40-BF75-85F6B1C35C04}" srcId="{75BFA9AA-7571-F44F-B8E5-CDCC255C6D10}" destId="{A79F702C-136C-2545-9169-2AA31681FF4F}" srcOrd="2" destOrd="0" parTransId="{744C9E7B-FB32-BF42-B0CB-E86EA827498B}" sibTransId="{74CC50B8-BE07-8B48-81DC-4DEAF33D8C92}"/>
    <dgm:cxn modelId="{1E994912-5A49-BD48-9146-7152CD809F45}" srcId="{75BFA9AA-7571-F44F-B8E5-CDCC255C6D10}" destId="{92F74FFB-C545-EB4B-9657-C26D8BF74458}" srcOrd="0" destOrd="0" parTransId="{95BEF2E4-9C0D-6140-9438-2019916D3B0F}" sibTransId="{33997114-6FBE-E940-ADDE-5E113B99C3F5}"/>
    <dgm:cxn modelId="{02D347A1-43CC-5D48-932B-296D3B3E2672}" type="presOf" srcId="{1D67D095-C5A3-FD4A-9CDE-988251352A44}" destId="{6878515C-D720-DE49-B4FA-56CD58397DAE}" srcOrd="0" destOrd="0" presId="urn:microsoft.com/office/officeart/2005/8/layout/hChevron3"/>
    <dgm:cxn modelId="{7031FA76-92CC-2242-819E-9C5AAB8F4FC6}" type="presOf" srcId="{D933A879-A600-014B-9653-7AE8F6A2B2C7}" destId="{ADA274A2-F36A-CE41-8BCC-8D83C2BA3639}" srcOrd="0" destOrd="0" presId="urn:microsoft.com/office/officeart/2005/8/layout/hChevron3"/>
    <dgm:cxn modelId="{165357E4-7023-2D40-B4DA-29D786D96237}" type="presOf" srcId="{A79F702C-136C-2545-9169-2AA31681FF4F}" destId="{8131498F-AA44-1A40-9D88-C06128D69B6A}" srcOrd="0" destOrd="0" presId="urn:microsoft.com/office/officeart/2005/8/layout/hChevron3"/>
    <dgm:cxn modelId="{BA6C3CAB-473D-B342-ABAE-1509D8C9A93D}" type="presParOf" srcId="{2E7E69D9-B478-344A-A068-692561FE58B4}" destId="{349ACDC1-05C9-0443-96AD-D0BD814A4167}" srcOrd="0" destOrd="0" presId="urn:microsoft.com/office/officeart/2005/8/layout/hChevron3"/>
    <dgm:cxn modelId="{0B9484D6-D004-5740-A85D-18876BAB1F1A}" type="presParOf" srcId="{2E7E69D9-B478-344A-A068-692561FE58B4}" destId="{6AE074DD-22C7-C842-AF7B-11B4DE243419}" srcOrd="1" destOrd="0" presId="urn:microsoft.com/office/officeart/2005/8/layout/hChevron3"/>
    <dgm:cxn modelId="{B1C54904-CBCB-9A47-9974-2424DB80E816}" type="presParOf" srcId="{2E7E69D9-B478-344A-A068-692561FE58B4}" destId="{E70B956D-4BEE-6F44-85FA-7CE7A877F257}" srcOrd="2" destOrd="0" presId="urn:microsoft.com/office/officeart/2005/8/layout/hChevron3"/>
    <dgm:cxn modelId="{C3A07122-BA69-3141-AF65-857AD7700D66}" type="presParOf" srcId="{2E7E69D9-B478-344A-A068-692561FE58B4}" destId="{4673A153-C519-7341-8B27-F67CAC9CD80D}" srcOrd="3" destOrd="0" presId="urn:microsoft.com/office/officeart/2005/8/layout/hChevron3"/>
    <dgm:cxn modelId="{0E5BE4BF-9A82-FC4B-969C-4F7C593B10F4}" type="presParOf" srcId="{2E7E69D9-B478-344A-A068-692561FE58B4}" destId="{8131498F-AA44-1A40-9D88-C06128D69B6A}" srcOrd="4" destOrd="0" presId="urn:microsoft.com/office/officeart/2005/8/layout/hChevron3"/>
    <dgm:cxn modelId="{DF0A2A62-D06D-EE44-8119-A7697BD47172}" type="presParOf" srcId="{2E7E69D9-B478-344A-A068-692561FE58B4}" destId="{8A050670-4E16-444C-844D-A2326CDB7FE2}" srcOrd="5" destOrd="0" presId="urn:microsoft.com/office/officeart/2005/8/layout/hChevron3"/>
    <dgm:cxn modelId="{A1270D78-557A-AE4D-B60C-99880A2248FA}" type="presParOf" srcId="{2E7E69D9-B478-344A-A068-692561FE58B4}" destId="{ADA274A2-F36A-CE41-8BCC-8D83C2BA3639}" srcOrd="6" destOrd="0" presId="urn:microsoft.com/office/officeart/2005/8/layout/hChevron3"/>
    <dgm:cxn modelId="{D2D65B2B-4A78-554B-A590-DC64851A5BC3}" type="presParOf" srcId="{2E7E69D9-B478-344A-A068-692561FE58B4}" destId="{1FA0DCCC-8FF7-8A4A-9524-79F5A3A4683F}" srcOrd="7" destOrd="0" presId="urn:microsoft.com/office/officeart/2005/8/layout/hChevron3"/>
    <dgm:cxn modelId="{1905D4E4-4E32-8240-B8BF-15909E890A38}" type="presParOf" srcId="{2E7E69D9-B478-344A-A068-692561FE58B4}" destId="{BEE8967F-B919-1C41-B3A0-1299AA4CB7BB}" srcOrd="8" destOrd="0" presId="urn:microsoft.com/office/officeart/2005/8/layout/hChevron3"/>
    <dgm:cxn modelId="{05A5E8F0-C947-EF45-BBAB-A79636107FA5}" type="presParOf" srcId="{2E7E69D9-B478-344A-A068-692561FE58B4}" destId="{00AFE702-30D4-8545-A1DB-7489DB299B72}" srcOrd="9" destOrd="0" presId="urn:microsoft.com/office/officeart/2005/8/layout/hChevron3"/>
    <dgm:cxn modelId="{77DF77D6-3270-1442-894E-45D8FC06AD99}" type="presParOf" srcId="{2E7E69D9-B478-344A-A068-692561FE58B4}" destId="{6878515C-D720-DE49-B4FA-56CD58397DAE}"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5BFA9AA-7571-F44F-B8E5-CDCC255C6D10}" type="doc">
      <dgm:prSet loTypeId="urn:microsoft.com/office/officeart/2005/8/layout/hChevron3" loCatId="" qsTypeId="urn:microsoft.com/office/officeart/2005/8/quickstyle/simple1" qsCatId="simple" csTypeId="urn:microsoft.com/office/officeart/2005/8/colors/accent0_2" csCatId="mainScheme" phldr="1"/>
      <dgm:spPr/>
    </dgm:pt>
    <dgm:pt modelId="{92F74FFB-C545-EB4B-9657-C26D8BF74458}">
      <dgm:prSet phldrT="[Text]"/>
      <dgm:spPr/>
      <dgm:t>
        <a:bodyPr/>
        <a:lstStyle/>
        <a:p>
          <a:r>
            <a:rPr lang="en-US" dirty="0" smtClean="0"/>
            <a:t>Consent form</a:t>
          </a:r>
          <a:endParaRPr lang="en-US" dirty="0"/>
        </a:p>
      </dgm:t>
    </dgm:pt>
    <dgm:pt modelId="{95BEF2E4-9C0D-6140-9438-2019916D3B0F}" type="parTrans" cxnId="{1E994912-5A49-BD48-9146-7152CD809F45}">
      <dgm:prSet/>
      <dgm:spPr/>
      <dgm:t>
        <a:bodyPr/>
        <a:lstStyle/>
        <a:p>
          <a:endParaRPr lang="en-US"/>
        </a:p>
      </dgm:t>
    </dgm:pt>
    <dgm:pt modelId="{33997114-6FBE-E940-ADDE-5E113B99C3F5}" type="sibTrans" cxnId="{1E994912-5A49-BD48-9146-7152CD809F45}">
      <dgm:prSet/>
      <dgm:spPr/>
      <dgm:t>
        <a:bodyPr/>
        <a:lstStyle/>
        <a:p>
          <a:endParaRPr lang="en-US"/>
        </a:p>
      </dgm:t>
    </dgm:pt>
    <dgm:pt modelId="{BD4601F0-B1DE-E24C-87E3-953E78DB8BAD}">
      <dgm:prSet phldrT="[Text]"/>
      <dgm:spPr/>
      <dgm:t>
        <a:bodyPr/>
        <a:lstStyle/>
        <a:p>
          <a:r>
            <a:rPr lang="en-US" dirty="0" smtClean="0"/>
            <a:t>Instructions</a:t>
          </a:r>
          <a:endParaRPr lang="en-US" dirty="0"/>
        </a:p>
      </dgm:t>
    </dgm:pt>
    <dgm:pt modelId="{EA41A93F-19E2-C84A-8090-5B3D30E8B6AF}" type="parTrans" cxnId="{F56080A0-4E00-9D43-A314-A437C8194356}">
      <dgm:prSet/>
      <dgm:spPr/>
      <dgm:t>
        <a:bodyPr/>
        <a:lstStyle/>
        <a:p>
          <a:endParaRPr lang="en-US"/>
        </a:p>
      </dgm:t>
    </dgm:pt>
    <dgm:pt modelId="{771E5825-FE9A-D145-BDE0-959A1C172A34}" type="sibTrans" cxnId="{F56080A0-4E00-9D43-A314-A437C8194356}">
      <dgm:prSet/>
      <dgm:spPr/>
      <dgm:t>
        <a:bodyPr/>
        <a:lstStyle/>
        <a:p>
          <a:endParaRPr lang="en-US"/>
        </a:p>
      </dgm:t>
    </dgm:pt>
    <dgm:pt modelId="{A79F702C-136C-2545-9169-2AA31681FF4F}">
      <dgm:prSet phldrT="[Text]"/>
      <dgm:spPr/>
      <dgm:t>
        <a:bodyPr/>
        <a:lstStyle/>
        <a:p>
          <a:r>
            <a:rPr lang="en-US" dirty="0" smtClean="0"/>
            <a:t>Storyboard</a:t>
          </a:r>
          <a:endParaRPr lang="en-US" dirty="0"/>
        </a:p>
      </dgm:t>
    </dgm:pt>
    <dgm:pt modelId="{744C9E7B-FB32-BF42-B0CB-E86EA827498B}" type="parTrans" cxnId="{DBA353B1-D1CD-FC40-BF75-85F6B1C35C04}">
      <dgm:prSet/>
      <dgm:spPr/>
      <dgm:t>
        <a:bodyPr/>
        <a:lstStyle/>
        <a:p>
          <a:endParaRPr lang="en-US"/>
        </a:p>
      </dgm:t>
    </dgm:pt>
    <dgm:pt modelId="{74CC50B8-BE07-8B48-81DC-4DEAF33D8C92}" type="sibTrans" cxnId="{DBA353B1-D1CD-FC40-BF75-85F6B1C35C04}">
      <dgm:prSet/>
      <dgm:spPr/>
      <dgm:t>
        <a:bodyPr/>
        <a:lstStyle/>
        <a:p>
          <a:endParaRPr lang="en-US"/>
        </a:p>
      </dgm:t>
    </dgm:pt>
    <dgm:pt modelId="{D933A879-A600-014B-9653-7AE8F6A2B2C7}">
      <dgm:prSet phldrT="[Text]"/>
      <dgm:spPr/>
      <dgm:t>
        <a:bodyPr/>
        <a:lstStyle/>
        <a:p>
          <a:r>
            <a:rPr lang="en-US" dirty="0" smtClean="0"/>
            <a:t>Story</a:t>
          </a:r>
          <a:endParaRPr lang="en-US" dirty="0"/>
        </a:p>
      </dgm:t>
    </dgm:pt>
    <dgm:pt modelId="{A20DA73A-FC54-9C4C-8ACE-01C62E45E891}" type="parTrans" cxnId="{D5BA9696-7BE0-2145-B003-FAECB044CD2C}">
      <dgm:prSet/>
      <dgm:spPr/>
      <dgm:t>
        <a:bodyPr/>
        <a:lstStyle/>
        <a:p>
          <a:endParaRPr lang="en-US"/>
        </a:p>
      </dgm:t>
    </dgm:pt>
    <dgm:pt modelId="{8E00B795-99AF-FD4C-8EAC-96A27BED9527}" type="sibTrans" cxnId="{D5BA9696-7BE0-2145-B003-FAECB044CD2C}">
      <dgm:prSet/>
      <dgm:spPr/>
      <dgm:t>
        <a:bodyPr/>
        <a:lstStyle/>
        <a:p>
          <a:endParaRPr lang="en-US"/>
        </a:p>
      </dgm:t>
    </dgm:pt>
    <dgm:pt modelId="{FBECACE2-47EE-AA4C-9170-5F1DE469E712}">
      <dgm:prSet phldrT="[Text]"/>
      <dgm:spPr>
        <a:solidFill>
          <a:schemeClr val="accent3"/>
        </a:solidFill>
      </dgm:spPr>
      <dgm:t>
        <a:bodyPr/>
        <a:lstStyle/>
        <a:p>
          <a:r>
            <a:rPr lang="en-US" dirty="0" smtClean="0"/>
            <a:t>Questionnaire</a:t>
          </a:r>
          <a:endParaRPr lang="en-US" dirty="0"/>
        </a:p>
      </dgm:t>
    </dgm:pt>
    <dgm:pt modelId="{1721EA22-7E46-1B4E-8F88-DB32CB842858}" type="parTrans" cxnId="{545731A7-88C2-B244-93F9-CC17EEFE6D65}">
      <dgm:prSet/>
      <dgm:spPr/>
      <dgm:t>
        <a:bodyPr/>
        <a:lstStyle/>
        <a:p>
          <a:endParaRPr lang="en-US"/>
        </a:p>
      </dgm:t>
    </dgm:pt>
    <dgm:pt modelId="{A6F71119-E61A-FC4C-90E7-882B4EBD6C02}" type="sibTrans" cxnId="{545731A7-88C2-B244-93F9-CC17EEFE6D65}">
      <dgm:prSet/>
      <dgm:spPr/>
      <dgm:t>
        <a:bodyPr/>
        <a:lstStyle/>
        <a:p>
          <a:endParaRPr lang="en-US"/>
        </a:p>
      </dgm:t>
    </dgm:pt>
    <dgm:pt modelId="{1D67D095-C5A3-FD4A-9CDE-988251352A44}">
      <dgm:prSet phldrT="[Text]"/>
      <dgm:spPr/>
      <dgm:t>
        <a:bodyPr/>
        <a:lstStyle/>
        <a:p>
          <a:r>
            <a:rPr lang="en-US" dirty="0" smtClean="0"/>
            <a:t>Submission</a:t>
          </a:r>
          <a:endParaRPr lang="en-US" dirty="0"/>
        </a:p>
      </dgm:t>
    </dgm:pt>
    <dgm:pt modelId="{419193CA-BDDA-BA4A-AA17-39B7B07FE92F}" type="parTrans" cxnId="{5394AD2B-8EDD-5441-AE61-A8FF58ECD0AF}">
      <dgm:prSet/>
      <dgm:spPr/>
      <dgm:t>
        <a:bodyPr/>
        <a:lstStyle/>
        <a:p>
          <a:endParaRPr lang="en-US"/>
        </a:p>
      </dgm:t>
    </dgm:pt>
    <dgm:pt modelId="{9E988388-D915-C440-B608-F1D10E6D3D6D}" type="sibTrans" cxnId="{5394AD2B-8EDD-5441-AE61-A8FF58ECD0AF}">
      <dgm:prSet/>
      <dgm:spPr/>
      <dgm:t>
        <a:bodyPr/>
        <a:lstStyle/>
        <a:p>
          <a:endParaRPr lang="en-US"/>
        </a:p>
      </dgm:t>
    </dgm:pt>
    <dgm:pt modelId="{2E7E69D9-B478-344A-A068-692561FE58B4}" type="pres">
      <dgm:prSet presAssocID="{75BFA9AA-7571-F44F-B8E5-CDCC255C6D10}" presName="Name0" presStyleCnt="0">
        <dgm:presLayoutVars>
          <dgm:dir/>
          <dgm:resizeHandles val="exact"/>
        </dgm:presLayoutVars>
      </dgm:prSet>
      <dgm:spPr/>
    </dgm:pt>
    <dgm:pt modelId="{349ACDC1-05C9-0443-96AD-D0BD814A4167}" type="pres">
      <dgm:prSet presAssocID="{92F74FFB-C545-EB4B-9657-C26D8BF74458}" presName="parTxOnly" presStyleLbl="node1" presStyleIdx="0" presStyleCnt="6">
        <dgm:presLayoutVars>
          <dgm:bulletEnabled val="1"/>
        </dgm:presLayoutVars>
      </dgm:prSet>
      <dgm:spPr/>
      <dgm:t>
        <a:bodyPr/>
        <a:lstStyle/>
        <a:p>
          <a:endParaRPr lang="en-US"/>
        </a:p>
      </dgm:t>
    </dgm:pt>
    <dgm:pt modelId="{6AE074DD-22C7-C842-AF7B-11B4DE243419}" type="pres">
      <dgm:prSet presAssocID="{33997114-6FBE-E940-ADDE-5E113B99C3F5}" presName="parSpace" presStyleCnt="0"/>
      <dgm:spPr/>
    </dgm:pt>
    <dgm:pt modelId="{E70B956D-4BEE-6F44-85FA-7CE7A877F257}" type="pres">
      <dgm:prSet presAssocID="{BD4601F0-B1DE-E24C-87E3-953E78DB8BAD}" presName="parTxOnly" presStyleLbl="node1" presStyleIdx="1" presStyleCnt="6">
        <dgm:presLayoutVars>
          <dgm:bulletEnabled val="1"/>
        </dgm:presLayoutVars>
      </dgm:prSet>
      <dgm:spPr/>
      <dgm:t>
        <a:bodyPr/>
        <a:lstStyle/>
        <a:p>
          <a:endParaRPr lang="en-US"/>
        </a:p>
      </dgm:t>
    </dgm:pt>
    <dgm:pt modelId="{4673A153-C519-7341-8B27-F67CAC9CD80D}" type="pres">
      <dgm:prSet presAssocID="{771E5825-FE9A-D145-BDE0-959A1C172A34}" presName="parSpace" presStyleCnt="0"/>
      <dgm:spPr/>
    </dgm:pt>
    <dgm:pt modelId="{8131498F-AA44-1A40-9D88-C06128D69B6A}" type="pres">
      <dgm:prSet presAssocID="{A79F702C-136C-2545-9169-2AA31681FF4F}" presName="parTxOnly" presStyleLbl="node1" presStyleIdx="2" presStyleCnt="6">
        <dgm:presLayoutVars>
          <dgm:bulletEnabled val="1"/>
        </dgm:presLayoutVars>
      </dgm:prSet>
      <dgm:spPr/>
      <dgm:t>
        <a:bodyPr/>
        <a:lstStyle/>
        <a:p>
          <a:endParaRPr lang="en-US"/>
        </a:p>
      </dgm:t>
    </dgm:pt>
    <dgm:pt modelId="{8A050670-4E16-444C-844D-A2326CDB7FE2}" type="pres">
      <dgm:prSet presAssocID="{74CC50B8-BE07-8B48-81DC-4DEAF33D8C92}" presName="parSpace" presStyleCnt="0"/>
      <dgm:spPr/>
    </dgm:pt>
    <dgm:pt modelId="{ADA274A2-F36A-CE41-8BCC-8D83C2BA3639}" type="pres">
      <dgm:prSet presAssocID="{D933A879-A600-014B-9653-7AE8F6A2B2C7}" presName="parTxOnly" presStyleLbl="node1" presStyleIdx="3" presStyleCnt="6">
        <dgm:presLayoutVars>
          <dgm:bulletEnabled val="1"/>
        </dgm:presLayoutVars>
      </dgm:prSet>
      <dgm:spPr/>
      <dgm:t>
        <a:bodyPr/>
        <a:lstStyle/>
        <a:p>
          <a:endParaRPr lang="en-US"/>
        </a:p>
      </dgm:t>
    </dgm:pt>
    <dgm:pt modelId="{1FA0DCCC-8FF7-8A4A-9524-79F5A3A4683F}" type="pres">
      <dgm:prSet presAssocID="{8E00B795-99AF-FD4C-8EAC-96A27BED9527}" presName="parSpace" presStyleCnt="0"/>
      <dgm:spPr/>
    </dgm:pt>
    <dgm:pt modelId="{BEE8967F-B919-1C41-B3A0-1299AA4CB7BB}" type="pres">
      <dgm:prSet presAssocID="{FBECACE2-47EE-AA4C-9170-5F1DE469E712}" presName="parTxOnly" presStyleLbl="node1" presStyleIdx="4" presStyleCnt="6">
        <dgm:presLayoutVars>
          <dgm:bulletEnabled val="1"/>
        </dgm:presLayoutVars>
      </dgm:prSet>
      <dgm:spPr/>
      <dgm:t>
        <a:bodyPr/>
        <a:lstStyle/>
        <a:p>
          <a:endParaRPr lang="en-US"/>
        </a:p>
      </dgm:t>
    </dgm:pt>
    <dgm:pt modelId="{00AFE702-30D4-8545-A1DB-7489DB299B72}" type="pres">
      <dgm:prSet presAssocID="{A6F71119-E61A-FC4C-90E7-882B4EBD6C02}" presName="parSpace" presStyleCnt="0"/>
      <dgm:spPr/>
    </dgm:pt>
    <dgm:pt modelId="{6878515C-D720-DE49-B4FA-56CD58397DAE}" type="pres">
      <dgm:prSet presAssocID="{1D67D095-C5A3-FD4A-9CDE-988251352A44}" presName="parTxOnly" presStyleLbl="node1" presStyleIdx="5" presStyleCnt="6">
        <dgm:presLayoutVars>
          <dgm:bulletEnabled val="1"/>
        </dgm:presLayoutVars>
      </dgm:prSet>
      <dgm:spPr/>
      <dgm:t>
        <a:bodyPr/>
        <a:lstStyle/>
        <a:p>
          <a:endParaRPr lang="en-US"/>
        </a:p>
      </dgm:t>
    </dgm:pt>
  </dgm:ptLst>
  <dgm:cxnLst>
    <dgm:cxn modelId="{545731A7-88C2-B244-93F9-CC17EEFE6D65}" srcId="{75BFA9AA-7571-F44F-B8E5-CDCC255C6D10}" destId="{FBECACE2-47EE-AA4C-9170-5F1DE469E712}" srcOrd="4" destOrd="0" parTransId="{1721EA22-7E46-1B4E-8F88-DB32CB842858}" sibTransId="{A6F71119-E61A-FC4C-90E7-882B4EBD6C02}"/>
    <dgm:cxn modelId="{F56080A0-4E00-9D43-A314-A437C8194356}" srcId="{75BFA9AA-7571-F44F-B8E5-CDCC255C6D10}" destId="{BD4601F0-B1DE-E24C-87E3-953E78DB8BAD}" srcOrd="1" destOrd="0" parTransId="{EA41A93F-19E2-C84A-8090-5B3D30E8B6AF}" sibTransId="{771E5825-FE9A-D145-BDE0-959A1C172A34}"/>
    <dgm:cxn modelId="{52C63E7B-F723-A44C-8747-4DE71D388B97}" type="presOf" srcId="{1D67D095-C5A3-FD4A-9CDE-988251352A44}" destId="{6878515C-D720-DE49-B4FA-56CD58397DAE}" srcOrd="0" destOrd="0" presId="urn:microsoft.com/office/officeart/2005/8/layout/hChevron3"/>
    <dgm:cxn modelId="{D5BA9696-7BE0-2145-B003-FAECB044CD2C}" srcId="{75BFA9AA-7571-F44F-B8E5-CDCC255C6D10}" destId="{D933A879-A600-014B-9653-7AE8F6A2B2C7}" srcOrd="3" destOrd="0" parTransId="{A20DA73A-FC54-9C4C-8ACE-01C62E45E891}" sibTransId="{8E00B795-99AF-FD4C-8EAC-96A27BED9527}"/>
    <dgm:cxn modelId="{50944E29-B790-4544-B9BF-288B4540D275}" type="presOf" srcId="{75BFA9AA-7571-F44F-B8E5-CDCC255C6D10}" destId="{2E7E69D9-B478-344A-A068-692561FE58B4}" srcOrd="0" destOrd="0" presId="urn:microsoft.com/office/officeart/2005/8/layout/hChevron3"/>
    <dgm:cxn modelId="{5394AD2B-8EDD-5441-AE61-A8FF58ECD0AF}" srcId="{75BFA9AA-7571-F44F-B8E5-CDCC255C6D10}" destId="{1D67D095-C5A3-FD4A-9CDE-988251352A44}" srcOrd="5" destOrd="0" parTransId="{419193CA-BDDA-BA4A-AA17-39B7B07FE92F}" sibTransId="{9E988388-D915-C440-B608-F1D10E6D3D6D}"/>
    <dgm:cxn modelId="{81E322CD-1AB7-2448-87EE-77737C856846}" type="presOf" srcId="{A79F702C-136C-2545-9169-2AA31681FF4F}" destId="{8131498F-AA44-1A40-9D88-C06128D69B6A}" srcOrd="0" destOrd="0" presId="urn:microsoft.com/office/officeart/2005/8/layout/hChevron3"/>
    <dgm:cxn modelId="{FE1B1155-F112-F54F-A5C9-092E53260226}" type="presOf" srcId="{FBECACE2-47EE-AA4C-9170-5F1DE469E712}" destId="{BEE8967F-B919-1C41-B3A0-1299AA4CB7BB}" srcOrd="0" destOrd="0" presId="urn:microsoft.com/office/officeart/2005/8/layout/hChevron3"/>
    <dgm:cxn modelId="{8B034EF6-1F28-404E-A551-90929C4E7D80}" type="presOf" srcId="{D933A879-A600-014B-9653-7AE8F6A2B2C7}" destId="{ADA274A2-F36A-CE41-8BCC-8D83C2BA3639}" srcOrd="0" destOrd="0" presId="urn:microsoft.com/office/officeart/2005/8/layout/hChevron3"/>
    <dgm:cxn modelId="{A176238C-860B-F448-B9F3-4B7C6166E482}" type="presOf" srcId="{BD4601F0-B1DE-E24C-87E3-953E78DB8BAD}" destId="{E70B956D-4BEE-6F44-85FA-7CE7A877F257}" srcOrd="0" destOrd="0" presId="urn:microsoft.com/office/officeart/2005/8/layout/hChevron3"/>
    <dgm:cxn modelId="{DBA353B1-D1CD-FC40-BF75-85F6B1C35C04}" srcId="{75BFA9AA-7571-F44F-B8E5-CDCC255C6D10}" destId="{A79F702C-136C-2545-9169-2AA31681FF4F}" srcOrd="2" destOrd="0" parTransId="{744C9E7B-FB32-BF42-B0CB-E86EA827498B}" sibTransId="{74CC50B8-BE07-8B48-81DC-4DEAF33D8C92}"/>
    <dgm:cxn modelId="{1E994912-5A49-BD48-9146-7152CD809F45}" srcId="{75BFA9AA-7571-F44F-B8E5-CDCC255C6D10}" destId="{92F74FFB-C545-EB4B-9657-C26D8BF74458}" srcOrd="0" destOrd="0" parTransId="{95BEF2E4-9C0D-6140-9438-2019916D3B0F}" sibTransId="{33997114-6FBE-E940-ADDE-5E113B99C3F5}"/>
    <dgm:cxn modelId="{7AAB4D84-0E04-AF4C-B5B6-39BECC96BEA0}" type="presOf" srcId="{92F74FFB-C545-EB4B-9657-C26D8BF74458}" destId="{349ACDC1-05C9-0443-96AD-D0BD814A4167}" srcOrd="0" destOrd="0" presId="urn:microsoft.com/office/officeart/2005/8/layout/hChevron3"/>
    <dgm:cxn modelId="{19A33553-7385-6842-B46A-F28C03E1EE58}" type="presParOf" srcId="{2E7E69D9-B478-344A-A068-692561FE58B4}" destId="{349ACDC1-05C9-0443-96AD-D0BD814A4167}" srcOrd="0" destOrd="0" presId="urn:microsoft.com/office/officeart/2005/8/layout/hChevron3"/>
    <dgm:cxn modelId="{3F2399F2-98E9-BE41-A59A-EA79BE79839C}" type="presParOf" srcId="{2E7E69D9-B478-344A-A068-692561FE58B4}" destId="{6AE074DD-22C7-C842-AF7B-11B4DE243419}" srcOrd="1" destOrd="0" presId="urn:microsoft.com/office/officeart/2005/8/layout/hChevron3"/>
    <dgm:cxn modelId="{5D27578F-439E-444F-9280-97AB80FB7224}" type="presParOf" srcId="{2E7E69D9-B478-344A-A068-692561FE58B4}" destId="{E70B956D-4BEE-6F44-85FA-7CE7A877F257}" srcOrd="2" destOrd="0" presId="urn:microsoft.com/office/officeart/2005/8/layout/hChevron3"/>
    <dgm:cxn modelId="{5C258EE2-52C6-424F-A3C2-A7172EB7CB9E}" type="presParOf" srcId="{2E7E69D9-B478-344A-A068-692561FE58B4}" destId="{4673A153-C519-7341-8B27-F67CAC9CD80D}" srcOrd="3" destOrd="0" presId="urn:microsoft.com/office/officeart/2005/8/layout/hChevron3"/>
    <dgm:cxn modelId="{C16079B1-6EFF-2948-A8FF-E73A97F66D9F}" type="presParOf" srcId="{2E7E69D9-B478-344A-A068-692561FE58B4}" destId="{8131498F-AA44-1A40-9D88-C06128D69B6A}" srcOrd="4" destOrd="0" presId="urn:microsoft.com/office/officeart/2005/8/layout/hChevron3"/>
    <dgm:cxn modelId="{7A81ECA5-5A70-6B4D-8806-18B2E186B24C}" type="presParOf" srcId="{2E7E69D9-B478-344A-A068-692561FE58B4}" destId="{8A050670-4E16-444C-844D-A2326CDB7FE2}" srcOrd="5" destOrd="0" presId="urn:microsoft.com/office/officeart/2005/8/layout/hChevron3"/>
    <dgm:cxn modelId="{AEDB997C-3665-CE4F-B508-C4626D4FA3CF}" type="presParOf" srcId="{2E7E69D9-B478-344A-A068-692561FE58B4}" destId="{ADA274A2-F36A-CE41-8BCC-8D83C2BA3639}" srcOrd="6" destOrd="0" presId="urn:microsoft.com/office/officeart/2005/8/layout/hChevron3"/>
    <dgm:cxn modelId="{1A07A2E6-674A-D54F-8A7D-21ECB777DB2C}" type="presParOf" srcId="{2E7E69D9-B478-344A-A068-692561FE58B4}" destId="{1FA0DCCC-8FF7-8A4A-9524-79F5A3A4683F}" srcOrd="7" destOrd="0" presId="urn:microsoft.com/office/officeart/2005/8/layout/hChevron3"/>
    <dgm:cxn modelId="{19D41259-0CA2-6847-BEDC-65981BA4936E}" type="presParOf" srcId="{2E7E69D9-B478-344A-A068-692561FE58B4}" destId="{BEE8967F-B919-1C41-B3A0-1299AA4CB7BB}" srcOrd="8" destOrd="0" presId="urn:microsoft.com/office/officeart/2005/8/layout/hChevron3"/>
    <dgm:cxn modelId="{F4EA0CF0-A56C-934F-8EDA-63482FB86560}" type="presParOf" srcId="{2E7E69D9-B478-344A-A068-692561FE58B4}" destId="{00AFE702-30D4-8545-A1DB-7489DB299B72}" srcOrd="9" destOrd="0" presId="urn:microsoft.com/office/officeart/2005/8/layout/hChevron3"/>
    <dgm:cxn modelId="{861FB349-1907-6547-AF30-D6B88D3A3A25}" type="presParOf" srcId="{2E7E69D9-B478-344A-A068-692561FE58B4}" destId="{6878515C-D720-DE49-B4FA-56CD58397DAE}"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9ACDC1-05C9-0443-96AD-D0BD814A4167}">
      <dsp:nvSpPr>
        <dsp:cNvPr id="0" name=""/>
        <dsp:cNvSpPr/>
      </dsp:nvSpPr>
      <dsp:spPr>
        <a:xfrm>
          <a:off x="1115" y="0"/>
          <a:ext cx="1827700" cy="594348"/>
        </a:xfrm>
        <a:prstGeom prst="homePlate">
          <a:avLst/>
        </a:prstGeom>
        <a:solidFill>
          <a:schemeClr val="accent3"/>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Consent form</a:t>
          </a:r>
          <a:endParaRPr lang="en-US" sz="1500" kern="1200" dirty="0"/>
        </a:p>
      </dsp:txBody>
      <dsp:txXfrm>
        <a:off x="1115" y="0"/>
        <a:ext cx="1679113" cy="594348"/>
      </dsp:txXfrm>
    </dsp:sp>
    <dsp:sp modelId="{E70B956D-4BEE-6F44-85FA-7CE7A877F257}">
      <dsp:nvSpPr>
        <dsp:cNvPr id="0" name=""/>
        <dsp:cNvSpPr/>
      </dsp:nvSpPr>
      <dsp:spPr>
        <a:xfrm>
          <a:off x="146327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Instructions</a:t>
          </a:r>
          <a:endParaRPr lang="en-US" sz="1500" kern="1200" dirty="0"/>
        </a:p>
      </dsp:txBody>
      <dsp:txXfrm>
        <a:off x="1760450" y="0"/>
        <a:ext cx="1233352" cy="594348"/>
      </dsp:txXfrm>
    </dsp:sp>
    <dsp:sp modelId="{8131498F-AA44-1A40-9D88-C06128D69B6A}">
      <dsp:nvSpPr>
        <dsp:cNvPr id="0" name=""/>
        <dsp:cNvSpPr/>
      </dsp:nvSpPr>
      <dsp:spPr>
        <a:xfrm>
          <a:off x="292543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Storyboard</a:t>
          </a:r>
          <a:endParaRPr lang="en-US" sz="1500" kern="1200" dirty="0"/>
        </a:p>
      </dsp:txBody>
      <dsp:txXfrm>
        <a:off x="3222610" y="0"/>
        <a:ext cx="1233352" cy="594348"/>
      </dsp:txXfrm>
    </dsp:sp>
    <dsp:sp modelId="{ADA274A2-F36A-CE41-8BCC-8D83C2BA3639}">
      <dsp:nvSpPr>
        <dsp:cNvPr id="0" name=""/>
        <dsp:cNvSpPr/>
      </dsp:nvSpPr>
      <dsp:spPr>
        <a:xfrm>
          <a:off x="438759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Story</a:t>
          </a:r>
          <a:endParaRPr lang="en-US" sz="1500" kern="1200" dirty="0"/>
        </a:p>
      </dsp:txBody>
      <dsp:txXfrm>
        <a:off x="4684770" y="0"/>
        <a:ext cx="1233352" cy="594348"/>
      </dsp:txXfrm>
    </dsp:sp>
    <dsp:sp modelId="{BEE8967F-B919-1C41-B3A0-1299AA4CB7BB}">
      <dsp:nvSpPr>
        <dsp:cNvPr id="0" name=""/>
        <dsp:cNvSpPr/>
      </dsp:nvSpPr>
      <dsp:spPr>
        <a:xfrm>
          <a:off x="5849757"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Questionnaire</a:t>
          </a:r>
          <a:endParaRPr lang="en-US" sz="1500" kern="1200" dirty="0"/>
        </a:p>
      </dsp:txBody>
      <dsp:txXfrm>
        <a:off x="6146931" y="0"/>
        <a:ext cx="1233352" cy="594348"/>
      </dsp:txXfrm>
    </dsp:sp>
    <dsp:sp modelId="{B7C27E00-E256-2F4C-94C1-AE147EFCDA5F}">
      <dsp:nvSpPr>
        <dsp:cNvPr id="0" name=""/>
        <dsp:cNvSpPr/>
      </dsp:nvSpPr>
      <dsp:spPr>
        <a:xfrm>
          <a:off x="7311917"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Submission</a:t>
          </a:r>
          <a:endParaRPr lang="en-US" sz="1500" kern="1200" dirty="0"/>
        </a:p>
      </dsp:txBody>
      <dsp:txXfrm>
        <a:off x="7609091" y="0"/>
        <a:ext cx="1233352" cy="59434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9ACDC1-05C9-0443-96AD-D0BD814A4167}">
      <dsp:nvSpPr>
        <dsp:cNvPr id="0" name=""/>
        <dsp:cNvSpPr/>
      </dsp:nvSpPr>
      <dsp:spPr>
        <a:xfrm>
          <a:off x="1115" y="0"/>
          <a:ext cx="1827700" cy="594348"/>
        </a:xfrm>
        <a:prstGeom prst="homePlat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Consent form</a:t>
          </a:r>
          <a:endParaRPr lang="en-US" sz="1500" kern="1200" dirty="0"/>
        </a:p>
      </dsp:txBody>
      <dsp:txXfrm>
        <a:off x="1115" y="0"/>
        <a:ext cx="1679113" cy="594348"/>
      </dsp:txXfrm>
    </dsp:sp>
    <dsp:sp modelId="{E70B956D-4BEE-6F44-85FA-7CE7A877F257}">
      <dsp:nvSpPr>
        <dsp:cNvPr id="0" name=""/>
        <dsp:cNvSpPr/>
      </dsp:nvSpPr>
      <dsp:spPr>
        <a:xfrm>
          <a:off x="146327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Instructions</a:t>
          </a:r>
          <a:endParaRPr lang="en-US" sz="1500" kern="1200" dirty="0"/>
        </a:p>
      </dsp:txBody>
      <dsp:txXfrm>
        <a:off x="1760450" y="0"/>
        <a:ext cx="1233352" cy="594348"/>
      </dsp:txXfrm>
    </dsp:sp>
    <dsp:sp modelId="{8131498F-AA44-1A40-9D88-C06128D69B6A}">
      <dsp:nvSpPr>
        <dsp:cNvPr id="0" name=""/>
        <dsp:cNvSpPr/>
      </dsp:nvSpPr>
      <dsp:spPr>
        <a:xfrm>
          <a:off x="292543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Storyboard</a:t>
          </a:r>
          <a:endParaRPr lang="en-US" sz="1500" kern="1200" dirty="0"/>
        </a:p>
      </dsp:txBody>
      <dsp:txXfrm>
        <a:off x="3222610" y="0"/>
        <a:ext cx="1233352" cy="594348"/>
      </dsp:txXfrm>
    </dsp:sp>
    <dsp:sp modelId="{ADA274A2-F36A-CE41-8BCC-8D83C2BA3639}">
      <dsp:nvSpPr>
        <dsp:cNvPr id="0" name=""/>
        <dsp:cNvSpPr/>
      </dsp:nvSpPr>
      <dsp:spPr>
        <a:xfrm>
          <a:off x="438759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Story</a:t>
          </a:r>
          <a:endParaRPr lang="en-US" sz="1500" kern="1200" dirty="0"/>
        </a:p>
      </dsp:txBody>
      <dsp:txXfrm>
        <a:off x="4684770" y="0"/>
        <a:ext cx="1233352" cy="594348"/>
      </dsp:txXfrm>
    </dsp:sp>
    <dsp:sp modelId="{BEE8967F-B919-1C41-B3A0-1299AA4CB7BB}">
      <dsp:nvSpPr>
        <dsp:cNvPr id="0" name=""/>
        <dsp:cNvSpPr/>
      </dsp:nvSpPr>
      <dsp:spPr>
        <a:xfrm>
          <a:off x="5849757"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Questionnaire</a:t>
          </a:r>
          <a:endParaRPr lang="en-US" sz="1500" kern="1200" dirty="0"/>
        </a:p>
      </dsp:txBody>
      <dsp:txXfrm>
        <a:off x="6146931" y="0"/>
        <a:ext cx="1233352" cy="594348"/>
      </dsp:txXfrm>
    </dsp:sp>
    <dsp:sp modelId="{6878515C-D720-DE49-B4FA-56CD58397DAE}">
      <dsp:nvSpPr>
        <dsp:cNvPr id="0" name=""/>
        <dsp:cNvSpPr/>
      </dsp:nvSpPr>
      <dsp:spPr>
        <a:xfrm>
          <a:off x="7311917" y="0"/>
          <a:ext cx="1827700" cy="594348"/>
        </a:xfrm>
        <a:prstGeom prst="chevron">
          <a:avLst/>
        </a:prstGeom>
        <a:solidFill>
          <a:srgbClr val="9BBB59"/>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Submission</a:t>
          </a:r>
          <a:endParaRPr lang="en-US" sz="1500" kern="1200" dirty="0"/>
        </a:p>
      </dsp:txBody>
      <dsp:txXfrm>
        <a:off x="7609091" y="0"/>
        <a:ext cx="1233352" cy="59434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9ACDC1-05C9-0443-96AD-D0BD814A4167}">
      <dsp:nvSpPr>
        <dsp:cNvPr id="0" name=""/>
        <dsp:cNvSpPr/>
      </dsp:nvSpPr>
      <dsp:spPr>
        <a:xfrm>
          <a:off x="1115" y="0"/>
          <a:ext cx="1827700" cy="594348"/>
        </a:xfrm>
        <a:prstGeom prst="homePlate">
          <a:avLst/>
        </a:prstGeom>
        <a:solidFill>
          <a:schemeClr val="accent3"/>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Consent form</a:t>
          </a:r>
          <a:endParaRPr lang="en-US" sz="1500" kern="1200" dirty="0"/>
        </a:p>
      </dsp:txBody>
      <dsp:txXfrm>
        <a:off x="1115" y="0"/>
        <a:ext cx="1679113" cy="594348"/>
      </dsp:txXfrm>
    </dsp:sp>
    <dsp:sp modelId="{E70B956D-4BEE-6F44-85FA-7CE7A877F257}">
      <dsp:nvSpPr>
        <dsp:cNvPr id="0" name=""/>
        <dsp:cNvSpPr/>
      </dsp:nvSpPr>
      <dsp:spPr>
        <a:xfrm>
          <a:off x="146327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Instructions</a:t>
          </a:r>
          <a:endParaRPr lang="en-US" sz="1500" kern="1200" dirty="0"/>
        </a:p>
      </dsp:txBody>
      <dsp:txXfrm>
        <a:off x="1760450" y="0"/>
        <a:ext cx="1233352" cy="594348"/>
      </dsp:txXfrm>
    </dsp:sp>
    <dsp:sp modelId="{8131498F-AA44-1A40-9D88-C06128D69B6A}">
      <dsp:nvSpPr>
        <dsp:cNvPr id="0" name=""/>
        <dsp:cNvSpPr/>
      </dsp:nvSpPr>
      <dsp:spPr>
        <a:xfrm>
          <a:off x="292543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Storyboard</a:t>
          </a:r>
          <a:endParaRPr lang="en-US" sz="1500" kern="1200" dirty="0"/>
        </a:p>
      </dsp:txBody>
      <dsp:txXfrm>
        <a:off x="3222610" y="0"/>
        <a:ext cx="1233352" cy="594348"/>
      </dsp:txXfrm>
    </dsp:sp>
    <dsp:sp modelId="{ADA274A2-F36A-CE41-8BCC-8D83C2BA3639}">
      <dsp:nvSpPr>
        <dsp:cNvPr id="0" name=""/>
        <dsp:cNvSpPr/>
      </dsp:nvSpPr>
      <dsp:spPr>
        <a:xfrm>
          <a:off x="438759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Story</a:t>
          </a:r>
          <a:endParaRPr lang="en-US" sz="1500" kern="1200" dirty="0"/>
        </a:p>
      </dsp:txBody>
      <dsp:txXfrm>
        <a:off x="4684770" y="0"/>
        <a:ext cx="1233352" cy="594348"/>
      </dsp:txXfrm>
    </dsp:sp>
    <dsp:sp modelId="{BEE8967F-B919-1C41-B3A0-1299AA4CB7BB}">
      <dsp:nvSpPr>
        <dsp:cNvPr id="0" name=""/>
        <dsp:cNvSpPr/>
      </dsp:nvSpPr>
      <dsp:spPr>
        <a:xfrm>
          <a:off x="5849757"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Questionnaire</a:t>
          </a:r>
          <a:endParaRPr lang="en-US" sz="1500" kern="1200" dirty="0"/>
        </a:p>
      </dsp:txBody>
      <dsp:txXfrm>
        <a:off x="6146931" y="0"/>
        <a:ext cx="1233352" cy="594348"/>
      </dsp:txXfrm>
    </dsp:sp>
    <dsp:sp modelId="{B7C27E00-E256-2F4C-94C1-AE147EFCDA5F}">
      <dsp:nvSpPr>
        <dsp:cNvPr id="0" name=""/>
        <dsp:cNvSpPr/>
      </dsp:nvSpPr>
      <dsp:spPr>
        <a:xfrm>
          <a:off x="7311917"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Submission</a:t>
          </a:r>
          <a:endParaRPr lang="en-US" sz="1500" kern="1200" dirty="0"/>
        </a:p>
      </dsp:txBody>
      <dsp:txXfrm>
        <a:off x="7609091" y="0"/>
        <a:ext cx="1233352" cy="59434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9ACDC1-05C9-0443-96AD-D0BD814A4167}">
      <dsp:nvSpPr>
        <dsp:cNvPr id="0" name=""/>
        <dsp:cNvSpPr/>
      </dsp:nvSpPr>
      <dsp:spPr>
        <a:xfrm>
          <a:off x="1115" y="0"/>
          <a:ext cx="1827700" cy="594348"/>
        </a:xfrm>
        <a:prstGeom prst="homePlate">
          <a:avLst/>
        </a:prstGeom>
        <a:solidFill>
          <a:schemeClr val="accent3"/>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Consent form</a:t>
          </a:r>
          <a:endParaRPr lang="en-US" sz="1500" kern="1200" dirty="0"/>
        </a:p>
      </dsp:txBody>
      <dsp:txXfrm>
        <a:off x="1115" y="0"/>
        <a:ext cx="1679113" cy="594348"/>
      </dsp:txXfrm>
    </dsp:sp>
    <dsp:sp modelId="{E70B956D-4BEE-6F44-85FA-7CE7A877F257}">
      <dsp:nvSpPr>
        <dsp:cNvPr id="0" name=""/>
        <dsp:cNvSpPr/>
      </dsp:nvSpPr>
      <dsp:spPr>
        <a:xfrm>
          <a:off x="146327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Instructions</a:t>
          </a:r>
          <a:endParaRPr lang="en-US" sz="1500" kern="1200" dirty="0"/>
        </a:p>
      </dsp:txBody>
      <dsp:txXfrm>
        <a:off x="1760450" y="0"/>
        <a:ext cx="1233352" cy="594348"/>
      </dsp:txXfrm>
    </dsp:sp>
    <dsp:sp modelId="{8131498F-AA44-1A40-9D88-C06128D69B6A}">
      <dsp:nvSpPr>
        <dsp:cNvPr id="0" name=""/>
        <dsp:cNvSpPr/>
      </dsp:nvSpPr>
      <dsp:spPr>
        <a:xfrm>
          <a:off x="292543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Storyboard</a:t>
          </a:r>
          <a:endParaRPr lang="en-US" sz="1500" kern="1200" dirty="0"/>
        </a:p>
      </dsp:txBody>
      <dsp:txXfrm>
        <a:off x="3222610" y="0"/>
        <a:ext cx="1233352" cy="594348"/>
      </dsp:txXfrm>
    </dsp:sp>
    <dsp:sp modelId="{ADA274A2-F36A-CE41-8BCC-8D83C2BA3639}">
      <dsp:nvSpPr>
        <dsp:cNvPr id="0" name=""/>
        <dsp:cNvSpPr/>
      </dsp:nvSpPr>
      <dsp:spPr>
        <a:xfrm>
          <a:off x="438759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Story</a:t>
          </a:r>
          <a:endParaRPr lang="en-US" sz="1500" kern="1200" dirty="0"/>
        </a:p>
      </dsp:txBody>
      <dsp:txXfrm>
        <a:off x="4684770" y="0"/>
        <a:ext cx="1233352" cy="594348"/>
      </dsp:txXfrm>
    </dsp:sp>
    <dsp:sp modelId="{BEE8967F-B919-1C41-B3A0-1299AA4CB7BB}">
      <dsp:nvSpPr>
        <dsp:cNvPr id="0" name=""/>
        <dsp:cNvSpPr/>
      </dsp:nvSpPr>
      <dsp:spPr>
        <a:xfrm>
          <a:off x="5849757"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Questionnaire</a:t>
          </a:r>
          <a:endParaRPr lang="en-US" sz="1500" kern="1200" dirty="0"/>
        </a:p>
      </dsp:txBody>
      <dsp:txXfrm>
        <a:off x="6146931" y="0"/>
        <a:ext cx="1233352" cy="594348"/>
      </dsp:txXfrm>
    </dsp:sp>
    <dsp:sp modelId="{B7C27E00-E256-2F4C-94C1-AE147EFCDA5F}">
      <dsp:nvSpPr>
        <dsp:cNvPr id="0" name=""/>
        <dsp:cNvSpPr/>
      </dsp:nvSpPr>
      <dsp:spPr>
        <a:xfrm>
          <a:off x="7311917"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Submission</a:t>
          </a:r>
          <a:endParaRPr lang="en-US" sz="1500" kern="1200" dirty="0"/>
        </a:p>
      </dsp:txBody>
      <dsp:txXfrm>
        <a:off x="7609091" y="0"/>
        <a:ext cx="1233352" cy="59434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9ACDC1-05C9-0443-96AD-D0BD814A4167}">
      <dsp:nvSpPr>
        <dsp:cNvPr id="0" name=""/>
        <dsp:cNvSpPr/>
      </dsp:nvSpPr>
      <dsp:spPr>
        <a:xfrm>
          <a:off x="1115" y="0"/>
          <a:ext cx="1827700" cy="594348"/>
        </a:xfrm>
        <a:prstGeom prst="homePlat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Consent form</a:t>
          </a:r>
          <a:endParaRPr lang="en-US" sz="1500" kern="1200" dirty="0"/>
        </a:p>
      </dsp:txBody>
      <dsp:txXfrm>
        <a:off x="1115" y="0"/>
        <a:ext cx="1679113" cy="594348"/>
      </dsp:txXfrm>
    </dsp:sp>
    <dsp:sp modelId="{E70B956D-4BEE-6F44-85FA-7CE7A877F257}">
      <dsp:nvSpPr>
        <dsp:cNvPr id="0" name=""/>
        <dsp:cNvSpPr/>
      </dsp:nvSpPr>
      <dsp:spPr>
        <a:xfrm>
          <a:off x="1463276" y="0"/>
          <a:ext cx="1827700" cy="594348"/>
        </a:xfrm>
        <a:prstGeom prst="chevron">
          <a:avLst/>
        </a:prstGeom>
        <a:solidFill>
          <a:schemeClr val="accent3"/>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Instructions</a:t>
          </a:r>
          <a:endParaRPr lang="en-US" sz="1500" kern="1200" dirty="0"/>
        </a:p>
      </dsp:txBody>
      <dsp:txXfrm>
        <a:off x="1760450" y="0"/>
        <a:ext cx="1233352" cy="594348"/>
      </dsp:txXfrm>
    </dsp:sp>
    <dsp:sp modelId="{8131498F-AA44-1A40-9D88-C06128D69B6A}">
      <dsp:nvSpPr>
        <dsp:cNvPr id="0" name=""/>
        <dsp:cNvSpPr/>
      </dsp:nvSpPr>
      <dsp:spPr>
        <a:xfrm>
          <a:off x="292543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Storyboard</a:t>
          </a:r>
          <a:endParaRPr lang="en-US" sz="1500" kern="1200" dirty="0"/>
        </a:p>
      </dsp:txBody>
      <dsp:txXfrm>
        <a:off x="3222610" y="0"/>
        <a:ext cx="1233352" cy="594348"/>
      </dsp:txXfrm>
    </dsp:sp>
    <dsp:sp modelId="{ADA274A2-F36A-CE41-8BCC-8D83C2BA3639}">
      <dsp:nvSpPr>
        <dsp:cNvPr id="0" name=""/>
        <dsp:cNvSpPr/>
      </dsp:nvSpPr>
      <dsp:spPr>
        <a:xfrm>
          <a:off x="438759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Story</a:t>
          </a:r>
          <a:endParaRPr lang="en-US" sz="1500" kern="1200" dirty="0"/>
        </a:p>
      </dsp:txBody>
      <dsp:txXfrm>
        <a:off x="4684770" y="0"/>
        <a:ext cx="1233352" cy="594348"/>
      </dsp:txXfrm>
    </dsp:sp>
    <dsp:sp modelId="{BEE8967F-B919-1C41-B3A0-1299AA4CB7BB}">
      <dsp:nvSpPr>
        <dsp:cNvPr id="0" name=""/>
        <dsp:cNvSpPr/>
      </dsp:nvSpPr>
      <dsp:spPr>
        <a:xfrm>
          <a:off x="5849757"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Questionnaire</a:t>
          </a:r>
          <a:endParaRPr lang="en-US" sz="1500" kern="1200" dirty="0"/>
        </a:p>
      </dsp:txBody>
      <dsp:txXfrm>
        <a:off x="6146931" y="0"/>
        <a:ext cx="1233352" cy="594348"/>
      </dsp:txXfrm>
    </dsp:sp>
    <dsp:sp modelId="{83EAF80D-E893-F744-976D-3AC2B46E74E7}">
      <dsp:nvSpPr>
        <dsp:cNvPr id="0" name=""/>
        <dsp:cNvSpPr/>
      </dsp:nvSpPr>
      <dsp:spPr>
        <a:xfrm>
          <a:off x="7311917"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Submission</a:t>
          </a:r>
          <a:endParaRPr lang="en-US" sz="1500" kern="1200" dirty="0"/>
        </a:p>
      </dsp:txBody>
      <dsp:txXfrm>
        <a:off x="7609091" y="0"/>
        <a:ext cx="1233352" cy="59434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9ACDC1-05C9-0443-96AD-D0BD814A4167}">
      <dsp:nvSpPr>
        <dsp:cNvPr id="0" name=""/>
        <dsp:cNvSpPr/>
      </dsp:nvSpPr>
      <dsp:spPr>
        <a:xfrm>
          <a:off x="1115" y="0"/>
          <a:ext cx="1827700" cy="594348"/>
        </a:xfrm>
        <a:prstGeom prst="homePlat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Consent form</a:t>
          </a:r>
          <a:endParaRPr lang="en-US" sz="1500" kern="1200" dirty="0"/>
        </a:p>
      </dsp:txBody>
      <dsp:txXfrm>
        <a:off x="1115" y="0"/>
        <a:ext cx="1679113" cy="594348"/>
      </dsp:txXfrm>
    </dsp:sp>
    <dsp:sp modelId="{E70B956D-4BEE-6F44-85FA-7CE7A877F257}">
      <dsp:nvSpPr>
        <dsp:cNvPr id="0" name=""/>
        <dsp:cNvSpPr/>
      </dsp:nvSpPr>
      <dsp:spPr>
        <a:xfrm>
          <a:off x="1463276" y="0"/>
          <a:ext cx="1827700" cy="594348"/>
        </a:xfrm>
        <a:prstGeom prst="chevron">
          <a:avLst/>
        </a:prstGeom>
        <a:solidFill>
          <a:schemeClr val="accent3"/>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Instructions</a:t>
          </a:r>
          <a:endParaRPr lang="en-US" sz="1500" kern="1200" dirty="0"/>
        </a:p>
      </dsp:txBody>
      <dsp:txXfrm>
        <a:off x="1760450" y="0"/>
        <a:ext cx="1233352" cy="594348"/>
      </dsp:txXfrm>
    </dsp:sp>
    <dsp:sp modelId="{8131498F-AA44-1A40-9D88-C06128D69B6A}">
      <dsp:nvSpPr>
        <dsp:cNvPr id="0" name=""/>
        <dsp:cNvSpPr/>
      </dsp:nvSpPr>
      <dsp:spPr>
        <a:xfrm>
          <a:off x="292543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Storyboard</a:t>
          </a:r>
          <a:endParaRPr lang="en-US" sz="1500" kern="1200" dirty="0"/>
        </a:p>
      </dsp:txBody>
      <dsp:txXfrm>
        <a:off x="3222610" y="0"/>
        <a:ext cx="1233352" cy="594348"/>
      </dsp:txXfrm>
    </dsp:sp>
    <dsp:sp modelId="{ADA274A2-F36A-CE41-8BCC-8D83C2BA3639}">
      <dsp:nvSpPr>
        <dsp:cNvPr id="0" name=""/>
        <dsp:cNvSpPr/>
      </dsp:nvSpPr>
      <dsp:spPr>
        <a:xfrm>
          <a:off x="438759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Story</a:t>
          </a:r>
          <a:endParaRPr lang="en-US" sz="1500" kern="1200" dirty="0"/>
        </a:p>
      </dsp:txBody>
      <dsp:txXfrm>
        <a:off x="4684770" y="0"/>
        <a:ext cx="1233352" cy="594348"/>
      </dsp:txXfrm>
    </dsp:sp>
    <dsp:sp modelId="{BEE8967F-B919-1C41-B3A0-1299AA4CB7BB}">
      <dsp:nvSpPr>
        <dsp:cNvPr id="0" name=""/>
        <dsp:cNvSpPr/>
      </dsp:nvSpPr>
      <dsp:spPr>
        <a:xfrm>
          <a:off x="5849757"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Questionnaire</a:t>
          </a:r>
          <a:endParaRPr lang="en-US" sz="1500" kern="1200" dirty="0"/>
        </a:p>
      </dsp:txBody>
      <dsp:txXfrm>
        <a:off x="6146931" y="0"/>
        <a:ext cx="1233352" cy="594348"/>
      </dsp:txXfrm>
    </dsp:sp>
    <dsp:sp modelId="{83EAF80D-E893-F744-976D-3AC2B46E74E7}">
      <dsp:nvSpPr>
        <dsp:cNvPr id="0" name=""/>
        <dsp:cNvSpPr/>
      </dsp:nvSpPr>
      <dsp:spPr>
        <a:xfrm>
          <a:off x="7311917"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Submission</a:t>
          </a:r>
          <a:endParaRPr lang="en-US" sz="1500" kern="1200" dirty="0"/>
        </a:p>
      </dsp:txBody>
      <dsp:txXfrm>
        <a:off x="7609091" y="0"/>
        <a:ext cx="1233352" cy="59434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9ACDC1-05C9-0443-96AD-D0BD814A4167}">
      <dsp:nvSpPr>
        <dsp:cNvPr id="0" name=""/>
        <dsp:cNvSpPr/>
      </dsp:nvSpPr>
      <dsp:spPr>
        <a:xfrm>
          <a:off x="1115" y="0"/>
          <a:ext cx="1827700" cy="594348"/>
        </a:xfrm>
        <a:prstGeom prst="homePlat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Consent form</a:t>
          </a:r>
          <a:endParaRPr lang="en-US" sz="1500" kern="1200" dirty="0"/>
        </a:p>
      </dsp:txBody>
      <dsp:txXfrm>
        <a:off x="1115" y="0"/>
        <a:ext cx="1679113" cy="594348"/>
      </dsp:txXfrm>
    </dsp:sp>
    <dsp:sp modelId="{E70B956D-4BEE-6F44-85FA-7CE7A877F257}">
      <dsp:nvSpPr>
        <dsp:cNvPr id="0" name=""/>
        <dsp:cNvSpPr/>
      </dsp:nvSpPr>
      <dsp:spPr>
        <a:xfrm>
          <a:off x="146327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Instructions</a:t>
          </a:r>
          <a:endParaRPr lang="en-US" sz="1500" kern="1200" dirty="0"/>
        </a:p>
      </dsp:txBody>
      <dsp:txXfrm>
        <a:off x="1760450" y="0"/>
        <a:ext cx="1233352" cy="594348"/>
      </dsp:txXfrm>
    </dsp:sp>
    <dsp:sp modelId="{8131498F-AA44-1A40-9D88-C06128D69B6A}">
      <dsp:nvSpPr>
        <dsp:cNvPr id="0" name=""/>
        <dsp:cNvSpPr/>
      </dsp:nvSpPr>
      <dsp:spPr>
        <a:xfrm>
          <a:off x="2925436" y="0"/>
          <a:ext cx="1827700" cy="594348"/>
        </a:xfrm>
        <a:prstGeom prst="chevron">
          <a:avLst/>
        </a:prstGeom>
        <a:solidFill>
          <a:srgbClr val="9BBB59"/>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Storyboard</a:t>
          </a:r>
          <a:endParaRPr lang="en-US" sz="1500" kern="1200" dirty="0"/>
        </a:p>
      </dsp:txBody>
      <dsp:txXfrm>
        <a:off x="3222610" y="0"/>
        <a:ext cx="1233352" cy="594348"/>
      </dsp:txXfrm>
    </dsp:sp>
    <dsp:sp modelId="{ADA274A2-F36A-CE41-8BCC-8D83C2BA3639}">
      <dsp:nvSpPr>
        <dsp:cNvPr id="0" name=""/>
        <dsp:cNvSpPr/>
      </dsp:nvSpPr>
      <dsp:spPr>
        <a:xfrm>
          <a:off x="438759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Story</a:t>
          </a:r>
          <a:endParaRPr lang="en-US" sz="1500" kern="1200" dirty="0"/>
        </a:p>
      </dsp:txBody>
      <dsp:txXfrm>
        <a:off x="4684770" y="0"/>
        <a:ext cx="1233352" cy="594348"/>
      </dsp:txXfrm>
    </dsp:sp>
    <dsp:sp modelId="{BEE8967F-B919-1C41-B3A0-1299AA4CB7BB}">
      <dsp:nvSpPr>
        <dsp:cNvPr id="0" name=""/>
        <dsp:cNvSpPr/>
      </dsp:nvSpPr>
      <dsp:spPr>
        <a:xfrm>
          <a:off x="5849757"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Questionnaire</a:t>
          </a:r>
          <a:endParaRPr lang="en-US" sz="1500" kern="1200" dirty="0"/>
        </a:p>
      </dsp:txBody>
      <dsp:txXfrm>
        <a:off x="6146931" y="0"/>
        <a:ext cx="1233352" cy="594348"/>
      </dsp:txXfrm>
    </dsp:sp>
    <dsp:sp modelId="{8EA8E068-3025-8243-B52F-8C5042E76F80}">
      <dsp:nvSpPr>
        <dsp:cNvPr id="0" name=""/>
        <dsp:cNvSpPr/>
      </dsp:nvSpPr>
      <dsp:spPr>
        <a:xfrm>
          <a:off x="7311917"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Submission</a:t>
          </a:r>
          <a:endParaRPr lang="en-US" sz="1500" kern="1200" dirty="0"/>
        </a:p>
      </dsp:txBody>
      <dsp:txXfrm>
        <a:off x="7609091" y="0"/>
        <a:ext cx="1233352" cy="59434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9ACDC1-05C9-0443-96AD-D0BD814A4167}">
      <dsp:nvSpPr>
        <dsp:cNvPr id="0" name=""/>
        <dsp:cNvSpPr/>
      </dsp:nvSpPr>
      <dsp:spPr>
        <a:xfrm>
          <a:off x="1115" y="0"/>
          <a:ext cx="1827700" cy="594348"/>
        </a:xfrm>
        <a:prstGeom prst="homePlat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Consent form</a:t>
          </a:r>
          <a:endParaRPr lang="en-US" sz="1500" kern="1200" dirty="0"/>
        </a:p>
      </dsp:txBody>
      <dsp:txXfrm>
        <a:off x="1115" y="0"/>
        <a:ext cx="1679113" cy="594348"/>
      </dsp:txXfrm>
    </dsp:sp>
    <dsp:sp modelId="{E70B956D-4BEE-6F44-85FA-7CE7A877F257}">
      <dsp:nvSpPr>
        <dsp:cNvPr id="0" name=""/>
        <dsp:cNvSpPr/>
      </dsp:nvSpPr>
      <dsp:spPr>
        <a:xfrm>
          <a:off x="146327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Instructions</a:t>
          </a:r>
          <a:endParaRPr lang="en-US" sz="1500" kern="1200" dirty="0"/>
        </a:p>
      </dsp:txBody>
      <dsp:txXfrm>
        <a:off x="1760450" y="0"/>
        <a:ext cx="1233352" cy="594348"/>
      </dsp:txXfrm>
    </dsp:sp>
    <dsp:sp modelId="{8131498F-AA44-1A40-9D88-C06128D69B6A}">
      <dsp:nvSpPr>
        <dsp:cNvPr id="0" name=""/>
        <dsp:cNvSpPr/>
      </dsp:nvSpPr>
      <dsp:spPr>
        <a:xfrm>
          <a:off x="292543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Storyboard</a:t>
          </a:r>
          <a:endParaRPr lang="en-US" sz="1500" kern="1200" dirty="0"/>
        </a:p>
      </dsp:txBody>
      <dsp:txXfrm>
        <a:off x="3222610" y="0"/>
        <a:ext cx="1233352" cy="594348"/>
      </dsp:txXfrm>
    </dsp:sp>
    <dsp:sp modelId="{ADA274A2-F36A-CE41-8BCC-8D83C2BA3639}">
      <dsp:nvSpPr>
        <dsp:cNvPr id="0" name=""/>
        <dsp:cNvSpPr/>
      </dsp:nvSpPr>
      <dsp:spPr>
        <a:xfrm>
          <a:off x="4387596" y="0"/>
          <a:ext cx="1827700" cy="594348"/>
        </a:xfrm>
        <a:prstGeom prst="chevron">
          <a:avLst/>
        </a:prstGeom>
        <a:solidFill>
          <a:schemeClr val="accent3"/>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Story</a:t>
          </a:r>
          <a:endParaRPr lang="en-US" sz="1500" kern="1200" dirty="0"/>
        </a:p>
      </dsp:txBody>
      <dsp:txXfrm>
        <a:off x="4684770" y="0"/>
        <a:ext cx="1233352" cy="594348"/>
      </dsp:txXfrm>
    </dsp:sp>
    <dsp:sp modelId="{BEE8967F-B919-1C41-B3A0-1299AA4CB7BB}">
      <dsp:nvSpPr>
        <dsp:cNvPr id="0" name=""/>
        <dsp:cNvSpPr/>
      </dsp:nvSpPr>
      <dsp:spPr>
        <a:xfrm>
          <a:off x="5849757"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Questionnaire</a:t>
          </a:r>
          <a:endParaRPr lang="en-US" sz="1500" kern="1200" dirty="0"/>
        </a:p>
      </dsp:txBody>
      <dsp:txXfrm>
        <a:off x="6146931" y="0"/>
        <a:ext cx="1233352" cy="594348"/>
      </dsp:txXfrm>
    </dsp:sp>
    <dsp:sp modelId="{B1CB4C23-4306-A94D-A765-A1F0382F3A3F}">
      <dsp:nvSpPr>
        <dsp:cNvPr id="0" name=""/>
        <dsp:cNvSpPr/>
      </dsp:nvSpPr>
      <dsp:spPr>
        <a:xfrm>
          <a:off x="7311917"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Submission</a:t>
          </a:r>
          <a:endParaRPr lang="en-US" sz="1500" kern="1200" dirty="0"/>
        </a:p>
      </dsp:txBody>
      <dsp:txXfrm>
        <a:off x="7609091" y="0"/>
        <a:ext cx="1233352" cy="59434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9ACDC1-05C9-0443-96AD-D0BD814A4167}">
      <dsp:nvSpPr>
        <dsp:cNvPr id="0" name=""/>
        <dsp:cNvSpPr/>
      </dsp:nvSpPr>
      <dsp:spPr>
        <a:xfrm>
          <a:off x="1115" y="0"/>
          <a:ext cx="1827700" cy="594348"/>
        </a:xfrm>
        <a:prstGeom prst="homePlat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Consent form</a:t>
          </a:r>
          <a:endParaRPr lang="en-US" sz="1500" kern="1200" dirty="0"/>
        </a:p>
      </dsp:txBody>
      <dsp:txXfrm>
        <a:off x="1115" y="0"/>
        <a:ext cx="1679113" cy="594348"/>
      </dsp:txXfrm>
    </dsp:sp>
    <dsp:sp modelId="{E70B956D-4BEE-6F44-85FA-7CE7A877F257}">
      <dsp:nvSpPr>
        <dsp:cNvPr id="0" name=""/>
        <dsp:cNvSpPr/>
      </dsp:nvSpPr>
      <dsp:spPr>
        <a:xfrm>
          <a:off x="146327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Instructions</a:t>
          </a:r>
          <a:endParaRPr lang="en-US" sz="1500" kern="1200" dirty="0"/>
        </a:p>
      </dsp:txBody>
      <dsp:txXfrm>
        <a:off x="1760450" y="0"/>
        <a:ext cx="1233352" cy="594348"/>
      </dsp:txXfrm>
    </dsp:sp>
    <dsp:sp modelId="{8131498F-AA44-1A40-9D88-C06128D69B6A}">
      <dsp:nvSpPr>
        <dsp:cNvPr id="0" name=""/>
        <dsp:cNvSpPr/>
      </dsp:nvSpPr>
      <dsp:spPr>
        <a:xfrm>
          <a:off x="292543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Storyboard</a:t>
          </a:r>
          <a:endParaRPr lang="en-US" sz="1500" kern="1200" dirty="0"/>
        </a:p>
      </dsp:txBody>
      <dsp:txXfrm>
        <a:off x="3222610" y="0"/>
        <a:ext cx="1233352" cy="594348"/>
      </dsp:txXfrm>
    </dsp:sp>
    <dsp:sp modelId="{ADA274A2-F36A-CE41-8BCC-8D83C2BA3639}">
      <dsp:nvSpPr>
        <dsp:cNvPr id="0" name=""/>
        <dsp:cNvSpPr/>
      </dsp:nvSpPr>
      <dsp:spPr>
        <a:xfrm>
          <a:off x="4387596" y="0"/>
          <a:ext cx="1827700" cy="594348"/>
        </a:xfrm>
        <a:prstGeom prst="chevron">
          <a:avLst/>
        </a:prstGeom>
        <a:solidFill>
          <a:schemeClr val="accent3"/>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Story</a:t>
          </a:r>
          <a:endParaRPr lang="en-US" sz="1500" kern="1200" dirty="0"/>
        </a:p>
      </dsp:txBody>
      <dsp:txXfrm>
        <a:off x="4684770" y="0"/>
        <a:ext cx="1233352" cy="594348"/>
      </dsp:txXfrm>
    </dsp:sp>
    <dsp:sp modelId="{BEE8967F-B919-1C41-B3A0-1299AA4CB7BB}">
      <dsp:nvSpPr>
        <dsp:cNvPr id="0" name=""/>
        <dsp:cNvSpPr/>
      </dsp:nvSpPr>
      <dsp:spPr>
        <a:xfrm>
          <a:off x="5849757"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Questionnaire</a:t>
          </a:r>
          <a:endParaRPr lang="en-US" sz="1500" kern="1200" dirty="0"/>
        </a:p>
      </dsp:txBody>
      <dsp:txXfrm>
        <a:off x="6146931" y="0"/>
        <a:ext cx="1233352" cy="594348"/>
      </dsp:txXfrm>
    </dsp:sp>
    <dsp:sp modelId="{6878515C-D720-DE49-B4FA-56CD58397DAE}">
      <dsp:nvSpPr>
        <dsp:cNvPr id="0" name=""/>
        <dsp:cNvSpPr/>
      </dsp:nvSpPr>
      <dsp:spPr>
        <a:xfrm>
          <a:off x="7311917"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Submission</a:t>
          </a:r>
          <a:endParaRPr lang="en-US" sz="1500" kern="1200" dirty="0"/>
        </a:p>
      </dsp:txBody>
      <dsp:txXfrm>
        <a:off x="7609091" y="0"/>
        <a:ext cx="1233352" cy="59434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9ACDC1-05C9-0443-96AD-D0BD814A4167}">
      <dsp:nvSpPr>
        <dsp:cNvPr id="0" name=""/>
        <dsp:cNvSpPr/>
      </dsp:nvSpPr>
      <dsp:spPr>
        <a:xfrm>
          <a:off x="1115" y="0"/>
          <a:ext cx="1827700" cy="594348"/>
        </a:xfrm>
        <a:prstGeom prst="homePlat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Consent form</a:t>
          </a:r>
          <a:endParaRPr lang="en-US" sz="1500" kern="1200" dirty="0"/>
        </a:p>
      </dsp:txBody>
      <dsp:txXfrm>
        <a:off x="1115" y="0"/>
        <a:ext cx="1679113" cy="594348"/>
      </dsp:txXfrm>
    </dsp:sp>
    <dsp:sp modelId="{E70B956D-4BEE-6F44-85FA-7CE7A877F257}">
      <dsp:nvSpPr>
        <dsp:cNvPr id="0" name=""/>
        <dsp:cNvSpPr/>
      </dsp:nvSpPr>
      <dsp:spPr>
        <a:xfrm>
          <a:off x="146327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Instructions</a:t>
          </a:r>
          <a:endParaRPr lang="en-US" sz="1500" kern="1200" dirty="0"/>
        </a:p>
      </dsp:txBody>
      <dsp:txXfrm>
        <a:off x="1760450" y="0"/>
        <a:ext cx="1233352" cy="594348"/>
      </dsp:txXfrm>
    </dsp:sp>
    <dsp:sp modelId="{8131498F-AA44-1A40-9D88-C06128D69B6A}">
      <dsp:nvSpPr>
        <dsp:cNvPr id="0" name=""/>
        <dsp:cNvSpPr/>
      </dsp:nvSpPr>
      <dsp:spPr>
        <a:xfrm>
          <a:off x="292543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Storyboard</a:t>
          </a:r>
          <a:endParaRPr lang="en-US" sz="1500" kern="1200" dirty="0"/>
        </a:p>
      </dsp:txBody>
      <dsp:txXfrm>
        <a:off x="3222610" y="0"/>
        <a:ext cx="1233352" cy="594348"/>
      </dsp:txXfrm>
    </dsp:sp>
    <dsp:sp modelId="{ADA274A2-F36A-CE41-8BCC-8D83C2BA3639}">
      <dsp:nvSpPr>
        <dsp:cNvPr id="0" name=""/>
        <dsp:cNvSpPr/>
      </dsp:nvSpPr>
      <dsp:spPr>
        <a:xfrm>
          <a:off x="438759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Story</a:t>
          </a:r>
          <a:endParaRPr lang="en-US" sz="1500" kern="1200" dirty="0"/>
        </a:p>
      </dsp:txBody>
      <dsp:txXfrm>
        <a:off x="4684770" y="0"/>
        <a:ext cx="1233352" cy="594348"/>
      </dsp:txXfrm>
    </dsp:sp>
    <dsp:sp modelId="{BEE8967F-B919-1C41-B3A0-1299AA4CB7BB}">
      <dsp:nvSpPr>
        <dsp:cNvPr id="0" name=""/>
        <dsp:cNvSpPr/>
      </dsp:nvSpPr>
      <dsp:spPr>
        <a:xfrm>
          <a:off x="5849757" y="0"/>
          <a:ext cx="1827700" cy="594348"/>
        </a:xfrm>
        <a:prstGeom prst="chevron">
          <a:avLst/>
        </a:prstGeom>
        <a:solidFill>
          <a:schemeClr val="accent3"/>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Questionnaire</a:t>
          </a:r>
          <a:endParaRPr lang="en-US" sz="1500" kern="1200" dirty="0"/>
        </a:p>
      </dsp:txBody>
      <dsp:txXfrm>
        <a:off x="6146931" y="0"/>
        <a:ext cx="1233352" cy="594348"/>
      </dsp:txXfrm>
    </dsp:sp>
    <dsp:sp modelId="{6878515C-D720-DE49-B4FA-56CD58397DAE}">
      <dsp:nvSpPr>
        <dsp:cNvPr id="0" name=""/>
        <dsp:cNvSpPr/>
      </dsp:nvSpPr>
      <dsp:spPr>
        <a:xfrm>
          <a:off x="7311917"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Submission</a:t>
          </a:r>
          <a:endParaRPr lang="en-US" sz="1500" kern="1200" dirty="0"/>
        </a:p>
      </dsp:txBody>
      <dsp:txXfrm>
        <a:off x="7609091" y="0"/>
        <a:ext cx="1233352" cy="59434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9ACDC1-05C9-0443-96AD-D0BD814A4167}">
      <dsp:nvSpPr>
        <dsp:cNvPr id="0" name=""/>
        <dsp:cNvSpPr/>
      </dsp:nvSpPr>
      <dsp:spPr>
        <a:xfrm>
          <a:off x="1115" y="0"/>
          <a:ext cx="1827700" cy="594348"/>
        </a:xfrm>
        <a:prstGeom prst="homePlat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Consent form</a:t>
          </a:r>
          <a:endParaRPr lang="en-US" sz="1500" kern="1200" dirty="0"/>
        </a:p>
      </dsp:txBody>
      <dsp:txXfrm>
        <a:off x="1115" y="0"/>
        <a:ext cx="1679113" cy="594348"/>
      </dsp:txXfrm>
    </dsp:sp>
    <dsp:sp modelId="{E70B956D-4BEE-6F44-85FA-7CE7A877F257}">
      <dsp:nvSpPr>
        <dsp:cNvPr id="0" name=""/>
        <dsp:cNvSpPr/>
      </dsp:nvSpPr>
      <dsp:spPr>
        <a:xfrm>
          <a:off x="146327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Instructions</a:t>
          </a:r>
          <a:endParaRPr lang="en-US" sz="1500" kern="1200" dirty="0"/>
        </a:p>
      </dsp:txBody>
      <dsp:txXfrm>
        <a:off x="1760450" y="0"/>
        <a:ext cx="1233352" cy="594348"/>
      </dsp:txXfrm>
    </dsp:sp>
    <dsp:sp modelId="{8131498F-AA44-1A40-9D88-C06128D69B6A}">
      <dsp:nvSpPr>
        <dsp:cNvPr id="0" name=""/>
        <dsp:cNvSpPr/>
      </dsp:nvSpPr>
      <dsp:spPr>
        <a:xfrm>
          <a:off x="292543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Storyboard</a:t>
          </a:r>
          <a:endParaRPr lang="en-US" sz="1500" kern="1200" dirty="0"/>
        </a:p>
      </dsp:txBody>
      <dsp:txXfrm>
        <a:off x="3222610" y="0"/>
        <a:ext cx="1233352" cy="594348"/>
      </dsp:txXfrm>
    </dsp:sp>
    <dsp:sp modelId="{ADA274A2-F36A-CE41-8BCC-8D83C2BA3639}">
      <dsp:nvSpPr>
        <dsp:cNvPr id="0" name=""/>
        <dsp:cNvSpPr/>
      </dsp:nvSpPr>
      <dsp:spPr>
        <a:xfrm>
          <a:off x="438759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Story</a:t>
          </a:r>
          <a:endParaRPr lang="en-US" sz="1500" kern="1200" dirty="0"/>
        </a:p>
      </dsp:txBody>
      <dsp:txXfrm>
        <a:off x="4684770" y="0"/>
        <a:ext cx="1233352" cy="594348"/>
      </dsp:txXfrm>
    </dsp:sp>
    <dsp:sp modelId="{BEE8967F-B919-1C41-B3A0-1299AA4CB7BB}">
      <dsp:nvSpPr>
        <dsp:cNvPr id="0" name=""/>
        <dsp:cNvSpPr/>
      </dsp:nvSpPr>
      <dsp:spPr>
        <a:xfrm>
          <a:off x="5849757"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Questionnaire</a:t>
          </a:r>
          <a:endParaRPr lang="en-US" sz="1500" kern="1200" dirty="0"/>
        </a:p>
      </dsp:txBody>
      <dsp:txXfrm>
        <a:off x="6146931" y="0"/>
        <a:ext cx="1233352" cy="594348"/>
      </dsp:txXfrm>
    </dsp:sp>
    <dsp:sp modelId="{6878515C-D720-DE49-B4FA-56CD58397DAE}">
      <dsp:nvSpPr>
        <dsp:cNvPr id="0" name=""/>
        <dsp:cNvSpPr/>
      </dsp:nvSpPr>
      <dsp:spPr>
        <a:xfrm>
          <a:off x="7311917" y="0"/>
          <a:ext cx="1827700" cy="594348"/>
        </a:xfrm>
        <a:prstGeom prst="chevron">
          <a:avLst/>
        </a:prstGeom>
        <a:solidFill>
          <a:srgbClr val="9BBB59"/>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Submission</a:t>
          </a:r>
          <a:endParaRPr lang="en-US" sz="1500" kern="1200" dirty="0"/>
        </a:p>
      </dsp:txBody>
      <dsp:txXfrm>
        <a:off x="7609091" y="0"/>
        <a:ext cx="1233352" cy="5943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9ACDC1-05C9-0443-96AD-D0BD814A4167}">
      <dsp:nvSpPr>
        <dsp:cNvPr id="0" name=""/>
        <dsp:cNvSpPr/>
      </dsp:nvSpPr>
      <dsp:spPr>
        <a:xfrm>
          <a:off x="1115" y="0"/>
          <a:ext cx="1827700" cy="594348"/>
        </a:xfrm>
        <a:prstGeom prst="homePlate">
          <a:avLst/>
        </a:prstGeom>
        <a:solidFill>
          <a:schemeClr val="accent3"/>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Consent form</a:t>
          </a:r>
          <a:endParaRPr lang="en-US" sz="1500" kern="1200" dirty="0"/>
        </a:p>
      </dsp:txBody>
      <dsp:txXfrm>
        <a:off x="1115" y="0"/>
        <a:ext cx="1679113" cy="594348"/>
      </dsp:txXfrm>
    </dsp:sp>
    <dsp:sp modelId="{E70B956D-4BEE-6F44-85FA-7CE7A877F257}">
      <dsp:nvSpPr>
        <dsp:cNvPr id="0" name=""/>
        <dsp:cNvSpPr/>
      </dsp:nvSpPr>
      <dsp:spPr>
        <a:xfrm>
          <a:off x="146327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Instructions</a:t>
          </a:r>
          <a:endParaRPr lang="en-US" sz="1500" kern="1200" dirty="0"/>
        </a:p>
      </dsp:txBody>
      <dsp:txXfrm>
        <a:off x="1760450" y="0"/>
        <a:ext cx="1233352" cy="594348"/>
      </dsp:txXfrm>
    </dsp:sp>
    <dsp:sp modelId="{8131498F-AA44-1A40-9D88-C06128D69B6A}">
      <dsp:nvSpPr>
        <dsp:cNvPr id="0" name=""/>
        <dsp:cNvSpPr/>
      </dsp:nvSpPr>
      <dsp:spPr>
        <a:xfrm>
          <a:off x="292543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Storyboard</a:t>
          </a:r>
          <a:endParaRPr lang="en-US" sz="1500" kern="1200" dirty="0"/>
        </a:p>
      </dsp:txBody>
      <dsp:txXfrm>
        <a:off x="3222610" y="0"/>
        <a:ext cx="1233352" cy="594348"/>
      </dsp:txXfrm>
    </dsp:sp>
    <dsp:sp modelId="{ADA274A2-F36A-CE41-8BCC-8D83C2BA3639}">
      <dsp:nvSpPr>
        <dsp:cNvPr id="0" name=""/>
        <dsp:cNvSpPr/>
      </dsp:nvSpPr>
      <dsp:spPr>
        <a:xfrm>
          <a:off x="438759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Story</a:t>
          </a:r>
          <a:endParaRPr lang="en-US" sz="1500" kern="1200" dirty="0"/>
        </a:p>
      </dsp:txBody>
      <dsp:txXfrm>
        <a:off x="4684770" y="0"/>
        <a:ext cx="1233352" cy="594348"/>
      </dsp:txXfrm>
    </dsp:sp>
    <dsp:sp modelId="{BEE8967F-B919-1C41-B3A0-1299AA4CB7BB}">
      <dsp:nvSpPr>
        <dsp:cNvPr id="0" name=""/>
        <dsp:cNvSpPr/>
      </dsp:nvSpPr>
      <dsp:spPr>
        <a:xfrm>
          <a:off x="5849757"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Questionnaire</a:t>
          </a:r>
          <a:endParaRPr lang="en-US" sz="1500" kern="1200" dirty="0"/>
        </a:p>
      </dsp:txBody>
      <dsp:txXfrm>
        <a:off x="6146931" y="0"/>
        <a:ext cx="1233352" cy="594348"/>
      </dsp:txXfrm>
    </dsp:sp>
    <dsp:sp modelId="{B7C27E00-E256-2F4C-94C1-AE147EFCDA5F}">
      <dsp:nvSpPr>
        <dsp:cNvPr id="0" name=""/>
        <dsp:cNvSpPr/>
      </dsp:nvSpPr>
      <dsp:spPr>
        <a:xfrm>
          <a:off x="7311917"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Submission</a:t>
          </a:r>
          <a:endParaRPr lang="en-US" sz="1500" kern="1200" dirty="0"/>
        </a:p>
      </dsp:txBody>
      <dsp:txXfrm>
        <a:off x="7609091" y="0"/>
        <a:ext cx="1233352" cy="5943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9ACDC1-05C9-0443-96AD-D0BD814A4167}">
      <dsp:nvSpPr>
        <dsp:cNvPr id="0" name=""/>
        <dsp:cNvSpPr/>
      </dsp:nvSpPr>
      <dsp:spPr>
        <a:xfrm>
          <a:off x="1115" y="0"/>
          <a:ext cx="1827700" cy="594348"/>
        </a:xfrm>
        <a:prstGeom prst="homePlat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Consent form</a:t>
          </a:r>
          <a:endParaRPr lang="en-US" sz="1500" kern="1200" dirty="0"/>
        </a:p>
      </dsp:txBody>
      <dsp:txXfrm>
        <a:off x="1115" y="0"/>
        <a:ext cx="1679113" cy="594348"/>
      </dsp:txXfrm>
    </dsp:sp>
    <dsp:sp modelId="{E70B956D-4BEE-6F44-85FA-7CE7A877F257}">
      <dsp:nvSpPr>
        <dsp:cNvPr id="0" name=""/>
        <dsp:cNvSpPr/>
      </dsp:nvSpPr>
      <dsp:spPr>
        <a:xfrm>
          <a:off x="1463276" y="0"/>
          <a:ext cx="1827700" cy="594348"/>
        </a:xfrm>
        <a:prstGeom prst="chevron">
          <a:avLst/>
        </a:prstGeom>
        <a:solidFill>
          <a:schemeClr val="accent3"/>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Instructions</a:t>
          </a:r>
          <a:endParaRPr lang="en-US" sz="1500" kern="1200" dirty="0"/>
        </a:p>
      </dsp:txBody>
      <dsp:txXfrm>
        <a:off x="1760450" y="0"/>
        <a:ext cx="1233352" cy="594348"/>
      </dsp:txXfrm>
    </dsp:sp>
    <dsp:sp modelId="{8131498F-AA44-1A40-9D88-C06128D69B6A}">
      <dsp:nvSpPr>
        <dsp:cNvPr id="0" name=""/>
        <dsp:cNvSpPr/>
      </dsp:nvSpPr>
      <dsp:spPr>
        <a:xfrm>
          <a:off x="292543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Storyboard</a:t>
          </a:r>
          <a:endParaRPr lang="en-US" sz="1500" kern="1200" dirty="0"/>
        </a:p>
      </dsp:txBody>
      <dsp:txXfrm>
        <a:off x="3222610" y="0"/>
        <a:ext cx="1233352" cy="594348"/>
      </dsp:txXfrm>
    </dsp:sp>
    <dsp:sp modelId="{ADA274A2-F36A-CE41-8BCC-8D83C2BA3639}">
      <dsp:nvSpPr>
        <dsp:cNvPr id="0" name=""/>
        <dsp:cNvSpPr/>
      </dsp:nvSpPr>
      <dsp:spPr>
        <a:xfrm>
          <a:off x="438759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Story</a:t>
          </a:r>
          <a:endParaRPr lang="en-US" sz="1500" kern="1200" dirty="0"/>
        </a:p>
      </dsp:txBody>
      <dsp:txXfrm>
        <a:off x="4684770" y="0"/>
        <a:ext cx="1233352" cy="594348"/>
      </dsp:txXfrm>
    </dsp:sp>
    <dsp:sp modelId="{BEE8967F-B919-1C41-B3A0-1299AA4CB7BB}">
      <dsp:nvSpPr>
        <dsp:cNvPr id="0" name=""/>
        <dsp:cNvSpPr/>
      </dsp:nvSpPr>
      <dsp:spPr>
        <a:xfrm>
          <a:off x="5849757"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Questionnaire</a:t>
          </a:r>
          <a:endParaRPr lang="en-US" sz="1500" kern="1200" dirty="0"/>
        </a:p>
      </dsp:txBody>
      <dsp:txXfrm>
        <a:off x="6146931" y="0"/>
        <a:ext cx="1233352" cy="594348"/>
      </dsp:txXfrm>
    </dsp:sp>
    <dsp:sp modelId="{83EAF80D-E893-F744-976D-3AC2B46E74E7}">
      <dsp:nvSpPr>
        <dsp:cNvPr id="0" name=""/>
        <dsp:cNvSpPr/>
      </dsp:nvSpPr>
      <dsp:spPr>
        <a:xfrm>
          <a:off x="7311917"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Submission</a:t>
          </a:r>
          <a:endParaRPr lang="en-US" sz="1500" kern="1200" dirty="0"/>
        </a:p>
      </dsp:txBody>
      <dsp:txXfrm>
        <a:off x="7609091" y="0"/>
        <a:ext cx="1233352" cy="5943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9ACDC1-05C9-0443-96AD-D0BD814A4167}">
      <dsp:nvSpPr>
        <dsp:cNvPr id="0" name=""/>
        <dsp:cNvSpPr/>
      </dsp:nvSpPr>
      <dsp:spPr>
        <a:xfrm>
          <a:off x="1115" y="0"/>
          <a:ext cx="1827700" cy="594348"/>
        </a:xfrm>
        <a:prstGeom prst="homePlat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Consent form</a:t>
          </a:r>
          <a:endParaRPr lang="en-US" sz="1500" kern="1200" dirty="0"/>
        </a:p>
      </dsp:txBody>
      <dsp:txXfrm>
        <a:off x="1115" y="0"/>
        <a:ext cx="1679113" cy="594348"/>
      </dsp:txXfrm>
    </dsp:sp>
    <dsp:sp modelId="{E70B956D-4BEE-6F44-85FA-7CE7A877F257}">
      <dsp:nvSpPr>
        <dsp:cNvPr id="0" name=""/>
        <dsp:cNvSpPr/>
      </dsp:nvSpPr>
      <dsp:spPr>
        <a:xfrm>
          <a:off x="1463276" y="0"/>
          <a:ext cx="1827700" cy="594348"/>
        </a:xfrm>
        <a:prstGeom prst="chevron">
          <a:avLst/>
        </a:prstGeom>
        <a:solidFill>
          <a:schemeClr val="accent3"/>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Instructions</a:t>
          </a:r>
          <a:endParaRPr lang="en-US" sz="1500" kern="1200" dirty="0"/>
        </a:p>
      </dsp:txBody>
      <dsp:txXfrm>
        <a:off x="1760450" y="0"/>
        <a:ext cx="1233352" cy="594348"/>
      </dsp:txXfrm>
    </dsp:sp>
    <dsp:sp modelId="{8131498F-AA44-1A40-9D88-C06128D69B6A}">
      <dsp:nvSpPr>
        <dsp:cNvPr id="0" name=""/>
        <dsp:cNvSpPr/>
      </dsp:nvSpPr>
      <dsp:spPr>
        <a:xfrm>
          <a:off x="292543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Storyboard</a:t>
          </a:r>
          <a:endParaRPr lang="en-US" sz="1500" kern="1200" dirty="0"/>
        </a:p>
      </dsp:txBody>
      <dsp:txXfrm>
        <a:off x="3222610" y="0"/>
        <a:ext cx="1233352" cy="594348"/>
      </dsp:txXfrm>
    </dsp:sp>
    <dsp:sp modelId="{ADA274A2-F36A-CE41-8BCC-8D83C2BA3639}">
      <dsp:nvSpPr>
        <dsp:cNvPr id="0" name=""/>
        <dsp:cNvSpPr/>
      </dsp:nvSpPr>
      <dsp:spPr>
        <a:xfrm>
          <a:off x="438759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Story</a:t>
          </a:r>
          <a:endParaRPr lang="en-US" sz="1500" kern="1200" dirty="0"/>
        </a:p>
      </dsp:txBody>
      <dsp:txXfrm>
        <a:off x="4684770" y="0"/>
        <a:ext cx="1233352" cy="594348"/>
      </dsp:txXfrm>
    </dsp:sp>
    <dsp:sp modelId="{BEE8967F-B919-1C41-B3A0-1299AA4CB7BB}">
      <dsp:nvSpPr>
        <dsp:cNvPr id="0" name=""/>
        <dsp:cNvSpPr/>
      </dsp:nvSpPr>
      <dsp:spPr>
        <a:xfrm>
          <a:off x="5849757"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Questionnaire</a:t>
          </a:r>
          <a:endParaRPr lang="en-US" sz="1500" kern="1200" dirty="0"/>
        </a:p>
      </dsp:txBody>
      <dsp:txXfrm>
        <a:off x="6146931" y="0"/>
        <a:ext cx="1233352" cy="594348"/>
      </dsp:txXfrm>
    </dsp:sp>
    <dsp:sp modelId="{83EAF80D-E893-F744-976D-3AC2B46E74E7}">
      <dsp:nvSpPr>
        <dsp:cNvPr id="0" name=""/>
        <dsp:cNvSpPr/>
      </dsp:nvSpPr>
      <dsp:spPr>
        <a:xfrm>
          <a:off x="7311917"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Submission</a:t>
          </a:r>
          <a:endParaRPr lang="en-US" sz="1500" kern="1200" dirty="0"/>
        </a:p>
      </dsp:txBody>
      <dsp:txXfrm>
        <a:off x="7609091" y="0"/>
        <a:ext cx="1233352" cy="5943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9ACDC1-05C9-0443-96AD-D0BD814A4167}">
      <dsp:nvSpPr>
        <dsp:cNvPr id="0" name=""/>
        <dsp:cNvSpPr/>
      </dsp:nvSpPr>
      <dsp:spPr>
        <a:xfrm>
          <a:off x="1115" y="0"/>
          <a:ext cx="1827700" cy="594348"/>
        </a:xfrm>
        <a:prstGeom prst="homePlat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Consent form</a:t>
          </a:r>
          <a:endParaRPr lang="en-US" sz="1500" kern="1200" dirty="0"/>
        </a:p>
      </dsp:txBody>
      <dsp:txXfrm>
        <a:off x="1115" y="0"/>
        <a:ext cx="1679113" cy="594348"/>
      </dsp:txXfrm>
    </dsp:sp>
    <dsp:sp modelId="{E70B956D-4BEE-6F44-85FA-7CE7A877F257}">
      <dsp:nvSpPr>
        <dsp:cNvPr id="0" name=""/>
        <dsp:cNvSpPr/>
      </dsp:nvSpPr>
      <dsp:spPr>
        <a:xfrm>
          <a:off x="146327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Instructions</a:t>
          </a:r>
          <a:endParaRPr lang="en-US" sz="1500" kern="1200" dirty="0"/>
        </a:p>
      </dsp:txBody>
      <dsp:txXfrm>
        <a:off x="1760450" y="0"/>
        <a:ext cx="1233352" cy="594348"/>
      </dsp:txXfrm>
    </dsp:sp>
    <dsp:sp modelId="{8131498F-AA44-1A40-9D88-C06128D69B6A}">
      <dsp:nvSpPr>
        <dsp:cNvPr id="0" name=""/>
        <dsp:cNvSpPr/>
      </dsp:nvSpPr>
      <dsp:spPr>
        <a:xfrm>
          <a:off x="2925436" y="0"/>
          <a:ext cx="1827700" cy="594348"/>
        </a:xfrm>
        <a:prstGeom prst="chevron">
          <a:avLst/>
        </a:prstGeom>
        <a:solidFill>
          <a:srgbClr val="9BBB59"/>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Storyboard</a:t>
          </a:r>
          <a:endParaRPr lang="en-US" sz="1500" kern="1200" dirty="0"/>
        </a:p>
      </dsp:txBody>
      <dsp:txXfrm>
        <a:off x="3222610" y="0"/>
        <a:ext cx="1233352" cy="594348"/>
      </dsp:txXfrm>
    </dsp:sp>
    <dsp:sp modelId="{ADA274A2-F36A-CE41-8BCC-8D83C2BA3639}">
      <dsp:nvSpPr>
        <dsp:cNvPr id="0" name=""/>
        <dsp:cNvSpPr/>
      </dsp:nvSpPr>
      <dsp:spPr>
        <a:xfrm>
          <a:off x="438759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Story</a:t>
          </a:r>
          <a:endParaRPr lang="en-US" sz="1500" kern="1200" dirty="0"/>
        </a:p>
      </dsp:txBody>
      <dsp:txXfrm>
        <a:off x="4684770" y="0"/>
        <a:ext cx="1233352" cy="594348"/>
      </dsp:txXfrm>
    </dsp:sp>
    <dsp:sp modelId="{BEE8967F-B919-1C41-B3A0-1299AA4CB7BB}">
      <dsp:nvSpPr>
        <dsp:cNvPr id="0" name=""/>
        <dsp:cNvSpPr/>
      </dsp:nvSpPr>
      <dsp:spPr>
        <a:xfrm>
          <a:off x="5849757"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Questionnaire</a:t>
          </a:r>
          <a:endParaRPr lang="en-US" sz="1500" kern="1200" dirty="0"/>
        </a:p>
      </dsp:txBody>
      <dsp:txXfrm>
        <a:off x="6146931" y="0"/>
        <a:ext cx="1233352" cy="594348"/>
      </dsp:txXfrm>
    </dsp:sp>
    <dsp:sp modelId="{8EA8E068-3025-8243-B52F-8C5042E76F80}">
      <dsp:nvSpPr>
        <dsp:cNvPr id="0" name=""/>
        <dsp:cNvSpPr/>
      </dsp:nvSpPr>
      <dsp:spPr>
        <a:xfrm>
          <a:off x="7311917"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Submission</a:t>
          </a:r>
          <a:endParaRPr lang="en-US" sz="1500" kern="1200" dirty="0"/>
        </a:p>
      </dsp:txBody>
      <dsp:txXfrm>
        <a:off x="7609091" y="0"/>
        <a:ext cx="1233352" cy="5943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9ACDC1-05C9-0443-96AD-D0BD814A4167}">
      <dsp:nvSpPr>
        <dsp:cNvPr id="0" name=""/>
        <dsp:cNvSpPr/>
      </dsp:nvSpPr>
      <dsp:spPr>
        <a:xfrm>
          <a:off x="1115" y="0"/>
          <a:ext cx="1827700" cy="594348"/>
        </a:xfrm>
        <a:prstGeom prst="homePlat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Consent form</a:t>
          </a:r>
          <a:endParaRPr lang="en-US" sz="1500" kern="1200" dirty="0"/>
        </a:p>
      </dsp:txBody>
      <dsp:txXfrm>
        <a:off x="1115" y="0"/>
        <a:ext cx="1679113" cy="594348"/>
      </dsp:txXfrm>
    </dsp:sp>
    <dsp:sp modelId="{E70B956D-4BEE-6F44-85FA-7CE7A877F257}">
      <dsp:nvSpPr>
        <dsp:cNvPr id="0" name=""/>
        <dsp:cNvSpPr/>
      </dsp:nvSpPr>
      <dsp:spPr>
        <a:xfrm>
          <a:off x="146327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Instructions</a:t>
          </a:r>
          <a:endParaRPr lang="en-US" sz="1500" kern="1200" dirty="0"/>
        </a:p>
      </dsp:txBody>
      <dsp:txXfrm>
        <a:off x="1760450" y="0"/>
        <a:ext cx="1233352" cy="594348"/>
      </dsp:txXfrm>
    </dsp:sp>
    <dsp:sp modelId="{8131498F-AA44-1A40-9D88-C06128D69B6A}">
      <dsp:nvSpPr>
        <dsp:cNvPr id="0" name=""/>
        <dsp:cNvSpPr/>
      </dsp:nvSpPr>
      <dsp:spPr>
        <a:xfrm>
          <a:off x="292543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Storyboard</a:t>
          </a:r>
          <a:endParaRPr lang="en-US" sz="1500" kern="1200" dirty="0"/>
        </a:p>
      </dsp:txBody>
      <dsp:txXfrm>
        <a:off x="3222610" y="0"/>
        <a:ext cx="1233352" cy="594348"/>
      </dsp:txXfrm>
    </dsp:sp>
    <dsp:sp modelId="{ADA274A2-F36A-CE41-8BCC-8D83C2BA3639}">
      <dsp:nvSpPr>
        <dsp:cNvPr id="0" name=""/>
        <dsp:cNvSpPr/>
      </dsp:nvSpPr>
      <dsp:spPr>
        <a:xfrm>
          <a:off x="4387596" y="0"/>
          <a:ext cx="1827700" cy="594348"/>
        </a:xfrm>
        <a:prstGeom prst="chevron">
          <a:avLst/>
        </a:prstGeom>
        <a:solidFill>
          <a:schemeClr val="accent3"/>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Story</a:t>
          </a:r>
          <a:endParaRPr lang="en-US" sz="1500" kern="1200" dirty="0"/>
        </a:p>
      </dsp:txBody>
      <dsp:txXfrm>
        <a:off x="4684770" y="0"/>
        <a:ext cx="1233352" cy="594348"/>
      </dsp:txXfrm>
    </dsp:sp>
    <dsp:sp modelId="{BEE8967F-B919-1C41-B3A0-1299AA4CB7BB}">
      <dsp:nvSpPr>
        <dsp:cNvPr id="0" name=""/>
        <dsp:cNvSpPr/>
      </dsp:nvSpPr>
      <dsp:spPr>
        <a:xfrm>
          <a:off x="5849757"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Questionnaire</a:t>
          </a:r>
          <a:endParaRPr lang="en-US" sz="1500" kern="1200" dirty="0"/>
        </a:p>
      </dsp:txBody>
      <dsp:txXfrm>
        <a:off x="6146931" y="0"/>
        <a:ext cx="1233352" cy="594348"/>
      </dsp:txXfrm>
    </dsp:sp>
    <dsp:sp modelId="{B1CB4C23-4306-A94D-A765-A1F0382F3A3F}">
      <dsp:nvSpPr>
        <dsp:cNvPr id="0" name=""/>
        <dsp:cNvSpPr/>
      </dsp:nvSpPr>
      <dsp:spPr>
        <a:xfrm>
          <a:off x="7311917"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Submission</a:t>
          </a:r>
          <a:endParaRPr lang="en-US" sz="1500" kern="1200" dirty="0"/>
        </a:p>
      </dsp:txBody>
      <dsp:txXfrm>
        <a:off x="7609091" y="0"/>
        <a:ext cx="1233352" cy="5943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9ACDC1-05C9-0443-96AD-D0BD814A4167}">
      <dsp:nvSpPr>
        <dsp:cNvPr id="0" name=""/>
        <dsp:cNvSpPr/>
      </dsp:nvSpPr>
      <dsp:spPr>
        <a:xfrm>
          <a:off x="1115" y="0"/>
          <a:ext cx="1827700" cy="594348"/>
        </a:xfrm>
        <a:prstGeom prst="homePlat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Consent form</a:t>
          </a:r>
          <a:endParaRPr lang="en-US" sz="1500" kern="1200" dirty="0"/>
        </a:p>
      </dsp:txBody>
      <dsp:txXfrm>
        <a:off x="1115" y="0"/>
        <a:ext cx="1679113" cy="594348"/>
      </dsp:txXfrm>
    </dsp:sp>
    <dsp:sp modelId="{E70B956D-4BEE-6F44-85FA-7CE7A877F257}">
      <dsp:nvSpPr>
        <dsp:cNvPr id="0" name=""/>
        <dsp:cNvSpPr/>
      </dsp:nvSpPr>
      <dsp:spPr>
        <a:xfrm>
          <a:off x="146327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Instructions</a:t>
          </a:r>
          <a:endParaRPr lang="en-US" sz="1500" kern="1200" dirty="0"/>
        </a:p>
      </dsp:txBody>
      <dsp:txXfrm>
        <a:off x="1760450" y="0"/>
        <a:ext cx="1233352" cy="594348"/>
      </dsp:txXfrm>
    </dsp:sp>
    <dsp:sp modelId="{8131498F-AA44-1A40-9D88-C06128D69B6A}">
      <dsp:nvSpPr>
        <dsp:cNvPr id="0" name=""/>
        <dsp:cNvSpPr/>
      </dsp:nvSpPr>
      <dsp:spPr>
        <a:xfrm>
          <a:off x="292543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Storyboard</a:t>
          </a:r>
          <a:endParaRPr lang="en-US" sz="1500" kern="1200" dirty="0"/>
        </a:p>
      </dsp:txBody>
      <dsp:txXfrm>
        <a:off x="3222610" y="0"/>
        <a:ext cx="1233352" cy="594348"/>
      </dsp:txXfrm>
    </dsp:sp>
    <dsp:sp modelId="{ADA274A2-F36A-CE41-8BCC-8D83C2BA3639}">
      <dsp:nvSpPr>
        <dsp:cNvPr id="0" name=""/>
        <dsp:cNvSpPr/>
      </dsp:nvSpPr>
      <dsp:spPr>
        <a:xfrm>
          <a:off x="4387596" y="0"/>
          <a:ext cx="1827700" cy="594348"/>
        </a:xfrm>
        <a:prstGeom prst="chevron">
          <a:avLst/>
        </a:prstGeom>
        <a:solidFill>
          <a:schemeClr val="accent3"/>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Story</a:t>
          </a:r>
          <a:endParaRPr lang="en-US" sz="1500" kern="1200" dirty="0"/>
        </a:p>
      </dsp:txBody>
      <dsp:txXfrm>
        <a:off x="4684770" y="0"/>
        <a:ext cx="1233352" cy="594348"/>
      </dsp:txXfrm>
    </dsp:sp>
    <dsp:sp modelId="{BEE8967F-B919-1C41-B3A0-1299AA4CB7BB}">
      <dsp:nvSpPr>
        <dsp:cNvPr id="0" name=""/>
        <dsp:cNvSpPr/>
      </dsp:nvSpPr>
      <dsp:spPr>
        <a:xfrm>
          <a:off x="5849757"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Questionnaire</a:t>
          </a:r>
          <a:endParaRPr lang="en-US" sz="1500" kern="1200" dirty="0"/>
        </a:p>
      </dsp:txBody>
      <dsp:txXfrm>
        <a:off x="6146931" y="0"/>
        <a:ext cx="1233352" cy="594348"/>
      </dsp:txXfrm>
    </dsp:sp>
    <dsp:sp modelId="{6878515C-D720-DE49-B4FA-56CD58397DAE}">
      <dsp:nvSpPr>
        <dsp:cNvPr id="0" name=""/>
        <dsp:cNvSpPr/>
      </dsp:nvSpPr>
      <dsp:spPr>
        <a:xfrm>
          <a:off x="7311917"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Submission</a:t>
          </a:r>
          <a:endParaRPr lang="en-US" sz="1500" kern="1200" dirty="0"/>
        </a:p>
      </dsp:txBody>
      <dsp:txXfrm>
        <a:off x="7609091" y="0"/>
        <a:ext cx="1233352" cy="59434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9ACDC1-05C9-0443-96AD-D0BD814A4167}">
      <dsp:nvSpPr>
        <dsp:cNvPr id="0" name=""/>
        <dsp:cNvSpPr/>
      </dsp:nvSpPr>
      <dsp:spPr>
        <a:xfrm>
          <a:off x="1115" y="0"/>
          <a:ext cx="1827700" cy="594348"/>
        </a:xfrm>
        <a:prstGeom prst="homePlat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Consent form</a:t>
          </a:r>
          <a:endParaRPr lang="en-US" sz="1500" kern="1200" dirty="0"/>
        </a:p>
      </dsp:txBody>
      <dsp:txXfrm>
        <a:off x="1115" y="0"/>
        <a:ext cx="1679113" cy="594348"/>
      </dsp:txXfrm>
    </dsp:sp>
    <dsp:sp modelId="{E70B956D-4BEE-6F44-85FA-7CE7A877F257}">
      <dsp:nvSpPr>
        <dsp:cNvPr id="0" name=""/>
        <dsp:cNvSpPr/>
      </dsp:nvSpPr>
      <dsp:spPr>
        <a:xfrm>
          <a:off x="146327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Instructions</a:t>
          </a:r>
          <a:endParaRPr lang="en-US" sz="1500" kern="1200" dirty="0"/>
        </a:p>
      </dsp:txBody>
      <dsp:txXfrm>
        <a:off x="1760450" y="0"/>
        <a:ext cx="1233352" cy="594348"/>
      </dsp:txXfrm>
    </dsp:sp>
    <dsp:sp modelId="{8131498F-AA44-1A40-9D88-C06128D69B6A}">
      <dsp:nvSpPr>
        <dsp:cNvPr id="0" name=""/>
        <dsp:cNvSpPr/>
      </dsp:nvSpPr>
      <dsp:spPr>
        <a:xfrm>
          <a:off x="292543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Storyboard</a:t>
          </a:r>
          <a:endParaRPr lang="en-US" sz="1500" kern="1200" dirty="0"/>
        </a:p>
      </dsp:txBody>
      <dsp:txXfrm>
        <a:off x="3222610" y="0"/>
        <a:ext cx="1233352" cy="594348"/>
      </dsp:txXfrm>
    </dsp:sp>
    <dsp:sp modelId="{ADA274A2-F36A-CE41-8BCC-8D83C2BA3639}">
      <dsp:nvSpPr>
        <dsp:cNvPr id="0" name=""/>
        <dsp:cNvSpPr/>
      </dsp:nvSpPr>
      <dsp:spPr>
        <a:xfrm>
          <a:off x="4387596" y="0"/>
          <a:ext cx="1827700" cy="594348"/>
        </a:xfrm>
        <a:prstGeom prst="chevron">
          <a:avLst/>
        </a:prstGeom>
        <a:solidFill>
          <a:schemeClr val="accent3"/>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Story</a:t>
          </a:r>
          <a:endParaRPr lang="en-US" sz="1500" kern="1200" dirty="0"/>
        </a:p>
      </dsp:txBody>
      <dsp:txXfrm>
        <a:off x="4684770" y="0"/>
        <a:ext cx="1233352" cy="594348"/>
      </dsp:txXfrm>
    </dsp:sp>
    <dsp:sp modelId="{BEE8967F-B919-1C41-B3A0-1299AA4CB7BB}">
      <dsp:nvSpPr>
        <dsp:cNvPr id="0" name=""/>
        <dsp:cNvSpPr/>
      </dsp:nvSpPr>
      <dsp:spPr>
        <a:xfrm>
          <a:off x="5849757"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Questionnaire</a:t>
          </a:r>
          <a:endParaRPr lang="en-US" sz="1500" kern="1200" dirty="0"/>
        </a:p>
      </dsp:txBody>
      <dsp:txXfrm>
        <a:off x="6146931" y="0"/>
        <a:ext cx="1233352" cy="594348"/>
      </dsp:txXfrm>
    </dsp:sp>
    <dsp:sp modelId="{6878515C-D720-DE49-B4FA-56CD58397DAE}">
      <dsp:nvSpPr>
        <dsp:cNvPr id="0" name=""/>
        <dsp:cNvSpPr/>
      </dsp:nvSpPr>
      <dsp:spPr>
        <a:xfrm>
          <a:off x="7311917"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Submission</a:t>
          </a:r>
          <a:endParaRPr lang="en-US" sz="1500" kern="1200" dirty="0"/>
        </a:p>
      </dsp:txBody>
      <dsp:txXfrm>
        <a:off x="7609091" y="0"/>
        <a:ext cx="1233352" cy="59434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9ACDC1-05C9-0443-96AD-D0BD814A4167}">
      <dsp:nvSpPr>
        <dsp:cNvPr id="0" name=""/>
        <dsp:cNvSpPr/>
      </dsp:nvSpPr>
      <dsp:spPr>
        <a:xfrm>
          <a:off x="1115" y="0"/>
          <a:ext cx="1827700" cy="594348"/>
        </a:xfrm>
        <a:prstGeom prst="homePlat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Consent form</a:t>
          </a:r>
          <a:endParaRPr lang="en-US" sz="1500" kern="1200" dirty="0"/>
        </a:p>
      </dsp:txBody>
      <dsp:txXfrm>
        <a:off x="1115" y="0"/>
        <a:ext cx="1679113" cy="594348"/>
      </dsp:txXfrm>
    </dsp:sp>
    <dsp:sp modelId="{E70B956D-4BEE-6F44-85FA-7CE7A877F257}">
      <dsp:nvSpPr>
        <dsp:cNvPr id="0" name=""/>
        <dsp:cNvSpPr/>
      </dsp:nvSpPr>
      <dsp:spPr>
        <a:xfrm>
          <a:off x="146327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Instructions</a:t>
          </a:r>
          <a:endParaRPr lang="en-US" sz="1500" kern="1200" dirty="0"/>
        </a:p>
      </dsp:txBody>
      <dsp:txXfrm>
        <a:off x="1760450" y="0"/>
        <a:ext cx="1233352" cy="594348"/>
      </dsp:txXfrm>
    </dsp:sp>
    <dsp:sp modelId="{8131498F-AA44-1A40-9D88-C06128D69B6A}">
      <dsp:nvSpPr>
        <dsp:cNvPr id="0" name=""/>
        <dsp:cNvSpPr/>
      </dsp:nvSpPr>
      <dsp:spPr>
        <a:xfrm>
          <a:off x="292543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Storyboard</a:t>
          </a:r>
          <a:endParaRPr lang="en-US" sz="1500" kern="1200" dirty="0"/>
        </a:p>
      </dsp:txBody>
      <dsp:txXfrm>
        <a:off x="3222610" y="0"/>
        <a:ext cx="1233352" cy="594348"/>
      </dsp:txXfrm>
    </dsp:sp>
    <dsp:sp modelId="{ADA274A2-F36A-CE41-8BCC-8D83C2BA3639}">
      <dsp:nvSpPr>
        <dsp:cNvPr id="0" name=""/>
        <dsp:cNvSpPr/>
      </dsp:nvSpPr>
      <dsp:spPr>
        <a:xfrm>
          <a:off x="4387596"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Story</a:t>
          </a:r>
          <a:endParaRPr lang="en-US" sz="1500" kern="1200" dirty="0"/>
        </a:p>
      </dsp:txBody>
      <dsp:txXfrm>
        <a:off x="4684770" y="0"/>
        <a:ext cx="1233352" cy="594348"/>
      </dsp:txXfrm>
    </dsp:sp>
    <dsp:sp modelId="{BEE8967F-B919-1C41-B3A0-1299AA4CB7BB}">
      <dsp:nvSpPr>
        <dsp:cNvPr id="0" name=""/>
        <dsp:cNvSpPr/>
      </dsp:nvSpPr>
      <dsp:spPr>
        <a:xfrm>
          <a:off x="5849757" y="0"/>
          <a:ext cx="1827700" cy="594348"/>
        </a:xfrm>
        <a:prstGeom prst="chevron">
          <a:avLst/>
        </a:prstGeom>
        <a:solidFill>
          <a:schemeClr val="accent3"/>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Questionnaire</a:t>
          </a:r>
          <a:endParaRPr lang="en-US" sz="1500" kern="1200" dirty="0"/>
        </a:p>
      </dsp:txBody>
      <dsp:txXfrm>
        <a:off x="6146931" y="0"/>
        <a:ext cx="1233352" cy="594348"/>
      </dsp:txXfrm>
    </dsp:sp>
    <dsp:sp modelId="{6878515C-D720-DE49-B4FA-56CD58397DAE}">
      <dsp:nvSpPr>
        <dsp:cNvPr id="0" name=""/>
        <dsp:cNvSpPr/>
      </dsp:nvSpPr>
      <dsp:spPr>
        <a:xfrm>
          <a:off x="7311917" y="0"/>
          <a:ext cx="1827700" cy="594348"/>
        </a:xfrm>
        <a:prstGeom prst="chevr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lvl="0" algn="ctr" defTabSz="666750">
            <a:lnSpc>
              <a:spcPct val="90000"/>
            </a:lnSpc>
            <a:spcBef>
              <a:spcPct val="0"/>
            </a:spcBef>
            <a:spcAft>
              <a:spcPct val="35000"/>
            </a:spcAft>
          </a:pPr>
          <a:r>
            <a:rPr lang="en-US" sz="1500" kern="1200" dirty="0" smtClean="0"/>
            <a:t>Submission</a:t>
          </a:r>
          <a:endParaRPr lang="en-US" sz="1500" kern="1200" dirty="0"/>
        </a:p>
      </dsp:txBody>
      <dsp:txXfrm>
        <a:off x="7609091" y="0"/>
        <a:ext cx="1233352" cy="594348"/>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33143D-0830-8E4B-A40D-11EAEB55A56E}" type="datetimeFigureOut">
              <a:rPr lang="en-US" smtClean="0"/>
              <a:t>23/11/18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47C695-9C1F-6B41-BE26-7FF89B294574}" type="slidenum">
              <a:rPr lang="en-US" smtClean="0"/>
              <a:t>‹#›</a:t>
            </a:fld>
            <a:endParaRPr lang="en-US"/>
          </a:p>
        </p:txBody>
      </p:sp>
    </p:spTree>
    <p:extLst>
      <p:ext uri="{BB962C8B-B14F-4D97-AF65-F5344CB8AC3E}">
        <p14:creationId xmlns:p14="http://schemas.microsoft.com/office/powerpoint/2010/main" val="3951287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Radio buttons </a:t>
            </a:r>
            <a:r>
              <a:rPr lang="en-US" baseline="0" dirty="0" smtClean="0"/>
              <a:t>denoting consent (exception: </a:t>
            </a:r>
            <a:r>
              <a:rPr lang="en-US" baseline="0" dirty="0" err="1" smtClean="0"/>
              <a:t>Pixelation</a:t>
            </a:r>
            <a:r>
              <a:rPr lang="en-US" baseline="0" dirty="0" smtClean="0"/>
              <a:t> statement should be tick box)</a:t>
            </a:r>
          </a:p>
          <a:p>
            <a:pPr marL="171450" indent="-171450">
              <a:buFont typeface="Arial"/>
              <a:buChar char="•"/>
            </a:pPr>
            <a:r>
              <a:rPr lang="en-US" baseline="0" dirty="0" smtClean="0"/>
              <a:t>Clocks showing how much time is given for each session</a:t>
            </a:r>
            <a:br>
              <a:rPr lang="en-US" baseline="0" dirty="0" smtClean="0"/>
            </a:br>
            <a:r>
              <a:rPr lang="en-US" baseline="0" dirty="0" smtClean="0"/>
              <a:t/>
            </a:r>
            <a:br>
              <a:rPr lang="en-US" baseline="0" dirty="0" smtClean="0"/>
            </a:br>
            <a:r>
              <a:rPr lang="en-US" baseline="0" dirty="0" smtClean="0"/>
              <a:t>Text for Subject Information and Consent Form:</a:t>
            </a:r>
            <a:br>
              <a:rPr lang="en-US" baseline="0" dirty="0" smtClean="0"/>
            </a:br>
            <a:endParaRPr lang="en-US" baseline="0" dirty="0" smtClean="0"/>
          </a:p>
          <a:p>
            <a:pPr marL="0" indent="0">
              <a:buFont typeface="Arial"/>
              <a:buNone/>
            </a:pPr>
            <a:r>
              <a:rPr lang="en-US" baseline="0" dirty="0" smtClean="0"/>
              <a:t>You are invited to take part in study regarding how we construct narratives. </a:t>
            </a:r>
          </a:p>
          <a:p>
            <a:pPr marL="0" indent="0">
              <a:buFont typeface="Arial"/>
              <a:buNone/>
            </a:pPr>
            <a:r>
              <a:rPr lang="en-US" baseline="0" dirty="0" smtClean="0"/>
              <a:t>This study is carried out in 3 parts, 2 of which will take place today, and the final part will take place in a week. We will ask you to leave your email address so that we can invite you to the final part of the study.</a:t>
            </a:r>
            <a:br>
              <a:rPr lang="en-US" baseline="0" dirty="0" smtClean="0"/>
            </a:br>
            <a:r>
              <a:rPr lang="en-US" baseline="0" dirty="0" smtClean="0"/>
              <a:t/>
            </a:r>
            <a:br>
              <a:rPr lang="en-US" baseline="0" dirty="0" smtClean="0"/>
            </a:br>
            <a:r>
              <a:rPr lang="en-US" baseline="0" dirty="0" smtClean="0"/>
              <a:t>In the first part you will be shown some line drawings and asked to create a narrative. You will then be asked some questions about the narrative you’ve created. This part of the study will be completed online and take approximately 20 minutes.</a:t>
            </a:r>
            <a:br>
              <a:rPr lang="en-US" baseline="0" dirty="0" smtClean="0"/>
            </a:br>
            <a:r>
              <a:rPr lang="en-US" baseline="0" dirty="0" smtClean="0"/>
              <a:t>You will then be asked to take part in a face-to-face study where you will create a narrative with another participant. This part of the study will be video recorded. We will then ask you to answer some questions on the online platform. This part of the study should take no longer than 40 minutes. </a:t>
            </a:r>
            <a:br>
              <a:rPr lang="en-US" baseline="0" dirty="0" smtClean="0"/>
            </a:br>
            <a:r>
              <a:rPr lang="en-US" baseline="0" dirty="0" smtClean="0"/>
              <a:t>In one week’s time you will be invited to participate in the final part of the study via email. This part of the study will be carried out online and you can complete at home from any desktop or laptop computer. In this part you will be shown some line drawings and asked to create a narrative. This should take approximately 20 minutes. After submitting this part of the study, your email address will be removed from our records.</a:t>
            </a:r>
            <a:br>
              <a:rPr lang="en-US" baseline="0" dirty="0" smtClean="0"/>
            </a:br>
            <a:r>
              <a:rPr lang="en-US" baseline="0" dirty="0" smtClean="0"/>
              <a:t> </a:t>
            </a:r>
            <a:br>
              <a:rPr lang="en-US" baseline="0" dirty="0" smtClean="0"/>
            </a:br>
            <a:r>
              <a:rPr lang="en-US" baseline="0" dirty="0" smtClean="0"/>
              <a:t>Apart from your email address in the </a:t>
            </a:r>
            <a:r>
              <a:rPr lang="en-US" baseline="0" dirty="0" err="1" smtClean="0"/>
              <a:t>intial</a:t>
            </a:r>
            <a:r>
              <a:rPr lang="en-US" baseline="0" dirty="0" smtClean="0"/>
              <a:t> parts of the study and your voice and image in the video recording, no identifying information will be recorded. Your email address will be deleted on completion of the study and you can opt to have your face pixelated in any dissemination of recordings. Your data will be stored on </a:t>
            </a:r>
            <a:r>
              <a:rPr lang="en-GB" sz="1200" kern="1200" dirty="0" smtClean="0">
                <a:solidFill>
                  <a:schemeClr val="tx1"/>
                </a:solidFill>
                <a:effectLst/>
                <a:latin typeface="+mn-lt"/>
                <a:ea typeface="+mn-ea"/>
                <a:cs typeface="+mn-cs"/>
              </a:rPr>
              <a:t>encrypted, password-protected hard drives. </a:t>
            </a:r>
            <a:br>
              <a:rPr lang="en-GB" sz="1200" kern="1200" dirty="0" smtClean="0">
                <a:solidFill>
                  <a:schemeClr val="tx1"/>
                </a:solidFill>
                <a:effectLst/>
                <a:latin typeface="+mn-lt"/>
                <a:ea typeface="+mn-ea"/>
                <a:cs typeface="+mn-cs"/>
              </a:rPr>
            </a:br>
            <a:r>
              <a:rPr lang="en-GB" sz="1200" kern="1200" baseline="0" dirty="0" smtClean="0">
                <a:solidFill>
                  <a:schemeClr val="tx1"/>
                </a:solidFill>
                <a:effectLst/>
                <a:latin typeface="+mn-lt"/>
                <a:ea typeface="+mn-ea"/>
                <a:cs typeface="+mn-cs"/>
              </a:rPr>
              <a:t/>
            </a:r>
            <a:br>
              <a:rPr lang="en-GB" sz="1200" kern="1200" baseline="0" dirty="0" smtClean="0">
                <a:solidFill>
                  <a:schemeClr val="tx1"/>
                </a:solidFill>
                <a:effectLst/>
                <a:latin typeface="+mn-lt"/>
                <a:ea typeface="+mn-ea"/>
                <a:cs typeface="+mn-cs"/>
              </a:rPr>
            </a:br>
            <a:r>
              <a:rPr lang="en-GB" sz="1200" kern="1200" baseline="0" dirty="0" smtClean="0">
                <a:solidFill>
                  <a:schemeClr val="tx1"/>
                </a:solidFill>
                <a:effectLst/>
                <a:latin typeface="+mn-lt"/>
                <a:ea typeface="+mn-ea"/>
                <a:cs typeface="+mn-cs"/>
              </a:rPr>
              <a:t>There are no physical risk in taking part in this study, other than those associated with everyday life. Some of the line drawings depict moderate violence and may cause mild distress.  </a:t>
            </a:r>
            <a:br>
              <a:rPr lang="en-GB" sz="1200" kern="1200" baseline="0" dirty="0" smtClean="0">
                <a:solidFill>
                  <a:schemeClr val="tx1"/>
                </a:solidFill>
                <a:effectLst/>
                <a:latin typeface="+mn-lt"/>
                <a:ea typeface="+mn-ea"/>
                <a:cs typeface="+mn-cs"/>
              </a:rPr>
            </a:br>
            <a:r>
              <a:rPr lang="en-GB" sz="1200" kern="1200" baseline="0" dirty="0" smtClean="0">
                <a:solidFill>
                  <a:schemeClr val="tx1"/>
                </a:solidFill>
                <a:effectLst/>
                <a:latin typeface="+mn-lt"/>
                <a:ea typeface="+mn-ea"/>
                <a:cs typeface="+mn-cs"/>
              </a:rPr>
              <a:t/>
            </a:r>
            <a:br>
              <a:rPr lang="en-GB" sz="1200" kern="1200" baseline="0" dirty="0" smtClean="0">
                <a:solidFill>
                  <a:schemeClr val="tx1"/>
                </a:solidFill>
                <a:effectLst/>
                <a:latin typeface="+mn-lt"/>
                <a:ea typeface="+mn-ea"/>
                <a:cs typeface="+mn-cs"/>
              </a:rPr>
            </a:br>
            <a:r>
              <a:rPr lang="en-GB" sz="1200" kern="1200" dirty="0" smtClean="0">
                <a:solidFill>
                  <a:schemeClr val="tx1"/>
                </a:solidFill>
                <a:effectLst/>
                <a:latin typeface="+mn-lt"/>
                <a:ea typeface="+mn-ea"/>
                <a:cs typeface="+mn-cs"/>
              </a:rPr>
              <a:t>You can withdraw from</a:t>
            </a:r>
            <a:r>
              <a:rPr lang="en-GB" sz="1200" kern="1200" baseline="0" dirty="0" smtClean="0">
                <a:solidFill>
                  <a:schemeClr val="tx1"/>
                </a:solidFill>
                <a:effectLst/>
                <a:latin typeface="+mn-lt"/>
                <a:ea typeface="+mn-ea"/>
                <a:cs typeface="+mn-cs"/>
              </a:rPr>
              <a:t> the study at any point without giving any reason. Should you wish to withdraw from the study, please contact Alarna Samarasinghe (details above). You will be provided with a 4-digit ID number that you can quote and all associated files will be deleted.</a:t>
            </a:r>
            <a:br>
              <a:rPr lang="en-GB" sz="1200" kern="1200" baseline="0" dirty="0" smtClean="0">
                <a:solidFill>
                  <a:schemeClr val="tx1"/>
                </a:solidFill>
                <a:effectLst/>
                <a:latin typeface="+mn-lt"/>
                <a:ea typeface="+mn-ea"/>
                <a:cs typeface="+mn-cs"/>
              </a:rPr>
            </a:br>
            <a:r>
              <a:rPr lang="en-GB" sz="1200" kern="1200" baseline="0" dirty="0" smtClean="0">
                <a:solidFill>
                  <a:schemeClr val="tx1"/>
                </a:solidFill>
                <a:effectLst/>
                <a:latin typeface="+mn-lt"/>
                <a:ea typeface="+mn-ea"/>
                <a:cs typeface="+mn-cs"/>
              </a:rPr>
              <a:t> </a:t>
            </a:r>
            <a:br>
              <a:rPr lang="en-GB" sz="1200" kern="1200" baseline="0" dirty="0" smtClean="0">
                <a:solidFill>
                  <a:schemeClr val="tx1"/>
                </a:solidFill>
                <a:effectLst/>
                <a:latin typeface="+mn-lt"/>
                <a:ea typeface="+mn-ea"/>
                <a:cs typeface="+mn-cs"/>
              </a:rPr>
            </a:br>
            <a:r>
              <a:rPr lang="en-US" baseline="0" dirty="0" smtClean="0"/>
              <a:t>The research is carried out by </a:t>
            </a:r>
            <a:r>
              <a:rPr lang="en-GB" sz="1200" kern="1200" dirty="0" smtClean="0">
                <a:solidFill>
                  <a:schemeClr val="tx1"/>
                </a:solidFill>
                <a:effectLst/>
                <a:latin typeface="+mn-lt"/>
                <a:ea typeface="+mn-ea"/>
                <a:cs typeface="+mn-cs"/>
              </a:rPr>
              <a:t>Alarna Samarasinghe, a Postgraduate</a:t>
            </a:r>
            <a:r>
              <a:rPr lang="en-GB" sz="1200" kern="1200" baseline="0" dirty="0" smtClean="0">
                <a:solidFill>
                  <a:schemeClr val="tx1"/>
                </a:solidFill>
                <a:effectLst/>
                <a:latin typeface="+mn-lt"/>
                <a:ea typeface="+mn-ea"/>
                <a:cs typeface="+mn-cs"/>
              </a:rPr>
              <a:t> Researcher</a:t>
            </a:r>
            <a:r>
              <a:rPr lang="en-GB" sz="1200" kern="1200" dirty="0" smtClean="0">
                <a:solidFill>
                  <a:schemeClr val="tx1"/>
                </a:solidFill>
                <a:effectLst/>
                <a:latin typeface="+mn-lt"/>
                <a:ea typeface="+mn-ea"/>
                <a:cs typeface="+mn-cs"/>
              </a:rPr>
              <a:t> in the Department of Anthropology &amp; Archaeology at the University of Bristol, and overseen by </a:t>
            </a:r>
            <a:r>
              <a:rPr lang="en-GB" dirty="0" smtClean="0">
                <a:effectLst/>
              </a:rPr>
              <a:t> </a:t>
            </a:r>
            <a:r>
              <a:rPr lang="en-GB" sz="1200" kern="1200" dirty="0" smtClean="0">
                <a:solidFill>
                  <a:schemeClr val="tx1"/>
                </a:solidFill>
                <a:effectLst/>
                <a:latin typeface="+mn-lt"/>
                <a:ea typeface="+mn-ea"/>
                <a:cs typeface="+mn-cs"/>
              </a:rPr>
              <a:t>Professor Fiona Jordan and Dr Sean Roberts in the same department.</a:t>
            </a:r>
            <a:r>
              <a:rPr lang="en-GB" dirty="0" smtClean="0">
                <a:effectLst/>
              </a:rPr>
              <a:t> If you have any questions, please contact Alarna Samarasinghe</a:t>
            </a:r>
            <a:r>
              <a:rPr lang="en-GB" baseline="0" dirty="0" smtClean="0">
                <a:effectLst/>
              </a:rPr>
              <a:t> (details above). </a:t>
            </a:r>
            <a:endParaRPr lang="en-GB"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GB"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GB" sz="1200" kern="1200" dirty="0" smtClean="0">
                <a:solidFill>
                  <a:schemeClr val="tx1"/>
                </a:solidFill>
                <a:effectLst/>
                <a:latin typeface="+mn-lt"/>
                <a:ea typeface="+mn-ea"/>
                <a:cs typeface="+mn-cs"/>
              </a:rPr>
              <a:t>The Faculty of Arts Research Ethics Committee at the University of Bristol has reviewed this study. </a:t>
            </a:r>
          </a:p>
          <a:p>
            <a:pPr marL="0" marR="0" indent="0" algn="l" defTabSz="457200" rtl="0" eaLnBrk="1" fontAlgn="auto" latinLnBrk="0" hangingPunct="1">
              <a:lnSpc>
                <a:spcPct val="100000"/>
              </a:lnSpc>
              <a:spcBef>
                <a:spcPts val="0"/>
              </a:spcBef>
              <a:spcAft>
                <a:spcPts val="0"/>
              </a:spcAft>
              <a:buClrTx/>
              <a:buSzTx/>
              <a:buFont typeface="Arial"/>
              <a:buNone/>
              <a:tabLst/>
              <a:defRPr/>
            </a:pPr>
            <a:r>
              <a:rPr lang="en-GB" sz="1200" kern="1200" dirty="0" smtClean="0">
                <a:solidFill>
                  <a:schemeClr val="tx1"/>
                </a:solidFill>
                <a:effectLst/>
                <a:latin typeface="+mn-lt"/>
                <a:ea typeface="+mn-ea"/>
                <a:cs typeface="+mn-cs"/>
              </a:rPr>
              <a:t>If you have any concerns related to your participation in this study please direct them to the Faculty of Arts  Research Ethics Committee, via Liam </a:t>
            </a:r>
            <a:r>
              <a:rPr lang="en-GB" sz="1200" kern="1200" dirty="0" err="1" smtClean="0">
                <a:solidFill>
                  <a:schemeClr val="tx1"/>
                </a:solidFill>
                <a:effectLst/>
                <a:latin typeface="+mn-lt"/>
                <a:ea typeface="+mn-ea"/>
                <a:cs typeface="+mn-cs"/>
              </a:rPr>
              <a:t>McKervey</a:t>
            </a:r>
            <a:r>
              <a:rPr lang="en-GB" sz="1200" kern="1200" dirty="0" smtClean="0">
                <a:solidFill>
                  <a:schemeClr val="tx1"/>
                </a:solidFill>
                <a:effectLst/>
                <a:latin typeface="+mn-lt"/>
                <a:ea typeface="+mn-ea"/>
                <a:cs typeface="+mn-cs"/>
              </a:rPr>
              <a:t>, Research Governance and Ethics Officer (Tel: 0117 331 7472 email: </a:t>
            </a:r>
            <a:r>
              <a:rPr lang="en-GB" sz="1200" kern="1200" dirty="0" err="1" smtClean="0">
                <a:solidFill>
                  <a:schemeClr val="tx1"/>
                </a:solidFill>
                <a:effectLst/>
                <a:latin typeface="+mn-lt"/>
                <a:ea typeface="+mn-ea"/>
                <a:cs typeface="+mn-cs"/>
              </a:rPr>
              <a:t>Liam.McKervey@bristol.ac.uk</a:t>
            </a:r>
            <a:endParaRPr lang="en-GB" sz="1200" kern="1200" dirty="0" smtClean="0">
              <a:solidFill>
                <a:schemeClr val="tx1"/>
              </a:solidFill>
              <a:effectLst/>
              <a:latin typeface="+mn-lt"/>
              <a:ea typeface="+mn-ea"/>
              <a:cs typeface="+mn-cs"/>
            </a:endParaRPr>
          </a:p>
          <a:p>
            <a:pPr marL="171450" indent="-171450">
              <a:buFont typeface="Arial"/>
              <a:buChar char="•"/>
            </a:pPr>
            <a:endParaRPr lang="en-US" baseline="0" dirty="0" smtClean="0"/>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EF47C695-9C1F-6B41-BE26-7FF89B294574}" type="slidenum">
              <a:rPr lang="en-US" smtClean="0"/>
              <a:t>1</a:t>
            </a:fld>
            <a:endParaRPr lang="en-US"/>
          </a:p>
        </p:txBody>
      </p:sp>
    </p:spTree>
    <p:extLst>
      <p:ext uri="{BB962C8B-B14F-4D97-AF65-F5344CB8AC3E}">
        <p14:creationId xmlns:p14="http://schemas.microsoft.com/office/powerpoint/2010/main" val="1507118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47C695-9C1F-6B41-BE26-7FF89B294574}" type="slidenum">
              <a:rPr lang="en-US" smtClean="0"/>
              <a:t>10</a:t>
            </a:fld>
            <a:endParaRPr lang="en-US"/>
          </a:p>
        </p:txBody>
      </p:sp>
    </p:spTree>
    <p:extLst>
      <p:ext uri="{BB962C8B-B14F-4D97-AF65-F5344CB8AC3E}">
        <p14:creationId xmlns:p14="http://schemas.microsoft.com/office/powerpoint/2010/main" val="710053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47C695-9C1F-6B41-BE26-7FF89B294574}" type="slidenum">
              <a:rPr lang="en-US" smtClean="0"/>
              <a:t>11</a:t>
            </a:fld>
            <a:endParaRPr lang="en-US"/>
          </a:p>
        </p:txBody>
      </p:sp>
    </p:spTree>
    <p:extLst>
      <p:ext uri="{BB962C8B-B14F-4D97-AF65-F5344CB8AC3E}">
        <p14:creationId xmlns:p14="http://schemas.microsoft.com/office/powerpoint/2010/main" val="789462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Tick</a:t>
            </a:r>
            <a:r>
              <a:rPr lang="en-US" baseline="0" dirty="0" smtClean="0"/>
              <a:t> box denoting consent</a:t>
            </a:r>
          </a:p>
          <a:p>
            <a:pPr marL="171450" indent="-171450">
              <a:buFont typeface="Arial"/>
              <a:buChar char="•"/>
            </a:pPr>
            <a:r>
              <a:rPr lang="en-US" baseline="0" dirty="0" smtClean="0"/>
              <a:t>Clocks showing how much time is given for each session</a:t>
            </a:r>
            <a:br>
              <a:rPr lang="en-US" baseline="0" dirty="0" smtClean="0"/>
            </a:br>
            <a:r>
              <a:rPr lang="en-US" baseline="0" dirty="0" smtClean="0"/>
              <a:t/>
            </a:r>
            <a:br>
              <a:rPr lang="en-US" baseline="0" dirty="0" smtClean="0"/>
            </a:br>
            <a:r>
              <a:rPr lang="en-US" baseline="0" dirty="0" smtClean="0"/>
              <a:t>Text for Subject Information and Consent Form:</a:t>
            </a:r>
            <a:br>
              <a:rPr lang="en-US" baseline="0" dirty="0" smtClean="0"/>
            </a:br>
            <a:endParaRPr lang="en-US" baseline="0" dirty="0" smtClean="0"/>
          </a:p>
          <a:p>
            <a:pPr marL="0" indent="0">
              <a:buFont typeface="Arial"/>
              <a:buNone/>
            </a:pPr>
            <a:r>
              <a:rPr lang="en-US" baseline="0" dirty="0" smtClean="0"/>
              <a:t>Thank you for continuing with this study regarding how we construct narratives. </a:t>
            </a:r>
          </a:p>
          <a:p>
            <a:pPr marL="0" indent="0">
              <a:buFont typeface="Arial"/>
              <a:buNone/>
            </a:pPr>
            <a:r>
              <a:rPr lang="en-US" baseline="0" dirty="0" smtClean="0"/>
              <a:t/>
            </a:r>
            <a:br>
              <a:rPr lang="en-US" baseline="0" dirty="0" smtClean="0"/>
            </a:br>
            <a:r>
              <a:rPr lang="en-US" baseline="0" dirty="0" smtClean="0"/>
              <a:t>This part of the study will be carried out online. In this part you will be shown some line drawings and asked to create a narrative. This should take approximately 20 minutes. After submitting this part of the study, your email address will be removed from our records.</a:t>
            </a:r>
            <a:br>
              <a:rPr lang="en-US" baseline="0" dirty="0" smtClean="0"/>
            </a:br>
            <a:r>
              <a:rPr lang="en-US" baseline="0" dirty="0" smtClean="0"/>
              <a:t> </a:t>
            </a:r>
            <a:br>
              <a:rPr lang="en-US" baseline="0" dirty="0" smtClean="0"/>
            </a:br>
            <a:r>
              <a:rPr lang="en-US" baseline="0" dirty="0" smtClean="0"/>
              <a:t>No identifying information will be recorded in this part of the study. Your email address will be deleted on completion of the study. Your data will be stored on </a:t>
            </a:r>
            <a:r>
              <a:rPr lang="en-GB" sz="1200" kern="1200" dirty="0" smtClean="0">
                <a:solidFill>
                  <a:schemeClr val="tx1"/>
                </a:solidFill>
                <a:effectLst/>
                <a:latin typeface="+mn-lt"/>
                <a:ea typeface="+mn-ea"/>
                <a:cs typeface="+mn-cs"/>
              </a:rPr>
              <a:t>encrypted, password-protected hard drives. </a:t>
            </a:r>
            <a:br>
              <a:rPr lang="en-GB" sz="1200" kern="1200" dirty="0" smtClean="0">
                <a:solidFill>
                  <a:schemeClr val="tx1"/>
                </a:solidFill>
                <a:effectLst/>
                <a:latin typeface="+mn-lt"/>
                <a:ea typeface="+mn-ea"/>
                <a:cs typeface="+mn-cs"/>
              </a:rPr>
            </a:br>
            <a:r>
              <a:rPr lang="en-GB" sz="1200" kern="1200" baseline="0" dirty="0" smtClean="0">
                <a:solidFill>
                  <a:schemeClr val="tx1"/>
                </a:solidFill>
                <a:effectLst/>
                <a:latin typeface="+mn-lt"/>
                <a:ea typeface="+mn-ea"/>
                <a:cs typeface="+mn-cs"/>
              </a:rPr>
              <a:t/>
            </a:r>
            <a:br>
              <a:rPr lang="en-GB" sz="1200" kern="1200" baseline="0" dirty="0" smtClean="0">
                <a:solidFill>
                  <a:schemeClr val="tx1"/>
                </a:solidFill>
                <a:effectLst/>
                <a:latin typeface="+mn-lt"/>
                <a:ea typeface="+mn-ea"/>
                <a:cs typeface="+mn-cs"/>
              </a:rPr>
            </a:br>
            <a:r>
              <a:rPr lang="en-GB" sz="1200" kern="1200" baseline="0" dirty="0" smtClean="0">
                <a:solidFill>
                  <a:schemeClr val="tx1"/>
                </a:solidFill>
                <a:effectLst/>
                <a:latin typeface="+mn-lt"/>
                <a:ea typeface="+mn-ea"/>
                <a:cs typeface="+mn-cs"/>
              </a:rPr>
              <a:t>There are no physical risk in taking part in this study, other than those associated with everyday life. Some of the line drawings depict moderate violence and may cause mild distress. </a:t>
            </a:r>
          </a:p>
          <a:p>
            <a:pPr marL="0" indent="0">
              <a:buFont typeface="Arial"/>
              <a:buNone/>
            </a:pPr>
            <a:r>
              <a:rPr lang="en-GB" sz="1200" kern="1200" baseline="0" dirty="0" smtClean="0">
                <a:solidFill>
                  <a:schemeClr val="tx1"/>
                </a:solidFill>
                <a:effectLst/>
                <a:latin typeface="+mn-lt"/>
                <a:ea typeface="+mn-ea"/>
                <a:cs typeface="+mn-cs"/>
              </a:rPr>
              <a:t/>
            </a:r>
            <a:br>
              <a:rPr lang="en-GB" sz="1200" kern="1200" baseline="0" dirty="0" smtClean="0">
                <a:solidFill>
                  <a:schemeClr val="tx1"/>
                </a:solidFill>
                <a:effectLst/>
                <a:latin typeface="+mn-lt"/>
                <a:ea typeface="+mn-ea"/>
                <a:cs typeface="+mn-cs"/>
              </a:rPr>
            </a:br>
            <a:r>
              <a:rPr lang="en-GB" sz="1200" kern="1200" dirty="0" smtClean="0">
                <a:solidFill>
                  <a:schemeClr val="tx1"/>
                </a:solidFill>
                <a:effectLst/>
                <a:latin typeface="+mn-lt"/>
                <a:ea typeface="+mn-ea"/>
                <a:cs typeface="+mn-cs"/>
              </a:rPr>
              <a:t>You can withdraw from</a:t>
            </a:r>
            <a:r>
              <a:rPr lang="en-GB" sz="1200" kern="1200" baseline="0" dirty="0" smtClean="0">
                <a:solidFill>
                  <a:schemeClr val="tx1"/>
                </a:solidFill>
                <a:effectLst/>
                <a:latin typeface="+mn-lt"/>
                <a:ea typeface="+mn-ea"/>
                <a:cs typeface="+mn-cs"/>
              </a:rPr>
              <a:t> the study at any point without giving any reason. Should you wish to withdraw from the study, please contact Alarna Samarasinghe (details above). You should quote your 4-digit ID number and all associated files will be deleted.</a:t>
            </a:r>
            <a:br>
              <a:rPr lang="en-GB" sz="1200" kern="1200" baseline="0" dirty="0" smtClean="0">
                <a:solidFill>
                  <a:schemeClr val="tx1"/>
                </a:solidFill>
                <a:effectLst/>
                <a:latin typeface="+mn-lt"/>
                <a:ea typeface="+mn-ea"/>
                <a:cs typeface="+mn-cs"/>
              </a:rPr>
            </a:br>
            <a:r>
              <a:rPr lang="en-GB" sz="1200" kern="1200" baseline="0" dirty="0" smtClean="0">
                <a:solidFill>
                  <a:schemeClr val="tx1"/>
                </a:solidFill>
                <a:effectLst/>
                <a:latin typeface="+mn-lt"/>
                <a:ea typeface="+mn-ea"/>
                <a:cs typeface="+mn-cs"/>
              </a:rPr>
              <a:t> </a:t>
            </a:r>
            <a:br>
              <a:rPr lang="en-GB" sz="1200" kern="1200" baseline="0" dirty="0" smtClean="0">
                <a:solidFill>
                  <a:schemeClr val="tx1"/>
                </a:solidFill>
                <a:effectLst/>
                <a:latin typeface="+mn-lt"/>
                <a:ea typeface="+mn-ea"/>
                <a:cs typeface="+mn-cs"/>
              </a:rPr>
            </a:br>
            <a:r>
              <a:rPr lang="en-US" baseline="0" dirty="0" smtClean="0"/>
              <a:t>The research is carried out by </a:t>
            </a:r>
            <a:r>
              <a:rPr lang="en-GB" sz="1200" kern="1200" dirty="0" smtClean="0">
                <a:solidFill>
                  <a:schemeClr val="tx1"/>
                </a:solidFill>
                <a:effectLst/>
                <a:latin typeface="+mn-lt"/>
                <a:ea typeface="+mn-ea"/>
                <a:cs typeface="+mn-cs"/>
              </a:rPr>
              <a:t>Alarna Samarasinghe, a Postgraduate</a:t>
            </a:r>
            <a:r>
              <a:rPr lang="en-GB" sz="1200" kern="1200" baseline="0" dirty="0" smtClean="0">
                <a:solidFill>
                  <a:schemeClr val="tx1"/>
                </a:solidFill>
                <a:effectLst/>
                <a:latin typeface="+mn-lt"/>
                <a:ea typeface="+mn-ea"/>
                <a:cs typeface="+mn-cs"/>
              </a:rPr>
              <a:t> Researcher</a:t>
            </a:r>
            <a:r>
              <a:rPr lang="en-GB" sz="1200" kern="1200" dirty="0" smtClean="0">
                <a:solidFill>
                  <a:schemeClr val="tx1"/>
                </a:solidFill>
                <a:effectLst/>
                <a:latin typeface="+mn-lt"/>
                <a:ea typeface="+mn-ea"/>
                <a:cs typeface="+mn-cs"/>
              </a:rPr>
              <a:t> in the Department of Anthropology &amp; Archaeology at the University of Bristol, and overseen by </a:t>
            </a:r>
            <a:r>
              <a:rPr lang="en-GB" dirty="0" smtClean="0">
                <a:effectLst/>
              </a:rPr>
              <a:t> </a:t>
            </a:r>
            <a:r>
              <a:rPr lang="en-GB" sz="1200" kern="1200" dirty="0" smtClean="0">
                <a:solidFill>
                  <a:schemeClr val="tx1"/>
                </a:solidFill>
                <a:effectLst/>
                <a:latin typeface="+mn-lt"/>
                <a:ea typeface="+mn-ea"/>
                <a:cs typeface="+mn-cs"/>
              </a:rPr>
              <a:t>Professor Fiona Jordan and Dr Sean Roberts in the same department.</a:t>
            </a:r>
            <a:r>
              <a:rPr lang="en-GB" dirty="0" smtClean="0">
                <a:effectLst/>
              </a:rPr>
              <a:t> If you have any questions, please contact Alarna Samarasinghe</a:t>
            </a:r>
            <a:r>
              <a:rPr lang="en-GB" baseline="0" dirty="0" smtClean="0">
                <a:effectLst/>
              </a:rPr>
              <a:t> (details above). </a:t>
            </a:r>
            <a:endParaRPr lang="en-GB"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GB"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GB" sz="1200" kern="1200" dirty="0" smtClean="0">
                <a:solidFill>
                  <a:schemeClr val="tx1"/>
                </a:solidFill>
                <a:effectLst/>
                <a:latin typeface="+mn-lt"/>
                <a:ea typeface="+mn-ea"/>
                <a:cs typeface="+mn-cs"/>
              </a:rPr>
              <a:t>The Faculty of Arts Research Ethics Committee at the University of Bristol has reviewed this study. </a:t>
            </a:r>
          </a:p>
          <a:p>
            <a:pPr marL="0" marR="0" indent="0" algn="l" defTabSz="457200" rtl="0" eaLnBrk="1" fontAlgn="auto" latinLnBrk="0" hangingPunct="1">
              <a:lnSpc>
                <a:spcPct val="100000"/>
              </a:lnSpc>
              <a:spcBef>
                <a:spcPts val="0"/>
              </a:spcBef>
              <a:spcAft>
                <a:spcPts val="0"/>
              </a:spcAft>
              <a:buClrTx/>
              <a:buSzTx/>
              <a:buFont typeface="Arial"/>
              <a:buNone/>
              <a:tabLst/>
              <a:defRPr/>
            </a:pPr>
            <a:r>
              <a:rPr lang="en-GB" sz="1200" kern="1200" dirty="0" smtClean="0">
                <a:solidFill>
                  <a:schemeClr val="tx1"/>
                </a:solidFill>
                <a:effectLst/>
                <a:latin typeface="+mn-lt"/>
                <a:ea typeface="+mn-ea"/>
                <a:cs typeface="+mn-cs"/>
              </a:rPr>
              <a:t>If you have any concerns related to your participation in this study please direct them to the Faculty of Arts  Research Ethics Committee, via Liam </a:t>
            </a:r>
            <a:r>
              <a:rPr lang="en-GB" sz="1200" kern="1200" dirty="0" err="1" smtClean="0">
                <a:solidFill>
                  <a:schemeClr val="tx1"/>
                </a:solidFill>
                <a:effectLst/>
                <a:latin typeface="+mn-lt"/>
                <a:ea typeface="+mn-ea"/>
                <a:cs typeface="+mn-cs"/>
              </a:rPr>
              <a:t>McKervey</a:t>
            </a:r>
            <a:r>
              <a:rPr lang="en-GB" sz="1200" kern="1200" dirty="0" smtClean="0">
                <a:solidFill>
                  <a:schemeClr val="tx1"/>
                </a:solidFill>
                <a:effectLst/>
                <a:latin typeface="+mn-lt"/>
                <a:ea typeface="+mn-ea"/>
                <a:cs typeface="+mn-cs"/>
              </a:rPr>
              <a:t>, Research Governance and Ethics Officer (Tel: 0117 331 7472 email: </a:t>
            </a:r>
            <a:r>
              <a:rPr lang="en-GB" sz="1200" kern="1200" dirty="0" err="1" smtClean="0">
                <a:solidFill>
                  <a:schemeClr val="tx1"/>
                </a:solidFill>
                <a:effectLst/>
                <a:latin typeface="+mn-lt"/>
                <a:ea typeface="+mn-ea"/>
                <a:cs typeface="+mn-cs"/>
              </a:rPr>
              <a:t>Liam.McKervey@bristol.ac.uk</a:t>
            </a:r>
            <a:endParaRPr lang="en-GB" sz="1200" kern="1200" dirty="0" smtClean="0">
              <a:solidFill>
                <a:schemeClr val="tx1"/>
              </a:solidFill>
              <a:effectLst/>
              <a:latin typeface="+mn-lt"/>
              <a:ea typeface="+mn-ea"/>
              <a:cs typeface="+mn-cs"/>
            </a:endParaRPr>
          </a:p>
          <a:p>
            <a:pPr marL="171450" indent="-171450">
              <a:buFont typeface="Arial"/>
              <a:buChar char="•"/>
            </a:pPr>
            <a:endParaRPr lang="en-US" baseline="0" dirty="0" smtClean="0"/>
          </a:p>
          <a:p>
            <a:pPr marL="171450" indent="-171450">
              <a:buFont typeface="Arial"/>
              <a:buChar char="•"/>
            </a:pPr>
            <a:endParaRPr lang="en-US" dirty="0" smtClean="0"/>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EF47C695-9C1F-6B41-BE26-7FF89B294574}" type="slidenum">
              <a:rPr lang="en-US" smtClean="0"/>
              <a:t>12</a:t>
            </a:fld>
            <a:endParaRPr lang="en-US"/>
          </a:p>
        </p:txBody>
      </p:sp>
    </p:spTree>
    <p:extLst>
      <p:ext uri="{BB962C8B-B14F-4D97-AF65-F5344CB8AC3E}">
        <p14:creationId xmlns:p14="http://schemas.microsoft.com/office/powerpoint/2010/main" val="1507118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consent</a:t>
            </a:r>
            <a:r>
              <a:rPr lang="en-US" baseline="0" dirty="0" smtClean="0"/>
              <a:t> is not given direct to this page.</a:t>
            </a:r>
            <a:endParaRPr lang="en-US" dirty="0"/>
          </a:p>
        </p:txBody>
      </p:sp>
      <p:sp>
        <p:nvSpPr>
          <p:cNvPr id="4" name="Slide Number Placeholder 3"/>
          <p:cNvSpPr>
            <a:spLocks noGrp="1"/>
          </p:cNvSpPr>
          <p:nvPr>
            <p:ph type="sldNum" sz="quarter" idx="10"/>
          </p:nvPr>
        </p:nvSpPr>
        <p:spPr/>
        <p:txBody>
          <a:bodyPr/>
          <a:lstStyle/>
          <a:p>
            <a:fld id="{EF47C695-9C1F-6B41-BE26-7FF89B294574}" type="slidenum">
              <a:rPr lang="en-US" smtClean="0"/>
              <a:t>13</a:t>
            </a:fld>
            <a:endParaRPr lang="en-US"/>
          </a:p>
        </p:txBody>
      </p:sp>
    </p:spTree>
    <p:extLst>
      <p:ext uri="{BB962C8B-B14F-4D97-AF65-F5344CB8AC3E}">
        <p14:creationId xmlns:p14="http://schemas.microsoft.com/office/powerpoint/2010/main" val="2345548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consent</a:t>
            </a:r>
            <a:r>
              <a:rPr lang="en-US" baseline="0" dirty="0" smtClean="0"/>
              <a:t> is given direct to this page.</a:t>
            </a:r>
            <a:endParaRPr lang="en-US" dirty="0"/>
          </a:p>
        </p:txBody>
      </p:sp>
      <p:sp>
        <p:nvSpPr>
          <p:cNvPr id="4" name="Slide Number Placeholder 3"/>
          <p:cNvSpPr>
            <a:spLocks noGrp="1"/>
          </p:cNvSpPr>
          <p:nvPr>
            <p:ph type="sldNum" sz="quarter" idx="10"/>
          </p:nvPr>
        </p:nvSpPr>
        <p:spPr/>
        <p:txBody>
          <a:bodyPr/>
          <a:lstStyle/>
          <a:p>
            <a:fld id="{EF47C695-9C1F-6B41-BE26-7FF89B294574}" type="slidenum">
              <a:rPr lang="en-US" smtClean="0"/>
              <a:t>14</a:t>
            </a:fld>
            <a:endParaRPr lang="en-US"/>
          </a:p>
        </p:txBody>
      </p:sp>
    </p:spTree>
    <p:extLst>
      <p:ext uri="{BB962C8B-B14F-4D97-AF65-F5344CB8AC3E}">
        <p14:creationId xmlns:p14="http://schemas.microsoft.com/office/powerpoint/2010/main" val="2345548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Continue button appears after video has played in full</a:t>
            </a:r>
            <a:endParaRPr lang="en-US" dirty="0"/>
          </a:p>
        </p:txBody>
      </p:sp>
      <p:sp>
        <p:nvSpPr>
          <p:cNvPr id="4" name="Slide Number Placeholder 3"/>
          <p:cNvSpPr>
            <a:spLocks noGrp="1"/>
          </p:cNvSpPr>
          <p:nvPr>
            <p:ph type="sldNum" sz="quarter" idx="10"/>
          </p:nvPr>
        </p:nvSpPr>
        <p:spPr/>
        <p:txBody>
          <a:bodyPr/>
          <a:lstStyle/>
          <a:p>
            <a:fld id="{EF47C695-9C1F-6B41-BE26-7FF89B294574}" type="slidenum">
              <a:rPr lang="en-US" smtClean="0"/>
              <a:t>15</a:t>
            </a:fld>
            <a:endParaRPr lang="en-US"/>
          </a:p>
        </p:txBody>
      </p:sp>
    </p:spTree>
    <p:extLst>
      <p:ext uri="{BB962C8B-B14F-4D97-AF65-F5344CB8AC3E}">
        <p14:creationId xmlns:p14="http://schemas.microsoft.com/office/powerpoint/2010/main" val="3564990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Images appear in random order in bottom set</a:t>
            </a:r>
          </a:p>
          <a:p>
            <a:pPr marL="171450" indent="-171450">
              <a:buFont typeface="Arial"/>
              <a:buChar char="•"/>
            </a:pPr>
            <a:r>
              <a:rPr lang="en-US" dirty="0" smtClean="0"/>
              <a:t>Drag and drop to</a:t>
            </a:r>
            <a:r>
              <a:rPr lang="en-US" baseline="0" dirty="0" smtClean="0"/>
              <a:t> story board (top) (16 images) [Disappear from bottom set but can be dragged back if participant changes mind</a:t>
            </a:r>
          </a:p>
          <a:p>
            <a:pPr marL="171450" indent="-171450">
              <a:buFont typeface="Arial"/>
              <a:buChar char="•"/>
            </a:pPr>
            <a:r>
              <a:rPr lang="en-US" baseline="0" dirty="0" smtClean="0"/>
              <a:t>Larger image appears when hovering over the thumbnail</a:t>
            </a:r>
          </a:p>
          <a:p>
            <a:pPr marL="171450" indent="-171450">
              <a:buFont typeface="Arial"/>
              <a:buChar char="•"/>
            </a:pPr>
            <a:r>
              <a:rPr lang="en-US" baseline="0" dirty="0" smtClean="0"/>
              <a:t>Timer counting down (from 15 minutes)</a:t>
            </a:r>
          </a:p>
          <a:p>
            <a:pPr marL="171450" indent="-171450">
              <a:buFont typeface="Arial"/>
              <a:buChar char="•"/>
            </a:pPr>
            <a:r>
              <a:rPr lang="en-US" baseline="0" dirty="0" smtClean="0"/>
              <a:t>Storyboard scrolls across</a:t>
            </a:r>
          </a:p>
          <a:p>
            <a:pPr marL="171450" indent="-171450">
              <a:buFont typeface="Arial"/>
              <a:buChar char="•"/>
            </a:pPr>
            <a:r>
              <a:rPr lang="en-US" baseline="0" dirty="0" smtClean="0"/>
              <a:t>When submitted output should be picture number in image column</a:t>
            </a:r>
            <a:endParaRPr lang="en-US"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EF47C695-9C1F-6B41-BE26-7FF89B294574}" type="slidenum">
              <a:rPr lang="en-US" smtClean="0"/>
              <a:t>16</a:t>
            </a:fld>
            <a:endParaRPr lang="en-US"/>
          </a:p>
        </p:txBody>
      </p:sp>
    </p:spTree>
    <p:extLst>
      <p:ext uri="{BB962C8B-B14F-4D97-AF65-F5344CB8AC3E}">
        <p14:creationId xmlns:p14="http://schemas.microsoft.com/office/powerpoint/2010/main" val="4294012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Timer continues</a:t>
            </a:r>
            <a:r>
              <a:rPr lang="en-US" baseline="0" dirty="0" smtClean="0"/>
              <a:t> from previous page</a:t>
            </a:r>
          </a:p>
          <a:p>
            <a:r>
              <a:rPr lang="en-US" baseline="0" dirty="0" smtClean="0"/>
              <a:t>When time finishes, page moves on automatically to submission</a:t>
            </a:r>
          </a:p>
          <a:p>
            <a:r>
              <a:rPr lang="en-US" baseline="0" dirty="0" smtClean="0"/>
              <a:t>Larger picture when hovering over thumbnail</a:t>
            </a:r>
            <a:endParaRPr lang="en-US" dirty="0"/>
          </a:p>
        </p:txBody>
      </p:sp>
      <p:sp>
        <p:nvSpPr>
          <p:cNvPr id="4" name="Slide Number Placeholder 3"/>
          <p:cNvSpPr>
            <a:spLocks noGrp="1"/>
          </p:cNvSpPr>
          <p:nvPr>
            <p:ph type="sldNum" sz="quarter" idx="10"/>
          </p:nvPr>
        </p:nvSpPr>
        <p:spPr/>
        <p:txBody>
          <a:bodyPr/>
          <a:lstStyle/>
          <a:p>
            <a:fld id="{EF47C695-9C1F-6B41-BE26-7FF89B294574}" type="slidenum">
              <a:rPr lang="en-US" smtClean="0"/>
              <a:t>17</a:t>
            </a:fld>
            <a:endParaRPr lang="en-US"/>
          </a:p>
        </p:txBody>
      </p:sp>
    </p:spTree>
    <p:extLst>
      <p:ext uri="{BB962C8B-B14F-4D97-AF65-F5344CB8AC3E}">
        <p14:creationId xmlns:p14="http://schemas.microsoft.com/office/powerpoint/2010/main" val="2723897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Larger picture when hovering over thumbnail</a:t>
            </a:r>
          </a:p>
          <a:p>
            <a:r>
              <a:rPr lang="en-US" baseline="0" dirty="0" smtClean="0"/>
              <a:t>Radio buttons for important scene</a:t>
            </a:r>
          </a:p>
          <a:p>
            <a:r>
              <a:rPr lang="en-US" baseline="0" dirty="0" smtClean="0"/>
              <a:t>Free text for explanation</a:t>
            </a:r>
            <a:endParaRPr lang="en-US" dirty="0"/>
          </a:p>
        </p:txBody>
      </p:sp>
      <p:sp>
        <p:nvSpPr>
          <p:cNvPr id="4" name="Slide Number Placeholder 3"/>
          <p:cNvSpPr>
            <a:spLocks noGrp="1"/>
          </p:cNvSpPr>
          <p:nvPr>
            <p:ph type="sldNum" sz="quarter" idx="10"/>
          </p:nvPr>
        </p:nvSpPr>
        <p:spPr/>
        <p:txBody>
          <a:bodyPr/>
          <a:lstStyle/>
          <a:p>
            <a:fld id="{EF47C695-9C1F-6B41-BE26-7FF89B294574}" type="slidenum">
              <a:rPr lang="en-US" smtClean="0"/>
              <a:t>18</a:t>
            </a:fld>
            <a:endParaRPr lang="en-US"/>
          </a:p>
        </p:txBody>
      </p:sp>
    </p:spTree>
    <p:extLst>
      <p:ext uri="{BB962C8B-B14F-4D97-AF65-F5344CB8AC3E}">
        <p14:creationId xmlns:p14="http://schemas.microsoft.com/office/powerpoint/2010/main" val="2723897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 and gender</a:t>
            </a:r>
            <a:r>
              <a:rPr lang="en-US" baseline="0" dirty="0" smtClean="0"/>
              <a:t> questions from Transmission study</a:t>
            </a:r>
            <a:br>
              <a:rPr lang="en-US" baseline="0" dirty="0" smtClean="0"/>
            </a:br>
            <a:r>
              <a:rPr lang="en-US" dirty="0" smtClean="0"/>
              <a:t/>
            </a:r>
            <a:br>
              <a:rPr lang="en-US" dirty="0" smtClean="0"/>
            </a:br>
            <a:r>
              <a:rPr lang="en-US" dirty="0" smtClean="0"/>
              <a:t/>
            </a:r>
            <a:br>
              <a:rPr lang="en-US" dirty="0" smtClean="0"/>
            </a:br>
            <a:r>
              <a:rPr lang="en-US" dirty="0" smtClean="0"/>
              <a:t>Match data with</a:t>
            </a:r>
            <a:r>
              <a:rPr lang="en-US" baseline="0" dirty="0" smtClean="0"/>
              <a:t> original</a:t>
            </a:r>
            <a:endParaRPr lang="en-US" dirty="0"/>
          </a:p>
        </p:txBody>
      </p:sp>
      <p:sp>
        <p:nvSpPr>
          <p:cNvPr id="4" name="Slide Number Placeholder 3"/>
          <p:cNvSpPr>
            <a:spLocks noGrp="1"/>
          </p:cNvSpPr>
          <p:nvPr>
            <p:ph type="sldNum" sz="quarter" idx="10"/>
          </p:nvPr>
        </p:nvSpPr>
        <p:spPr/>
        <p:txBody>
          <a:bodyPr/>
          <a:lstStyle/>
          <a:p>
            <a:fld id="{EF47C695-9C1F-6B41-BE26-7FF89B294574}" type="slidenum">
              <a:rPr lang="en-US" smtClean="0"/>
              <a:t>19</a:t>
            </a:fld>
            <a:endParaRPr lang="en-US"/>
          </a:p>
        </p:txBody>
      </p:sp>
    </p:spTree>
    <p:extLst>
      <p:ext uri="{BB962C8B-B14F-4D97-AF65-F5344CB8AC3E}">
        <p14:creationId xmlns:p14="http://schemas.microsoft.com/office/powerpoint/2010/main" val="71005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consent</a:t>
            </a:r>
            <a:r>
              <a:rPr lang="en-US" baseline="0" dirty="0" smtClean="0"/>
              <a:t> is not given direct to this page.</a:t>
            </a:r>
            <a:endParaRPr lang="en-US" dirty="0"/>
          </a:p>
        </p:txBody>
      </p:sp>
      <p:sp>
        <p:nvSpPr>
          <p:cNvPr id="4" name="Slide Number Placeholder 3"/>
          <p:cNvSpPr>
            <a:spLocks noGrp="1"/>
          </p:cNvSpPr>
          <p:nvPr>
            <p:ph type="sldNum" sz="quarter" idx="10"/>
          </p:nvPr>
        </p:nvSpPr>
        <p:spPr/>
        <p:txBody>
          <a:bodyPr/>
          <a:lstStyle/>
          <a:p>
            <a:fld id="{EF47C695-9C1F-6B41-BE26-7FF89B294574}" type="slidenum">
              <a:rPr lang="en-US" smtClean="0"/>
              <a:t>2</a:t>
            </a:fld>
            <a:endParaRPr lang="en-US"/>
          </a:p>
        </p:txBody>
      </p:sp>
    </p:spTree>
    <p:extLst>
      <p:ext uri="{BB962C8B-B14F-4D97-AF65-F5344CB8AC3E}">
        <p14:creationId xmlns:p14="http://schemas.microsoft.com/office/powerpoint/2010/main" val="23455485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47C695-9C1F-6B41-BE26-7FF89B294574}" type="slidenum">
              <a:rPr lang="en-US" smtClean="0"/>
              <a:t>20</a:t>
            </a:fld>
            <a:endParaRPr lang="en-US"/>
          </a:p>
        </p:txBody>
      </p:sp>
    </p:spTree>
    <p:extLst>
      <p:ext uri="{BB962C8B-B14F-4D97-AF65-F5344CB8AC3E}">
        <p14:creationId xmlns:p14="http://schemas.microsoft.com/office/powerpoint/2010/main" val="710053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consent</a:t>
            </a:r>
            <a:r>
              <a:rPr lang="en-US" baseline="0" dirty="0" smtClean="0"/>
              <a:t> is given direct to this page.</a:t>
            </a:r>
            <a:endParaRPr lang="en-US" dirty="0"/>
          </a:p>
        </p:txBody>
      </p:sp>
      <p:sp>
        <p:nvSpPr>
          <p:cNvPr id="4" name="Slide Number Placeholder 3"/>
          <p:cNvSpPr>
            <a:spLocks noGrp="1"/>
          </p:cNvSpPr>
          <p:nvPr>
            <p:ph type="sldNum" sz="quarter" idx="10"/>
          </p:nvPr>
        </p:nvSpPr>
        <p:spPr/>
        <p:txBody>
          <a:bodyPr/>
          <a:lstStyle/>
          <a:p>
            <a:fld id="{EF47C695-9C1F-6B41-BE26-7FF89B294574}" type="slidenum">
              <a:rPr lang="en-US" smtClean="0"/>
              <a:t>3</a:t>
            </a:fld>
            <a:endParaRPr lang="en-US"/>
          </a:p>
        </p:txBody>
      </p:sp>
    </p:spTree>
    <p:extLst>
      <p:ext uri="{BB962C8B-B14F-4D97-AF65-F5344CB8AC3E}">
        <p14:creationId xmlns:p14="http://schemas.microsoft.com/office/powerpoint/2010/main" val="2345548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dirty="0" smtClean="0"/>
              <a:t>Instructional</a:t>
            </a:r>
            <a:r>
              <a:rPr lang="en-US" baseline="0" dirty="0" smtClean="0"/>
              <a:t> v</a:t>
            </a:r>
            <a:r>
              <a:rPr lang="en-US" dirty="0" smtClean="0"/>
              <a:t>ideo of how to move images about</a:t>
            </a:r>
            <a:br>
              <a:rPr lang="en-US" dirty="0" smtClean="0"/>
            </a:br>
            <a:r>
              <a:rPr lang="en-US" dirty="0" smtClean="0"/>
              <a:t>Continue button appears after video has played in full</a:t>
            </a:r>
            <a:endParaRPr lang="en-US" dirty="0"/>
          </a:p>
        </p:txBody>
      </p:sp>
      <p:sp>
        <p:nvSpPr>
          <p:cNvPr id="4" name="Slide Number Placeholder 3"/>
          <p:cNvSpPr>
            <a:spLocks noGrp="1"/>
          </p:cNvSpPr>
          <p:nvPr>
            <p:ph type="sldNum" sz="quarter" idx="10"/>
          </p:nvPr>
        </p:nvSpPr>
        <p:spPr/>
        <p:txBody>
          <a:bodyPr/>
          <a:lstStyle/>
          <a:p>
            <a:fld id="{EF47C695-9C1F-6B41-BE26-7FF89B294574}" type="slidenum">
              <a:rPr lang="en-US" smtClean="0"/>
              <a:t>4</a:t>
            </a:fld>
            <a:endParaRPr lang="en-US"/>
          </a:p>
        </p:txBody>
      </p:sp>
    </p:spTree>
    <p:extLst>
      <p:ext uri="{BB962C8B-B14F-4D97-AF65-F5344CB8AC3E}">
        <p14:creationId xmlns:p14="http://schemas.microsoft.com/office/powerpoint/2010/main" val="3564990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Images appear in random order in bottom set</a:t>
            </a:r>
          </a:p>
          <a:p>
            <a:pPr marL="171450" indent="-171450">
              <a:buFont typeface="Arial"/>
              <a:buChar char="•"/>
            </a:pPr>
            <a:r>
              <a:rPr lang="en-US" dirty="0" smtClean="0"/>
              <a:t>Drag and drop to</a:t>
            </a:r>
            <a:r>
              <a:rPr lang="en-US" baseline="0" dirty="0" smtClean="0"/>
              <a:t> story board (top) (16 images) [Disappear from bottom set but can be dragged back if participant changes mind</a:t>
            </a:r>
          </a:p>
          <a:p>
            <a:pPr marL="171450" indent="-171450">
              <a:buFont typeface="Arial"/>
              <a:buChar char="•"/>
            </a:pPr>
            <a:r>
              <a:rPr lang="en-US" baseline="0" dirty="0" smtClean="0"/>
              <a:t>Larger image appears when hovering over the thumbnail</a:t>
            </a:r>
          </a:p>
          <a:p>
            <a:pPr marL="171450" indent="-171450">
              <a:buFont typeface="Arial"/>
              <a:buChar char="•"/>
            </a:pPr>
            <a:r>
              <a:rPr lang="en-US" baseline="0" dirty="0" smtClean="0"/>
              <a:t>Timer counting down (from 15 minutes)</a:t>
            </a:r>
          </a:p>
          <a:p>
            <a:pPr marL="171450" indent="-171450">
              <a:buFont typeface="Arial"/>
              <a:buChar char="•"/>
            </a:pPr>
            <a:r>
              <a:rPr lang="en-US" baseline="0" dirty="0" smtClean="0"/>
              <a:t>Storyboard scrolls across</a:t>
            </a:r>
          </a:p>
          <a:p>
            <a:pPr marL="171450" indent="-171450">
              <a:buFont typeface="Arial"/>
              <a:buChar char="•"/>
            </a:pPr>
            <a:r>
              <a:rPr lang="en-US" baseline="0" dirty="0" smtClean="0"/>
              <a:t>When submitted output should be picture number in image column</a:t>
            </a:r>
            <a:endParaRPr lang="en-US" dirty="0"/>
          </a:p>
        </p:txBody>
      </p:sp>
      <p:sp>
        <p:nvSpPr>
          <p:cNvPr id="4" name="Slide Number Placeholder 3"/>
          <p:cNvSpPr>
            <a:spLocks noGrp="1"/>
          </p:cNvSpPr>
          <p:nvPr>
            <p:ph type="sldNum" sz="quarter" idx="10"/>
          </p:nvPr>
        </p:nvSpPr>
        <p:spPr/>
        <p:txBody>
          <a:bodyPr/>
          <a:lstStyle/>
          <a:p>
            <a:fld id="{EF47C695-9C1F-6B41-BE26-7FF89B294574}" type="slidenum">
              <a:rPr lang="en-US" smtClean="0"/>
              <a:t>5</a:t>
            </a:fld>
            <a:endParaRPr lang="en-US"/>
          </a:p>
        </p:txBody>
      </p:sp>
    </p:spTree>
    <p:extLst>
      <p:ext uri="{BB962C8B-B14F-4D97-AF65-F5344CB8AC3E}">
        <p14:creationId xmlns:p14="http://schemas.microsoft.com/office/powerpoint/2010/main" val="4294012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Timer continues</a:t>
            </a:r>
            <a:r>
              <a:rPr lang="en-US" baseline="0" dirty="0" smtClean="0"/>
              <a:t> from previous page</a:t>
            </a:r>
          </a:p>
          <a:p>
            <a:r>
              <a:rPr lang="en-US" baseline="0" dirty="0" smtClean="0"/>
              <a:t>When time finishes, page moves on automatically to submission</a:t>
            </a:r>
          </a:p>
          <a:p>
            <a:r>
              <a:rPr lang="en-US" baseline="0" dirty="0" smtClean="0"/>
              <a:t>Larger picture when hovering over thumbnail</a:t>
            </a:r>
            <a:endParaRPr lang="en-US" dirty="0"/>
          </a:p>
        </p:txBody>
      </p:sp>
      <p:sp>
        <p:nvSpPr>
          <p:cNvPr id="4" name="Slide Number Placeholder 3"/>
          <p:cNvSpPr>
            <a:spLocks noGrp="1"/>
          </p:cNvSpPr>
          <p:nvPr>
            <p:ph type="sldNum" sz="quarter" idx="10"/>
          </p:nvPr>
        </p:nvSpPr>
        <p:spPr/>
        <p:txBody>
          <a:bodyPr/>
          <a:lstStyle/>
          <a:p>
            <a:fld id="{EF47C695-9C1F-6B41-BE26-7FF89B294574}" type="slidenum">
              <a:rPr lang="en-US" smtClean="0"/>
              <a:t>6</a:t>
            </a:fld>
            <a:endParaRPr lang="en-US"/>
          </a:p>
        </p:txBody>
      </p:sp>
    </p:spTree>
    <p:extLst>
      <p:ext uri="{BB962C8B-B14F-4D97-AF65-F5344CB8AC3E}">
        <p14:creationId xmlns:p14="http://schemas.microsoft.com/office/powerpoint/2010/main" val="2723897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Larger picture when hovering over thumbnail</a:t>
            </a:r>
          </a:p>
          <a:p>
            <a:r>
              <a:rPr lang="en-US" baseline="0" dirty="0" smtClean="0"/>
              <a:t>Text should match up to the pictures based on the placeholders on the previous slide.</a:t>
            </a:r>
          </a:p>
          <a:p>
            <a:r>
              <a:rPr lang="en-US" baseline="0" dirty="0" smtClean="0"/>
              <a:t>Radio buttons for important scene</a:t>
            </a:r>
          </a:p>
          <a:p>
            <a:r>
              <a:rPr lang="en-US" baseline="0" dirty="0" smtClean="0"/>
              <a:t>Free text for explanation</a:t>
            </a:r>
            <a:endParaRPr lang="en-US" dirty="0"/>
          </a:p>
        </p:txBody>
      </p:sp>
      <p:sp>
        <p:nvSpPr>
          <p:cNvPr id="4" name="Slide Number Placeholder 3"/>
          <p:cNvSpPr>
            <a:spLocks noGrp="1"/>
          </p:cNvSpPr>
          <p:nvPr>
            <p:ph type="sldNum" sz="quarter" idx="10"/>
          </p:nvPr>
        </p:nvSpPr>
        <p:spPr/>
        <p:txBody>
          <a:bodyPr/>
          <a:lstStyle/>
          <a:p>
            <a:fld id="{EF47C695-9C1F-6B41-BE26-7FF89B294574}" type="slidenum">
              <a:rPr lang="en-US" smtClean="0"/>
              <a:t>7</a:t>
            </a:fld>
            <a:endParaRPr lang="en-US"/>
          </a:p>
        </p:txBody>
      </p:sp>
    </p:spTree>
    <p:extLst>
      <p:ext uri="{BB962C8B-B14F-4D97-AF65-F5344CB8AC3E}">
        <p14:creationId xmlns:p14="http://schemas.microsoft.com/office/powerpoint/2010/main" val="2723897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Continue button appears after 10 minutes</a:t>
            </a:r>
            <a:endParaRPr lang="en-US" dirty="0"/>
          </a:p>
        </p:txBody>
      </p:sp>
      <p:sp>
        <p:nvSpPr>
          <p:cNvPr id="4" name="Slide Number Placeholder 3"/>
          <p:cNvSpPr>
            <a:spLocks noGrp="1"/>
          </p:cNvSpPr>
          <p:nvPr>
            <p:ph type="sldNum" sz="quarter" idx="10"/>
          </p:nvPr>
        </p:nvSpPr>
        <p:spPr/>
        <p:txBody>
          <a:bodyPr/>
          <a:lstStyle/>
          <a:p>
            <a:fld id="{EF47C695-9C1F-6B41-BE26-7FF89B294574}" type="slidenum">
              <a:rPr lang="en-US" smtClean="0"/>
              <a:t>8</a:t>
            </a:fld>
            <a:endParaRPr lang="en-US"/>
          </a:p>
        </p:txBody>
      </p:sp>
    </p:spTree>
    <p:extLst>
      <p:ext uri="{BB962C8B-B14F-4D97-AF65-F5344CB8AC3E}">
        <p14:creationId xmlns:p14="http://schemas.microsoft.com/office/powerpoint/2010/main" val="710053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 and gender</a:t>
            </a:r>
            <a:r>
              <a:rPr lang="en-US" baseline="0" dirty="0" smtClean="0"/>
              <a:t> questions from Transmission study</a:t>
            </a:r>
            <a:br>
              <a:rPr lang="en-US" baseline="0" dirty="0" smtClean="0"/>
            </a:br>
            <a:r>
              <a:rPr lang="en-US" baseline="0" dirty="0" smtClean="0"/>
              <a:t/>
            </a:r>
            <a:br>
              <a:rPr lang="en-US" baseline="0" dirty="0" smtClean="0"/>
            </a:br>
            <a:r>
              <a:rPr lang="en-US" dirty="0" smtClean="0"/>
              <a:t/>
            </a:r>
            <a:br>
              <a:rPr lang="en-US" dirty="0" smtClean="0"/>
            </a:br>
            <a:r>
              <a:rPr lang="en-US" dirty="0" smtClean="0"/>
              <a:t/>
            </a:r>
            <a:br>
              <a:rPr lang="en-US" dirty="0" smtClean="0"/>
            </a:br>
            <a:r>
              <a:rPr lang="en-US" dirty="0" smtClean="0"/>
              <a:t>Continue button appears after 10 minutes</a:t>
            </a:r>
            <a:endParaRPr lang="en-US" dirty="0"/>
          </a:p>
        </p:txBody>
      </p:sp>
      <p:sp>
        <p:nvSpPr>
          <p:cNvPr id="4" name="Slide Number Placeholder 3"/>
          <p:cNvSpPr>
            <a:spLocks noGrp="1"/>
          </p:cNvSpPr>
          <p:nvPr>
            <p:ph type="sldNum" sz="quarter" idx="10"/>
          </p:nvPr>
        </p:nvSpPr>
        <p:spPr/>
        <p:txBody>
          <a:bodyPr/>
          <a:lstStyle/>
          <a:p>
            <a:fld id="{EF47C695-9C1F-6B41-BE26-7FF89B294574}" type="slidenum">
              <a:rPr lang="en-US" smtClean="0"/>
              <a:t>9</a:t>
            </a:fld>
            <a:endParaRPr lang="en-US"/>
          </a:p>
        </p:txBody>
      </p:sp>
    </p:spTree>
    <p:extLst>
      <p:ext uri="{BB962C8B-B14F-4D97-AF65-F5344CB8AC3E}">
        <p14:creationId xmlns:p14="http://schemas.microsoft.com/office/powerpoint/2010/main" val="710053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B93D3CB9-5163-4E48-AB50-265513C86FA7}" type="datetimeFigureOut">
              <a:rPr lang="en-US" smtClean="0"/>
              <a:t>23/11/18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B4182-5C3B-B74D-815A-E39AC03CA104}" type="slidenum">
              <a:rPr lang="en-US" smtClean="0"/>
              <a:t>‹#›</a:t>
            </a:fld>
            <a:endParaRPr lang="en-US"/>
          </a:p>
        </p:txBody>
      </p:sp>
    </p:spTree>
    <p:extLst>
      <p:ext uri="{BB962C8B-B14F-4D97-AF65-F5344CB8AC3E}">
        <p14:creationId xmlns:p14="http://schemas.microsoft.com/office/powerpoint/2010/main" val="90155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B93D3CB9-5163-4E48-AB50-265513C86FA7}" type="datetimeFigureOut">
              <a:rPr lang="en-US" smtClean="0"/>
              <a:t>23/11/18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B4182-5C3B-B74D-815A-E39AC03CA104}" type="slidenum">
              <a:rPr lang="en-US" smtClean="0"/>
              <a:t>‹#›</a:t>
            </a:fld>
            <a:endParaRPr lang="en-US"/>
          </a:p>
        </p:txBody>
      </p:sp>
    </p:spTree>
    <p:extLst>
      <p:ext uri="{BB962C8B-B14F-4D97-AF65-F5344CB8AC3E}">
        <p14:creationId xmlns:p14="http://schemas.microsoft.com/office/powerpoint/2010/main" val="3364585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B93D3CB9-5163-4E48-AB50-265513C86FA7}" type="datetimeFigureOut">
              <a:rPr lang="en-US" smtClean="0"/>
              <a:t>23/11/18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B4182-5C3B-B74D-815A-E39AC03CA104}" type="slidenum">
              <a:rPr lang="en-US" smtClean="0"/>
              <a:t>‹#›</a:t>
            </a:fld>
            <a:endParaRPr lang="en-US"/>
          </a:p>
        </p:txBody>
      </p:sp>
    </p:spTree>
    <p:extLst>
      <p:ext uri="{BB962C8B-B14F-4D97-AF65-F5344CB8AC3E}">
        <p14:creationId xmlns:p14="http://schemas.microsoft.com/office/powerpoint/2010/main" val="814567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B93D3CB9-5163-4E48-AB50-265513C86FA7}" type="datetimeFigureOut">
              <a:rPr lang="en-US" smtClean="0"/>
              <a:t>23/11/18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B4182-5C3B-B74D-815A-E39AC03CA104}" type="slidenum">
              <a:rPr lang="en-US" smtClean="0"/>
              <a:t>‹#›</a:t>
            </a:fld>
            <a:endParaRPr lang="en-US"/>
          </a:p>
        </p:txBody>
      </p:sp>
    </p:spTree>
    <p:extLst>
      <p:ext uri="{BB962C8B-B14F-4D97-AF65-F5344CB8AC3E}">
        <p14:creationId xmlns:p14="http://schemas.microsoft.com/office/powerpoint/2010/main" val="860528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B93D3CB9-5163-4E48-AB50-265513C86FA7}" type="datetimeFigureOut">
              <a:rPr lang="en-US" smtClean="0"/>
              <a:t>23/11/18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B4182-5C3B-B74D-815A-E39AC03CA104}" type="slidenum">
              <a:rPr lang="en-US" smtClean="0"/>
              <a:t>‹#›</a:t>
            </a:fld>
            <a:endParaRPr lang="en-US"/>
          </a:p>
        </p:txBody>
      </p:sp>
    </p:spTree>
    <p:extLst>
      <p:ext uri="{BB962C8B-B14F-4D97-AF65-F5344CB8AC3E}">
        <p14:creationId xmlns:p14="http://schemas.microsoft.com/office/powerpoint/2010/main" val="3560600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B93D3CB9-5163-4E48-AB50-265513C86FA7}" type="datetimeFigureOut">
              <a:rPr lang="en-US" smtClean="0"/>
              <a:t>23/11/18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B4182-5C3B-B74D-815A-E39AC03CA104}" type="slidenum">
              <a:rPr lang="en-US" smtClean="0"/>
              <a:t>‹#›</a:t>
            </a:fld>
            <a:endParaRPr lang="en-US"/>
          </a:p>
        </p:txBody>
      </p:sp>
    </p:spTree>
    <p:extLst>
      <p:ext uri="{BB962C8B-B14F-4D97-AF65-F5344CB8AC3E}">
        <p14:creationId xmlns:p14="http://schemas.microsoft.com/office/powerpoint/2010/main" val="340325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B93D3CB9-5163-4E48-AB50-265513C86FA7}" type="datetimeFigureOut">
              <a:rPr lang="en-US" smtClean="0"/>
              <a:t>23/11/18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1B4182-5C3B-B74D-815A-E39AC03CA104}" type="slidenum">
              <a:rPr lang="en-US" smtClean="0"/>
              <a:t>‹#›</a:t>
            </a:fld>
            <a:endParaRPr lang="en-US"/>
          </a:p>
        </p:txBody>
      </p:sp>
    </p:spTree>
    <p:extLst>
      <p:ext uri="{BB962C8B-B14F-4D97-AF65-F5344CB8AC3E}">
        <p14:creationId xmlns:p14="http://schemas.microsoft.com/office/powerpoint/2010/main" val="110221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B93D3CB9-5163-4E48-AB50-265513C86FA7}" type="datetimeFigureOut">
              <a:rPr lang="en-US" smtClean="0"/>
              <a:t>23/11/18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1B4182-5C3B-B74D-815A-E39AC03CA104}" type="slidenum">
              <a:rPr lang="en-US" smtClean="0"/>
              <a:t>‹#›</a:t>
            </a:fld>
            <a:endParaRPr lang="en-US"/>
          </a:p>
        </p:txBody>
      </p:sp>
    </p:spTree>
    <p:extLst>
      <p:ext uri="{BB962C8B-B14F-4D97-AF65-F5344CB8AC3E}">
        <p14:creationId xmlns:p14="http://schemas.microsoft.com/office/powerpoint/2010/main" val="3031360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3D3CB9-5163-4E48-AB50-265513C86FA7}" type="datetimeFigureOut">
              <a:rPr lang="en-US" smtClean="0"/>
              <a:t>23/11/18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1B4182-5C3B-B74D-815A-E39AC03CA104}" type="slidenum">
              <a:rPr lang="en-US" smtClean="0"/>
              <a:t>‹#›</a:t>
            </a:fld>
            <a:endParaRPr lang="en-US"/>
          </a:p>
        </p:txBody>
      </p:sp>
    </p:spTree>
    <p:extLst>
      <p:ext uri="{BB962C8B-B14F-4D97-AF65-F5344CB8AC3E}">
        <p14:creationId xmlns:p14="http://schemas.microsoft.com/office/powerpoint/2010/main" val="4262213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B93D3CB9-5163-4E48-AB50-265513C86FA7}" type="datetimeFigureOut">
              <a:rPr lang="en-US" smtClean="0"/>
              <a:t>23/11/18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B4182-5C3B-B74D-815A-E39AC03CA104}" type="slidenum">
              <a:rPr lang="en-US" smtClean="0"/>
              <a:t>‹#›</a:t>
            </a:fld>
            <a:endParaRPr lang="en-US"/>
          </a:p>
        </p:txBody>
      </p:sp>
    </p:spTree>
    <p:extLst>
      <p:ext uri="{BB962C8B-B14F-4D97-AF65-F5344CB8AC3E}">
        <p14:creationId xmlns:p14="http://schemas.microsoft.com/office/powerpoint/2010/main" val="1613128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B93D3CB9-5163-4E48-AB50-265513C86FA7}" type="datetimeFigureOut">
              <a:rPr lang="en-US" smtClean="0"/>
              <a:t>23/11/18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B4182-5C3B-B74D-815A-E39AC03CA104}" type="slidenum">
              <a:rPr lang="en-US" smtClean="0"/>
              <a:t>‹#›</a:t>
            </a:fld>
            <a:endParaRPr lang="en-US"/>
          </a:p>
        </p:txBody>
      </p:sp>
    </p:spTree>
    <p:extLst>
      <p:ext uri="{BB962C8B-B14F-4D97-AF65-F5344CB8AC3E}">
        <p14:creationId xmlns:p14="http://schemas.microsoft.com/office/powerpoint/2010/main" val="22378726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3D3CB9-5163-4E48-AB50-265513C86FA7}" type="datetimeFigureOut">
              <a:rPr lang="en-US" smtClean="0"/>
              <a:t>23/11/18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1B4182-5C3B-B74D-815A-E39AC03CA104}" type="slidenum">
              <a:rPr lang="en-US" smtClean="0"/>
              <a:t>‹#›</a:t>
            </a:fld>
            <a:endParaRPr lang="en-US"/>
          </a:p>
        </p:txBody>
      </p:sp>
    </p:spTree>
    <p:extLst>
      <p:ext uri="{BB962C8B-B14F-4D97-AF65-F5344CB8AC3E}">
        <p14:creationId xmlns:p14="http://schemas.microsoft.com/office/powerpoint/2010/main" val="3922313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1.png"/><Relationship Id="rId9" Type="http://schemas.openxmlformats.org/officeDocument/2006/relationships/hyperlink" Target="mailto:as15936@bristol.ac.uk" TargetMode="External"/><Relationship Id="rId10" Type="http://schemas.openxmlformats.org/officeDocument/2006/relationships/hyperlink" Target="mailto:alarna.samarasinghe@gmail.com" TargetMode="External"/><Relationship Id="rId11" Type="http://schemas.openxmlformats.org/officeDocument/2006/relationships/image" Target="../media/image2.jpe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mailto:as15936@bristol.ac.uk" TargetMode="External"/><Relationship Id="rId4" Type="http://schemas.openxmlformats.org/officeDocument/2006/relationships/hyperlink" Target="mailto:alarna.samarasinghe@gmail.com" TargetMode="External"/><Relationship Id="rId5" Type="http://schemas.openxmlformats.org/officeDocument/2006/relationships/diagramData" Target="../diagrams/data10.xml"/><Relationship Id="rId6" Type="http://schemas.openxmlformats.org/officeDocument/2006/relationships/diagramLayout" Target="../diagrams/layout10.xml"/><Relationship Id="rId7" Type="http://schemas.openxmlformats.org/officeDocument/2006/relationships/diagramQuickStyle" Target="../diagrams/quickStyle10.xml"/><Relationship Id="rId8" Type="http://schemas.openxmlformats.org/officeDocument/2006/relationships/diagramColors" Target="../diagrams/colors10.xml"/><Relationship Id="rId9" Type="http://schemas.microsoft.com/office/2007/relationships/diagramDrawing" Target="../diagrams/drawing10.xml"/><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1.xml"/><Relationship Id="rId4" Type="http://schemas.openxmlformats.org/officeDocument/2006/relationships/diagramLayout" Target="../diagrams/layout11.xml"/><Relationship Id="rId5" Type="http://schemas.openxmlformats.org/officeDocument/2006/relationships/diagramQuickStyle" Target="../diagrams/quickStyle11.xml"/><Relationship Id="rId6" Type="http://schemas.openxmlformats.org/officeDocument/2006/relationships/diagramColors" Target="../diagrams/colors11.xml"/><Relationship Id="rId7" Type="http://schemas.microsoft.com/office/2007/relationships/diagramDrawing" Target="../diagrams/drawing11.xml"/><Relationship Id="rId8" Type="http://schemas.openxmlformats.org/officeDocument/2006/relationships/image" Target="../media/image2.jpeg"/><Relationship Id="rId9" Type="http://schemas.openxmlformats.org/officeDocument/2006/relationships/hyperlink" Target="mailto:as15936@bristol.ac.uk" TargetMode="External"/><Relationship Id="rId10" Type="http://schemas.openxmlformats.org/officeDocument/2006/relationships/hyperlink" Target="mailto:alarna.samarasinghe@gmail.com" TargetMode="External"/><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2.xml"/><Relationship Id="rId4" Type="http://schemas.openxmlformats.org/officeDocument/2006/relationships/diagramLayout" Target="../diagrams/layout12.xml"/><Relationship Id="rId5" Type="http://schemas.openxmlformats.org/officeDocument/2006/relationships/diagramQuickStyle" Target="../diagrams/quickStyle12.xml"/><Relationship Id="rId6" Type="http://schemas.openxmlformats.org/officeDocument/2006/relationships/diagramColors" Target="../diagrams/colors12.xml"/><Relationship Id="rId7" Type="http://schemas.microsoft.com/office/2007/relationships/diagramDrawing" Target="../diagrams/drawing12.xml"/><Relationship Id="rId8" Type="http://schemas.openxmlformats.org/officeDocument/2006/relationships/image" Target="../media/image2.jpeg"/><Relationship Id="rId9" Type="http://schemas.openxmlformats.org/officeDocument/2006/relationships/hyperlink" Target="mailto:as15936@bristol.ac.uk" TargetMode="External"/><Relationship Id="rId10" Type="http://schemas.openxmlformats.org/officeDocument/2006/relationships/hyperlink" Target="mailto:alarna.samarasinghe@gmail.com"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diagramData" Target="../diagrams/data13.xml"/><Relationship Id="rId5" Type="http://schemas.openxmlformats.org/officeDocument/2006/relationships/diagramLayout" Target="../diagrams/layout13.xml"/><Relationship Id="rId6" Type="http://schemas.openxmlformats.org/officeDocument/2006/relationships/diagramQuickStyle" Target="../diagrams/quickStyle13.xml"/><Relationship Id="rId7" Type="http://schemas.openxmlformats.org/officeDocument/2006/relationships/diagramColors" Target="../diagrams/colors13.xml"/><Relationship Id="rId8" Type="http://schemas.microsoft.com/office/2007/relationships/diagramDrawing" Target="../diagrams/drawing13.xml"/><Relationship Id="rId9" Type="http://schemas.openxmlformats.org/officeDocument/2006/relationships/hyperlink" Target="mailto:as15936@bristol.ac.uk" TargetMode="External"/><Relationship Id="rId10" Type="http://schemas.openxmlformats.org/officeDocument/2006/relationships/hyperlink" Target="mailto:alarna.samarasinghe@gmail.com"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4.xml"/><Relationship Id="rId4" Type="http://schemas.openxmlformats.org/officeDocument/2006/relationships/diagramLayout" Target="../diagrams/layout14.xml"/><Relationship Id="rId5" Type="http://schemas.openxmlformats.org/officeDocument/2006/relationships/diagramQuickStyle" Target="../diagrams/quickStyle14.xml"/><Relationship Id="rId6" Type="http://schemas.openxmlformats.org/officeDocument/2006/relationships/diagramColors" Target="../diagrams/colors14.xml"/><Relationship Id="rId7" Type="http://schemas.microsoft.com/office/2007/relationships/diagramDrawing" Target="../diagrams/drawing14.xml"/><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5.xml"/><Relationship Id="rId4" Type="http://schemas.openxmlformats.org/officeDocument/2006/relationships/diagramLayout" Target="../diagrams/layout15.xml"/><Relationship Id="rId5" Type="http://schemas.openxmlformats.org/officeDocument/2006/relationships/diagramQuickStyle" Target="../diagrams/quickStyle15.xml"/><Relationship Id="rId6" Type="http://schemas.openxmlformats.org/officeDocument/2006/relationships/diagramColors" Target="../diagrams/colors15.xml"/><Relationship Id="rId7" Type="http://schemas.microsoft.com/office/2007/relationships/diagramDrawing" Target="../diagrams/drawing15.xml"/><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6.xml"/><Relationship Id="rId4" Type="http://schemas.openxmlformats.org/officeDocument/2006/relationships/diagramLayout" Target="../diagrams/layout16.xml"/><Relationship Id="rId5" Type="http://schemas.openxmlformats.org/officeDocument/2006/relationships/diagramQuickStyle" Target="../diagrams/quickStyle16.xml"/><Relationship Id="rId6" Type="http://schemas.openxmlformats.org/officeDocument/2006/relationships/diagramColors" Target="../diagrams/colors16.xml"/><Relationship Id="rId7" Type="http://schemas.microsoft.com/office/2007/relationships/diagramDrawing" Target="../diagrams/drawing16.xml"/><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7.xml"/><Relationship Id="rId4" Type="http://schemas.openxmlformats.org/officeDocument/2006/relationships/diagramLayout" Target="../diagrams/layout17.xml"/><Relationship Id="rId5" Type="http://schemas.openxmlformats.org/officeDocument/2006/relationships/diagramQuickStyle" Target="../diagrams/quickStyle17.xml"/><Relationship Id="rId6" Type="http://schemas.openxmlformats.org/officeDocument/2006/relationships/diagramColors" Target="../diagrams/colors17.xml"/><Relationship Id="rId7" Type="http://schemas.microsoft.com/office/2007/relationships/diagramDrawing" Target="../diagrams/drawing17.xml"/><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8.xml"/><Relationship Id="rId4" Type="http://schemas.openxmlformats.org/officeDocument/2006/relationships/diagramLayout" Target="../diagrams/layout18.xml"/><Relationship Id="rId5" Type="http://schemas.openxmlformats.org/officeDocument/2006/relationships/diagramQuickStyle" Target="../diagrams/quickStyle18.xml"/><Relationship Id="rId6" Type="http://schemas.openxmlformats.org/officeDocument/2006/relationships/diagramColors" Target="../diagrams/colors18.xml"/><Relationship Id="rId7" Type="http://schemas.microsoft.com/office/2007/relationships/diagramDrawing" Target="../diagrams/drawing18.xml"/><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image" Target="../media/image2.jpeg"/><Relationship Id="rId9" Type="http://schemas.openxmlformats.org/officeDocument/2006/relationships/hyperlink" Target="mailto:as15936@bristol.ac.uk" TargetMode="External"/><Relationship Id="rId10" Type="http://schemas.openxmlformats.org/officeDocument/2006/relationships/hyperlink" Target="mailto:alarna.samarasinghe@gmail.com"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hyperlink" Target="mailto:as15936@bristol.ac.uk" TargetMode="External"/><Relationship Id="rId4" Type="http://schemas.openxmlformats.org/officeDocument/2006/relationships/hyperlink" Target="mailto:alarna.samarasinghe@gmail.com" TargetMode="External"/><Relationship Id="rId5" Type="http://schemas.openxmlformats.org/officeDocument/2006/relationships/diagramData" Target="../diagrams/data19.xml"/><Relationship Id="rId6" Type="http://schemas.openxmlformats.org/officeDocument/2006/relationships/diagramLayout" Target="../diagrams/layout19.xml"/><Relationship Id="rId7" Type="http://schemas.openxmlformats.org/officeDocument/2006/relationships/diagramQuickStyle" Target="../diagrams/quickStyle19.xml"/><Relationship Id="rId8" Type="http://schemas.openxmlformats.org/officeDocument/2006/relationships/diagramColors" Target="../diagrams/colors19.xml"/><Relationship Id="rId9" Type="http://schemas.microsoft.com/office/2007/relationships/diagramDrawing" Target="../diagrams/drawing19.xml"/><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diagramData" Target="../diagrams/data3.xml"/><Relationship Id="rId5" Type="http://schemas.openxmlformats.org/officeDocument/2006/relationships/diagramLayout" Target="../diagrams/layout3.xml"/><Relationship Id="rId6" Type="http://schemas.openxmlformats.org/officeDocument/2006/relationships/diagramQuickStyle" Target="../diagrams/quickStyle3.xml"/><Relationship Id="rId7" Type="http://schemas.openxmlformats.org/officeDocument/2006/relationships/diagramColors" Target="../diagrams/colors3.xml"/><Relationship Id="rId8" Type="http://schemas.microsoft.com/office/2007/relationships/diagramDrawing" Target="../diagrams/drawing3.xml"/><Relationship Id="rId9" Type="http://schemas.openxmlformats.org/officeDocument/2006/relationships/hyperlink" Target="mailto:as15936@bristol.ac.uk" TargetMode="External"/><Relationship Id="rId10" Type="http://schemas.openxmlformats.org/officeDocument/2006/relationships/hyperlink" Target="mailto:alarna.samarasinghe@gmail.com"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217350374"/>
              </p:ext>
            </p:extLst>
          </p:nvPr>
        </p:nvGraphicFramePr>
        <p:xfrm>
          <a:off x="3266" y="17169"/>
          <a:ext cx="9140734" cy="594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344909" y="1081913"/>
            <a:ext cx="5394709" cy="1969770"/>
          </a:xfrm>
          <a:prstGeom prst="rect">
            <a:avLst/>
          </a:prstGeom>
          <a:noFill/>
        </p:spPr>
        <p:txBody>
          <a:bodyPr wrap="square" rtlCol="0">
            <a:spAutoFit/>
          </a:bodyPr>
          <a:lstStyle/>
          <a:p>
            <a:r>
              <a:rPr lang="en-US" sz="2400" dirty="0" smtClean="0"/>
              <a:t>Social issues picture task</a:t>
            </a:r>
          </a:p>
          <a:p>
            <a:endParaRPr lang="en-US" sz="2000" dirty="0" smtClean="0"/>
          </a:p>
          <a:p>
            <a:r>
              <a:rPr lang="en-US" sz="2000" dirty="0" smtClean="0"/>
              <a:t/>
            </a:r>
            <a:br>
              <a:rPr lang="en-US" sz="2000" dirty="0" smtClean="0"/>
            </a:br>
            <a:r>
              <a:rPr lang="en-US" sz="2000" dirty="0" smtClean="0"/>
              <a:t>Subject information sheet and consent form</a:t>
            </a:r>
            <a:br>
              <a:rPr lang="en-US" sz="2000" dirty="0" smtClean="0"/>
            </a:br>
            <a:r>
              <a:rPr lang="en-US" sz="2000" dirty="0" smtClean="0"/>
              <a:t>[Text below in notes]</a:t>
            </a:r>
          </a:p>
          <a:p>
            <a:endParaRPr lang="en-US" dirty="0" smtClean="0"/>
          </a:p>
        </p:txBody>
      </p:sp>
      <p:sp>
        <p:nvSpPr>
          <p:cNvPr id="7" name="Rectangle 6"/>
          <p:cNvSpPr/>
          <p:nvPr/>
        </p:nvSpPr>
        <p:spPr>
          <a:xfrm>
            <a:off x="344909" y="6099484"/>
            <a:ext cx="1881320" cy="501757"/>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Continue</a:t>
            </a:r>
            <a:endParaRPr lang="en-US" sz="2400" dirty="0">
              <a:solidFill>
                <a:schemeClr val="tx1"/>
              </a:solidFill>
            </a:endParaRPr>
          </a:p>
        </p:txBody>
      </p:sp>
      <p:sp>
        <p:nvSpPr>
          <p:cNvPr id="8" name="Rectangle 7"/>
          <p:cNvSpPr/>
          <p:nvPr/>
        </p:nvSpPr>
        <p:spPr>
          <a:xfrm>
            <a:off x="344909" y="5409569"/>
            <a:ext cx="266520" cy="2822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841158" y="5335244"/>
            <a:ext cx="3352200" cy="369332"/>
          </a:xfrm>
          <a:prstGeom prst="rect">
            <a:avLst/>
          </a:prstGeom>
          <a:noFill/>
        </p:spPr>
        <p:txBody>
          <a:bodyPr wrap="none" rtlCol="0">
            <a:spAutoFit/>
          </a:bodyPr>
          <a:lstStyle/>
          <a:p>
            <a:r>
              <a:rPr lang="en-US" dirty="0" smtClean="0"/>
              <a:t>I consent to take part in this study</a:t>
            </a:r>
            <a:endParaRPr lang="en-US" dirty="0"/>
          </a:p>
        </p:txBody>
      </p:sp>
      <p:sp>
        <p:nvSpPr>
          <p:cNvPr id="14" name="Rectangle 13"/>
          <p:cNvSpPr/>
          <p:nvPr/>
        </p:nvSpPr>
        <p:spPr>
          <a:xfrm>
            <a:off x="344909" y="2845414"/>
            <a:ext cx="266520" cy="2822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815239" y="2805462"/>
            <a:ext cx="4301779" cy="369332"/>
          </a:xfrm>
          <a:prstGeom prst="rect">
            <a:avLst/>
          </a:prstGeom>
          <a:noFill/>
        </p:spPr>
        <p:txBody>
          <a:bodyPr wrap="none" rtlCol="0">
            <a:spAutoFit/>
          </a:bodyPr>
          <a:lstStyle/>
          <a:p>
            <a:r>
              <a:rPr lang="en-US" dirty="0" smtClean="0"/>
              <a:t>I have received information about the study</a:t>
            </a:r>
            <a:endParaRPr lang="en-US" dirty="0"/>
          </a:p>
        </p:txBody>
      </p:sp>
      <p:sp>
        <p:nvSpPr>
          <p:cNvPr id="16" name="Rectangle 15"/>
          <p:cNvSpPr/>
          <p:nvPr/>
        </p:nvSpPr>
        <p:spPr>
          <a:xfrm>
            <a:off x="344909" y="3422412"/>
            <a:ext cx="266520" cy="2822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344909" y="4171864"/>
            <a:ext cx="266520" cy="2822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44909" y="4812725"/>
            <a:ext cx="266520" cy="2822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815239" y="3371141"/>
            <a:ext cx="7082813" cy="646331"/>
          </a:xfrm>
          <a:prstGeom prst="rect">
            <a:avLst/>
          </a:prstGeom>
          <a:noFill/>
        </p:spPr>
        <p:txBody>
          <a:bodyPr wrap="none" rtlCol="0">
            <a:spAutoFit/>
          </a:bodyPr>
          <a:lstStyle/>
          <a:p>
            <a:r>
              <a:rPr lang="en-US" dirty="0" smtClean="0"/>
              <a:t>I understand that I am free to withdraw from this study without having to</a:t>
            </a:r>
            <a:br>
              <a:rPr lang="en-US" dirty="0" smtClean="0"/>
            </a:br>
            <a:r>
              <a:rPr lang="en-US" dirty="0" smtClean="0"/>
              <a:t>give a reason at any time</a:t>
            </a:r>
            <a:endParaRPr lang="en-US" dirty="0"/>
          </a:p>
        </p:txBody>
      </p:sp>
      <p:sp>
        <p:nvSpPr>
          <p:cNvPr id="5" name="TextBox 4"/>
          <p:cNvSpPr txBox="1"/>
          <p:nvPr/>
        </p:nvSpPr>
        <p:spPr>
          <a:xfrm>
            <a:off x="841158" y="4141039"/>
            <a:ext cx="4029581" cy="369332"/>
          </a:xfrm>
          <a:prstGeom prst="rect">
            <a:avLst/>
          </a:prstGeom>
          <a:noFill/>
        </p:spPr>
        <p:txBody>
          <a:bodyPr wrap="none" rtlCol="0">
            <a:spAutoFit/>
          </a:bodyPr>
          <a:lstStyle/>
          <a:p>
            <a:r>
              <a:rPr lang="en-US" dirty="0" smtClean="0"/>
              <a:t>I consent to having video recorded of me</a:t>
            </a:r>
            <a:endParaRPr lang="en-US" dirty="0"/>
          </a:p>
        </p:txBody>
      </p:sp>
      <p:sp>
        <p:nvSpPr>
          <p:cNvPr id="12" name="TextBox 11"/>
          <p:cNvSpPr txBox="1"/>
          <p:nvPr/>
        </p:nvSpPr>
        <p:spPr>
          <a:xfrm>
            <a:off x="841158" y="4774277"/>
            <a:ext cx="8235398" cy="369332"/>
          </a:xfrm>
          <a:prstGeom prst="rect">
            <a:avLst/>
          </a:prstGeom>
          <a:noFill/>
        </p:spPr>
        <p:txBody>
          <a:bodyPr wrap="none" rtlCol="0">
            <a:spAutoFit/>
          </a:bodyPr>
          <a:lstStyle/>
          <a:p>
            <a:r>
              <a:rPr lang="en-US" dirty="0" smtClean="0"/>
              <a:t>I would like my face to be pixelated in any recordings of me that may be disseminated</a:t>
            </a:r>
            <a:endParaRPr lang="en-US" dirty="0"/>
          </a:p>
        </p:txBody>
      </p:sp>
      <p:pic>
        <p:nvPicPr>
          <p:cNvPr id="13" name="Picture 12"/>
          <p:cNvPicPr>
            <a:picLocks noChangeAspect="1"/>
          </p:cNvPicPr>
          <p:nvPr/>
        </p:nvPicPr>
        <p:blipFill>
          <a:blip r:embed="rId8"/>
          <a:stretch>
            <a:fillRect/>
          </a:stretch>
        </p:blipFill>
        <p:spPr>
          <a:xfrm>
            <a:off x="4496305" y="5370668"/>
            <a:ext cx="4647695" cy="1457632"/>
          </a:xfrm>
          <a:prstGeom prst="rect">
            <a:avLst/>
          </a:prstGeom>
        </p:spPr>
      </p:pic>
      <p:sp>
        <p:nvSpPr>
          <p:cNvPr id="15" name="TextBox 14"/>
          <p:cNvSpPr txBox="1"/>
          <p:nvPr/>
        </p:nvSpPr>
        <p:spPr>
          <a:xfrm>
            <a:off x="4325798" y="1414601"/>
            <a:ext cx="4512298" cy="1200329"/>
          </a:xfrm>
          <a:prstGeom prst="rect">
            <a:avLst/>
          </a:prstGeom>
          <a:noFill/>
        </p:spPr>
        <p:txBody>
          <a:bodyPr wrap="square" rtlCol="0">
            <a:spAutoFit/>
          </a:bodyPr>
          <a:lstStyle/>
          <a:p>
            <a:pPr algn="r"/>
            <a:r>
              <a:rPr lang="en-US" dirty="0" smtClean="0"/>
              <a:t>Department of Anthropology &amp; Archaeology</a:t>
            </a:r>
            <a:br>
              <a:rPr lang="en-US" dirty="0" smtClean="0"/>
            </a:br>
            <a:r>
              <a:rPr lang="en-US" dirty="0" smtClean="0"/>
              <a:t>Alarna Samarasinghe</a:t>
            </a:r>
            <a:br>
              <a:rPr lang="en-US" dirty="0" smtClean="0"/>
            </a:br>
            <a:r>
              <a:rPr lang="en-US" dirty="0" smtClean="0"/>
              <a:t>E:</a:t>
            </a:r>
            <a:r>
              <a:rPr lang="en-US" dirty="0"/>
              <a:t> </a:t>
            </a:r>
            <a:r>
              <a:rPr lang="en-US" dirty="0" smtClean="0">
                <a:hlinkClick r:id="rId9"/>
              </a:rPr>
              <a:t>as15936@bristol.ac.uk</a:t>
            </a:r>
            <a:r>
              <a:rPr lang="en-US" dirty="0" smtClean="0"/>
              <a:t> / </a:t>
            </a:r>
          </a:p>
          <a:p>
            <a:pPr algn="r"/>
            <a:r>
              <a:rPr lang="en-US" dirty="0" smtClean="0">
                <a:hlinkClick r:id="rId10"/>
              </a:rPr>
              <a:t>alarna.samarasinghe@gmail.com</a:t>
            </a:r>
            <a:endParaRPr lang="en-US" dirty="0" smtClean="0"/>
          </a:p>
        </p:txBody>
      </p:sp>
      <p:pic>
        <p:nvPicPr>
          <p:cNvPr id="31" name="Picture 30" descr="O:\Documents\Uni logo.jpg"/>
          <p:cNvPicPr/>
          <p:nvPr/>
        </p:nvPicPr>
        <p:blipFill>
          <a:blip r:embed="rId11">
            <a:extLst>
              <a:ext uri="{28A0092B-C50C-407E-A947-70E740481C1C}">
                <a14:useLocalDpi xmlns:a14="http://schemas.microsoft.com/office/drawing/2010/main" val="0"/>
              </a:ext>
            </a:extLst>
          </a:blip>
          <a:srcRect/>
          <a:stretch>
            <a:fillRect/>
          </a:stretch>
        </p:blipFill>
        <p:spPr bwMode="auto">
          <a:xfrm>
            <a:off x="6881111" y="873950"/>
            <a:ext cx="1747619" cy="540651"/>
          </a:xfrm>
          <a:prstGeom prst="rect">
            <a:avLst/>
          </a:prstGeom>
          <a:noFill/>
          <a:ln>
            <a:noFill/>
          </a:ln>
        </p:spPr>
      </p:pic>
    </p:spTree>
    <p:extLst>
      <p:ext uri="{BB962C8B-B14F-4D97-AF65-F5344CB8AC3E}">
        <p14:creationId xmlns:p14="http://schemas.microsoft.com/office/powerpoint/2010/main" val="1546510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1685" y="1317113"/>
            <a:ext cx="8262132" cy="4893647"/>
          </a:xfrm>
          <a:prstGeom prst="rect">
            <a:avLst/>
          </a:prstGeom>
          <a:noFill/>
        </p:spPr>
        <p:txBody>
          <a:bodyPr wrap="square" rtlCol="0">
            <a:spAutoFit/>
          </a:bodyPr>
          <a:lstStyle/>
          <a:p>
            <a:r>
              <a:rPr lang="en-US" sz="2400" dirty="0" smtClean="0"/>
              <a:t>Thank you for taking part.</a:t>
            </a:r>
          </a:p>
          <a:p>
            <a:endParaRPr lang="en-US" sz="2400" dirty="0"/>
          </a:p>
          <a:p>
            <a:r>
              <a:rPr lang="en-US" sz="2400" dirty="0"/>
              <a:t>Y</a:t>
            </a:r>
            <a:r>
              <a:rPr lang="en-US" sz="2400" dirty="0" smtClean="0"/>
              <a:t>ou will be invited to take part in the final stage in a week. You will be sent a link via the email address you have provided.</a:t>
            </a:r>
          </a:p>
          <a:p>
            <a:endParaRPr lang="en-US" sz="2400" dirty="0"/>
          </a:p>
          <a:p>
            <a:r>
              <a:rPr lang="en-US" sz="2400" dirty="0" smtClean="0"/>
              <a:t>Please make note of your ID below as you will need this to take part in the final stage.</a:t>
            </a:r>
            <a:br>
              <a:rPr lang="en-US" sz="2400" dirty="0" smtClean="0"/>
            </a:br>
            <a:r>
              <a:rPr lang="en-US" sz="2400" dirty="0" smtClean="0"/>
              <a:t>[Generated 4 digit ID]</a:t>
            </a:r>
            <a:br>
              <a:rPr lang="en-US" sz="2400" dirty="0" smtClean="0"/>
            </a:br>
            <a:r>
              <a:rPr lang="en-US" sz="2400" dirty="0" smtClean="0"/>
              <a:t/>
            </a:r>
            <a:br>
              <a:rPr lang="en-US" sz="2400" dirty="0" smtClean="0"/>
            </a:br>
            <a:r>
              <a:rPr lang="en-US" sz="2400" dirty="0" smtClean="0"/>
              <a:t>Should you wish for your data to be removed at any stage, please contact Alarna Samarasinghe at </a:t>
            </a:r>
            <a:r>
              <a:rPr lang="en-US" sz="2400" dirty="0" smtClean="0">
                <a:hlinkClick r:id="rId3"/>
              </a:rPr>
              <a:t>as15936@bristol.ac.uk</a:t>
            </a:r>
            <a:r>
              <a:rPr lang="en-US" sz="2400" dirty="0" smtClean="0"/>
              <a:t> / </a:t>
            </a:r>
            <a:r>
              <a:rPr lang="en-US" sz="2400" dirty="0" smtClean="0">
                <a:hlinkClick r:id="rId4"/>
              </a:rPr>
              <a:t>alarna.samarasinghe@gmail.com</a:t>
            </a:r>
            <a:r>
              <a:rPr lang="en-US" sz="2400" dirty="0" smtClean="0"/>
              <a:t> and provide the ID number above.</a:t>
            </a:r>
          </a:p>
        </p:txBody>
      </p:sp>
      <p:graphicFrame>
        <p:nvGraphicFramePr>
          <p:cNvPr id="6" name="Diagram 5"/>
          <p:cNvGraphicFramePr/>
          <p:nvPr>
            <p:extLst>
              <p:ext uri="{D42A27DB-BD31-4B8C-83A1-F6EECF244321}">
                <p14:modId xmlns:p14="http://schemas.microsoft.com/office/powerpoint/2010/main" val="498970329"/>
              </p:ext>
            </p:extLst>
          </p:nvPr>
        </p:nvGraphicFramePr>
        <p:xfrm>
          <a:off x="3266" y="17169"/>
          <a:ext cx="9140734" cy="59434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Rectangle 6"/>
          <p:cNvSpPr/>
          <p:nvPr/>
        </p:nvSpPr>
        <p:spPr>
          <a:xfrm>
            <a:off x="6757075" y="6099484"/>
            <a:ext cx="1881320" cy="501757"/>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Finish</a:t>
            </a:r>
            <a:endParaRPr lang="en-US" sz="2400" dirty="0">
              <a:solidFill>
                <a:schemeClr val="tx1"/>
              </a:solidFill>
            </a:endParaRPr>
          </a:p>
        </p:txBody>
      </p:sp>
    </p:spTree>
    <p:extLst>
      <p:ext uri="{BB962C8B-B14F-4D97-AF65-F5344CB8AC3E}">
        <p14:creationId xmlns:p14="http://schemas.microsoft.com/office/powerpoint/2010/main" val="300877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429" y="783994"/>
            <a:ext cx="8058321" cy="2000548"/>
          </a:xfrm>
          <a:prstGeom prst="rect">
            <a:avLst/>
          </a:prstGeom>
          <a:noFill/>
        </p:spPr>
        <p:txBody>
          <a:bodyPr wrap="square" rtlCol="0">
            <a:spAutoFit/>
          </a:bodyPr>
          <a:lstStyle/>
          <a:p>
            <a:pPr algn="ctr"/>
            <a:r>
              <a:rPr lang="en-US" sz="12400" dirty="0" smtClean="0"/>
              <a:t>Stage 3</a:t>
            </a:r>
            <a:endParaRPr lang="en-US" sz="12400" dirty="0"/>
          </a:p>
        </p:txBody>
      </p:sp>
    </p:spTree>
    <p:extLst>
      <p:ext uri="{BB962C8B-B14F-4D97-AF65-F5344CB8AC3E}">
        <p14:creationId xmlns:p14="http://schemas.microsoft.com/office/powerpoint/2010/main" val="406473656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579155088"/>
              </p:ext>
            </p:extLst>
          </p:nvPr>
        </p:nvGraphicFramePr>
        <p:xfrm>
          <a:off x="3266" y="17169"/>
          <a:ext cx="9140734" cy="594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344909" y="1829545"/>
            <a:ext cx="8607040" cy="2123658"/>
          </a:xfrm>
          <a:prstGeom prst="rect">
            <a:avLst/>
          </a:prstGeom>
          <a:noFill/>
        </p:spPr>
        <p:txBody>
          <a:bodyPr wrap="square" rtlCol="0">
            <a:spAutoFit/>
          </a:bodyPr>
          <a:lstStyle/>
          <a:p>
            <a:r>
              <a:rPr lang="en-US" sz="2200" dirty="0" smtClean="0"/>
              <a:t>Social issues picture task</a:t>
            </a:r>
          </a:p>
          <a:p>
            <a:endParaRPr lang="en-US" sz="2200" dirty="0"/>
          </a:p>
          <a:p>
            <a:r>
              <a:rPr lang="en-US" sz="2200" dirty="0"/>
              <a:t>Subject information sheet and consent form</a:t>
            </a:r>
            <a:br>
              <a:rPr lang="en-US" sz="2200" dirty="0"/>
            </a:br>
            <a:r>
              <a:rPr lang="en-US" sz="2200" dirty="0"/>
              <a:t>[Text below in notes</a:t>
            </a:r>
            <a:r>
              <a:rPr lang="en-US" sz="2200" dirty="0" smtClean="0"/>
              <a:t>]</a:t>
            </a:r>
          </a:p>
          <a:p>
            <a:endParaRPr lang="en-US" sz="2200" dirty="0"/>
          </a:p>
          <a:p>
            <a:endParaRPr lang="en-US" sz="2200" dirty="0"/>
          </a:p>
        </p:txBody>
      </p:sp>
      <p:sp>
        <p:nvSpPr>
          <p:cNvPr id="7" name="Rectangle 6"/>
          <p:cNvSpPr/>
          <p:nvPr/>
        </p:nvSpPr>
        <p:spPr>
          <a:xfrm>
            <a:off x="344909" y="6099484"/>
            <a:ext cx="1881320" cy="501757"/>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Continue</a:t>
            </a:r>
            <a:endParaRPr lang="en-US" sz="2400" dirty="0">
              <a:solidFill>
                <a:schemeClr val="tx1"/>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2965069614"/>
              </p:ext>
            </p:extLst>
          </p:nvPr>
        </p:nvGraphicFramePr>
        <p:xfrm>
          <a:off x="6919949" y="5175340"/>
          <a:ext cx="2032000" cy="453747"/>
        </p:xfrm>
        <a:graphic>
          <a:graphicData uri="http://schemas.openxmlformats.org/drawingml/2006/table">
            <a:tbl>
              <a:tblPr firstRow="1" bandRow="1">
                <a:tableStyleId>{2D5ABB26-0587-4C30-8999-92F81FD0307C}</a:tableStyleId>
              </a:tblPr>
              <a:tblGrid>
                <a:gridCol w="2032000"/>
              </a:tblGrid>
              <a:tr h="453747">
                <a:tc>
                  <a:txBody>
                    <a:bodyPr/>
                    <a:lstStyle/>
                    <a:p>
                      <a:pPr algn="ctr"/>
                      <a:r>
                        <a:rPr lang="en-US" dirty="0" smtClean="0"/>
                        <a:t>Stage 3</a:t>
                      </a:r>
                      <a:endParaRPr lang="en-US" dirty="0"/>
                    </a:p>
                  </a:txBody>
                  <a:tcPr/>
                </a:tc>
              </a:tr>
            </a:tbl>
          </a:graphicData>
        </a:graphic>
      </p:graphicFrame>
      <p:sp>
        <p:nvSpPr>
          <p:cNvPr id="29" name="Oval 28"/>
          <p:cNvSpPr/>
          <p:nvPr/>
        </p:nvSpPr>
        <p:spPr>
          <a:xfrm>
            <a:off x="7285739" y="5644767"/>
            <a:ext cx="1160147" cy="1019194"/>
          </a:xfrm>
          <a:prstGeom prst="ellips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Pie 29"/>
          <p:cNvSpPr/>
          <p:nvPr/>
        </p:nvSpPr>
        <p:spPr>
          <a:xfrm>
            <a:off x="7285738" y="5644767"/>
            <a:ext cx="1160147" cy="1019194"/>
          </a:xfrm>
          <a:prstGeom prst="pie">
            <a:avLst>
              <a:gd name="adj1" fmla="val 1244270"/>
              <a:gd name="adj2" fmla="val 16200000"/>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 name="TextBox 1"/>
          <p:cNvSpPr txBox="1"/>
          <p:nvPr/>
        </p:nvSpPr>
        <p:spPr>
          <a:xfrm>
            <a:off x="344909" y="5335244"/>
            <a:ext cx="3531736" cy="369332"/>
          </a:xfrm>
          <a:prstGeom prst="rect">
            <a:avLst/>
          </a:prstGeom>
          <a:noFill/>
        </p:spPr>
        <p:txBody>
          <a:bodyPr wrap="none" rtlCol="0">
            <a:spAutoFit/>
          </a:bodyPr>
          <a:lstStyle/>
          <a:p>
            <a:r>
              <a:rPr lang="en-US" dirty="0" smtClean="0"/>
              <a:t>Please enter your 4-digit ID number</a:t>
            </a:r>
            <a:endParaRPr lang="en-US" dirty="0"/>
          </a:p>
        </p:txBody>
      </p:sp>
      <p:sp>
        <p:nvSpPr>
          <p:cNvPr id="3" name="Rectangle 2"/>
          <p:cNvSpPr/>
          <p:nvPr/>
        </p:nvSpPr>
        <p:spPr>
          <a:xfrm>
            <a:off x="3876645" y="5275075"/>
            <a:ext cx="1316924" cy="375348"/>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44909" y="4796039"/>
            <a:ext cx="266520" cy="2822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815239" y="4708945"/>
            <a:ext cx="3352200" cy="369332"/>
          </a:xfrm>
          <a:prstGeom prst="rect">
            <a:avLst/>
          </a:prstGeom>
          <a:noFill/>
        </p:spPr>
        <p:txBody>
          <a:bodyPr wrap="none" rtlCol="0">
            <a:spAutoFit/>
          </a:bodyPr>
          <a:lstStyle/>
          <a:p>
            <a:r>
              <a:rPr lang="en-US" dirty="0" smtClean="0"/>
              <a:t>I consent to take part in this study</a:t>
            </a:r>
            <a:endParaRPr lang="en-US" dirty="0"/>
          </a:p>
        </p:txBody>
      </p:sp>
      <p:sp>
        <p:nvSpPr>
          <p:cNvPr id="15" name="Rectangle 14"/>
          <p:cNvSpPr/>
          <p:nvPr/>
        </p:nvSpPr>
        <p:spPr>
          <a:xfrm>
            <a:off x="344909" y="3439315"/>
            <a:ext cx="266520" cy="2822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815239" y="3399363"/>
            <a:ext cx="4301779" cy="369332"/>
          </a:xfrm>
          <a:prstGeom prst="rect">
            <a:avLst/>
          </a:prstGeom>
          <a:noFill/>
        </p:spPr>
        <p:txBody>
          <a:bodyPr wrap="none" rtlCol="0">
            <a:spAutoFit/>
          </a:bodyPr>
          <a:lstStyle/>
          <a:p>
            <a:r>
              <a:rPr lang="en-US" dirty="0" smtClean="0"/>
              <a:t>I have received information about the study</a:t>
            </a:r>
            <a:endParaRPr lang="en-US" dirty="0"/>
          </a:p>
        </p:txBody>
      </p:sp>
      <p:sp>
        <p:nvSpPr>
          <p:cNvPr id="17" name="Rectangle 16"/>
          <p:cNvSpPr/>
          <p:nvPr/>
        </p:nvSpPr>
        <p:spPr>
          <a:xfrm>
            <a:off x="344909" y="4016313"/>
            <a:ext cx="266520" cy="2822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815239" y="3965042"/>
            <a:ext cx="7082813" cy="646331"/>
          </a:xfrm>
          <a:prstGeom prst="rect">
            <a:avLst/>
          </a:prstGeom>
          <a:noFill/>
        </p:spPr>
        <p:txBody>
          <a:bodyPr wrap="none" rtlCol="0">
            <a:spAutoFit/>
          </a:bodyPr>
          <a:lstStyle/>
          <a:p>
            <a:r>
              <a:rPr lang="en-US" dirty="0" smtClean="0"/>
              <a:t>I understand that I am free to withdraw from this study without having to</a:t>
            </a:r>
            <a:br>
              <a:rPr lang="en-US" dirty="0" smtClean="0"/>
            </a:br>
            <a:r>
              <a:rPr lang="en-US" dirty="0" smtClean="0"/>
              <a:t>give a reason at any time</a:t>
            </a:r>
            <a:endParaRPr lang="en-US" dirty="0"/>
          </a:p>
        </p:txBody>
      </p:sp>
      <p:pic>
        <p:nvPicPr>
          <p:cNvPr id="19" name="Picture 18" descr="O:\Documents\Uni logo.jpg"/>
          <p:cNvPicPr/>
          <p:nvPr/>
        </p:nvPicPr>
        <p:blipFill>
          <a:blip r:embed="rId8">
            <a:extLst>
              <a:ext uri="{28A0092B-C50C-407E-A947-70E740481C1C}">
                <a14:useLocalDpi xmlns:a14="http://schemas.microsoft.com/office/drawing/2010/main" val="0"/>
              </a:ext>
            </a:extLst>
          </a:blip>
          <a:srcRect/>
          <a:stretch>
            <a:fillRect/>
          </a:stretch>
        </p:blipFill>
        <p:spPr bwMode="auto">
          <a:xfrm>
            <a:off x="6881111" y="873950"/>
            <a:ext cx="1747619" cy="540651"/>
          </a:xfrm>
          <a:prstGeom prst="rect">
            <a:avLst/>
          </a:prstGeom>
          <a:noFill/>
          <a:ln>
            <a:noFill/>
          </a:ln>
        </p:spPr>
      </p:pic>
      <p:sp>
        <p:nvSpPr>
          <p:cNvPr id="20" name="TextBox 19"/>
          <p:cNvSpPr txBox="1"/>
          <p:nvPr/>
        </p:nvSpPr>
        <p:spPr>
          <a:xfrm>
            <a:off x="4325798" y="1414601"/>
            <a:ext cx="4512298" cy="1200329"/>
          </a:xfrm>
          <a:prstGeom prst="rect">
            <a:avLst/>
          </a:prstGeom>
          <a:noFill/>
        </p:spPr>
        <p:txBody>
          <a:bodyPr wrap="square" rtlCol="0">
            <a:spAutoFit/>
          </a:bodyPr>
          <a:lstStyle/>
          <a:p>
            <a:pPr algn="r"/>
            <a:r>
              <a:rPr lang="en-US" dirty="0" smtClean="0"/>
              <a:t>Department of Anthropology &amp; Archaeology</a:t>
            </a:r>
            <a:br>
              <a:rPr lang="en-US" dirty="0" smtClean="0"/>
            </a:br>
            <a:r>
              <a:rPr lang="en-US" dirty="0" smtClean="0"/>
              <a:t>Alarna Samarasinghe</a:t>
            </a:r>
            <a:br>
              <a:rPr lang="en-US" dirty="0" smtClean="0"/>
            </a:br>
            <a:r>
              <a:rPr lang="en-US" dirty="0" smtClean="0"/>
              <a:t>E:</a:t>
            </a:r>
            <a:r>
              <a:rPr lang="en-US" dirty="0"/>
              <a:t> </a:t>
            </a:r>
            <a:r>
              <a:rPr lang="en-US" dirty="0" smtClean="0">
                <a:hlinkClick r:id="rId9"/>
              </a:rPr>
              <a:t>as15936@bristol.ac.uk</a:t>
            </a:r>
            <a:r>
              <a:rPr lang="en-US" dirty="0" smtClean="0"/>
              <a:t> / </a:t>
            </a:r>
          </a:p>
          <a:p>
            <a:pPr algn="r"/>
            <a:r>
              <a:rPr lang="en-US" dirty="0" smtClean="0">
                <a:hlinkClick r:id="rId10"/>
              </a:rPr>
              <a:t>alarna.samarasinghe@gmail.com</a:t>
            </a:r>
            <a:endParaRPr lang="en-US" dirty="0" smtClean="0"/>
          </a:p>
        </p:txBody>
      </p:sp>
    </p:spTree>
    <p:extLst>
      <p:ext uri="{BB962C8B-B14F-4D97-AF65-F5344CB8AC3E}">
        <p14:creationId xmlns:p14="http://schemas.microsoft.com/office/powerpoint/2010/main" val="248734590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614930"/>
            <a:ext cx="8229600" cy="3511233"/>
          </a:xfrm>
        </p:spPr>
        <p:txBody>
          <a:bodyPr>
            <a:normAutofit fontScale="92500" lnSpcReduction="20000"/>
          </a:bodyPr>
          <a:lstStyle/>
          <a:p>
            <a:pPr marL="0" indent="0">
              <a:buNone/>
            </a:pPr>
            <a:r>
              <a:rPr lang="en-US" dirty="0" smtClean="0"/>
              <a:t>Thank you for your interest in the Social Issues Picture Task. </a:t>
            </a:r>
            <a:br>
              <a:rPr lang="en-US" dirty="0" smtClean="0"/>
            </a:br>
            <a:r>
              <a:rPr lang="en-US" dirty="0" smtClean="0"/>
              <a:t/>
            </a:r>
            <a:br>
              <a:rPr lang="en-US" dirty="0" smtClean="0"/>
            </a:br>
            <a:r>
              <a:rPr lang="en-US" dirty="0" smtClean="0"/>
              <a:t>As you have not given consent, you will not be required to take part in this part of the task. </a:t>
            </a:r>
            <a:br>
              <a:rPr lang="en-US" dirty="0" smtClean="0"/>
            </a:br>
            <a:r>
              <a:rPr lang="en-US" dirty="0" smtClean="0"/>
              <a:t/>
            </a:r>
            <a:br>
              <a:rPr lang="en-US" dirty="0" smtClean="0"/>
            </a:br>
            <a:r>
              <a:rPr lang="en-US" dirty="0" smtClean="0"/>
              <a:t>Should you wish for your data to be removed please contact the researcher (details above) quoting </a:t>
            </a:r>
            <a:r>
              <a:rPr lang="en-US" dirty="0"/>
              <a:t>your 4-digit ID number.</a:t>
            </a:r>
          </a:p>
        </p:txBody>
      </p:sp>
      <p:graphicFrame>
        <p:nvGraphicFramePr>
          <p:cNvPr id="6" name="Diagram 5"/>
          <p:cNvGraphicFramePr/>
          <p:nvPr>
            <p:extLst>
              <p:ext uri="{D42A27DB-BD31-4B8C-83A1-F6EECF244321}">
                <p14:modId xmlns:p14="http://schemas.microsoft.com/office/powerpoint/2010/main" val="3065126922"/>
              </p:ext>
            </p:extLst>
          </p:nvPr>
        </p:nvGraphicFramePr>
        <p:xfrm>
          <a:off x="3266" y="17169"/>
          <a:ext cx="9140734" cy="594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descr="O:\Documents\Uni logo.jpg"/>
          <p:cNvPicPr/>
          <p:nvPr/>
        </p:nvPicPr>
        <p:blipFill>
          <a:blip r:embed="rId8">
            <a:extLst>
              <a:ext uri="{28A0092B-C50C-407E-A947-70E740481C1C}">
                <a14:useLocalDpi xmlns:a14="http://schemas.microsoft.com/office/drawing/2010/main" val="0"/>
              </a:ext>
            </a:extLst>
          </a:blip>
          <a:srcRect/>
          <a:stretch>
            <a:fillRect/>
          </a:stretch>
        </p:blipFill>
        <p:spPr bwMode="auto">
          <a:xfrm>
            <a:off x="6881111" y="873950"/>
            <a:ext cx="1747619" cy="540651"/>
          </a:xfrm>
          <a:prstGeom prst="rect">
            <a:avLst/>
          </a:prstGeom>
          <a:noFill/>
          <a:ln>
            <a:noFill/>
          </a:ln>
        </p:spPr>
      </p:pic>
      <p:sp>
        <p:nvSpPr>
          <p:cNvPr id="9" name="TextBox 8"/>
          <p:cNvSpPr txBox="1"/>
          <p:nvPr/>
        </p:nvSpPr>
        <p:spPr>
          <a:xfrm>
            <a:off x="4325798" y="1414601"/>
            <a:ext cx="4512298" cy="1200329"/>
          </a:xfrm>
          <a:prstGeom prst="rect">
            <a:avLst/>
          </a:prstGeom>
          <a:noFill/>
        </p:spPr>
        <p:txBody>
          <a:bodyPr wrap="square" rtlCol="0">
            <a:spAutoFit/>
          </a:bodyPr>
          <a:lstStyle/>
          <a:p>
            <a:pPr algn="r"/>
            <a:r>
              <a:rPr lang="en-US" dirty="0" smtClean="0"/>
              <a:t>Department of Anthropology &amp; Archaeology</a:t>
            </a:r>
            <a:br>
              <a:rPr lang="en-US" dirty="0" smtClean="0"/>
            </a:br>
            <a:r>
              <a:rPr lang="en-US" dirty="0" smtClean="0"/>
              <a:t>Alarna Samarasinghe</a:t>
            </a:r>
            <a:br>
              <a:rPr lang="en-US" dirty="0" smtClean="0"/>
            </a:br>
            <a:r>
              <a:rPr lang="en-US" dirty="0" smtClean="0"/>
              <a:t>E:</a:t>
            </a:r>
            <a:r>
              <a:rPr lang="en-US" dirty="0"/>
              <a:t> </a:t>
            </a:r>
            <a:r>
              <a:rPr lang="en-US" dirty="0" smtClean="0">
                <a:hlinkClick r:id="rId9"/>
              </a:rPr>
              <a:t>as15936@bristol.ac.uk</a:t>
            </a:r>
            <a:r>
              <a:rPr lang="en-US" dirty="0" smtClean="0"/>
              <a:t> / </a:t>
            </a:r>
          </a:p>
          <a:p>
            <a:pPr algn="r"/>
            <a:r>
              <a:rPr lang="en-US" dirty="0" smtClean="0">
                <a:hlinkClick r:id="rId10"/>
              </a:rPr>
              <a:t>alarna.samarasinghe@gmail.com</a:t>
            </a:r>
            <a:endParaRPr lang="en-US" dirty="0" smtClean="0"/>
          </a:p>
        </p:txBody>
      </p:sp>
    </p:spTree>
    <p:extLst>
      <p:ext uri="{BB962C8B-B14F-4D97-AF65-F5344CB8AC3E}">
        <p14:creationId xmlns:p14="http://schemas.microsoft.com/office/powerpoint/2010/main" val="2970405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614931"/>
            <a:ext cx="8229600" cy="3138958"/>
          </a:xfrm>
        </p:spPr>
        <p:txBody>
          <a:bodyPr>
            <a:normAutofit fontScale="70000" lnSpcReduction="20000"/>
          </a:bodyPr>
          <a:lstStyle/>
          <a:p>
            <a:pPr marL="0" indent="0">
              <a:buNone/>
            </a:pPr>
            <a:r>
              <a:rPr lang="en-US" dirty="0" smtClean="0"/>
              <a:t>Thank you for your continued interest in the Social Issues Picture Task. </a:t>
            </a:r>
            <a:br>
              <a:rPr lang="en-US" dirty="0" smtClean="0"/>
            </a:br>
            <a:r>
              <a:rPr lang="en-US" dirty="0" smtClean="0"/>
              <a:t/>
            </a:r>
            <a:br>
              <a:rPr lang="en-US" dirty="0" smtClean="0"/>
            </a:br>
            <a:r>
              <a:rPr lang="en-US" dirty="0" smtClean="0"/>
              <a:t>You will now be shown 16 images and asked to rearrange them to make a story. These images can go in any order. </a:t>
            </a:r>
          </a:p>
          <a:p>
            <a:pPr marL="0" indent="0">
              <a:buNone/>
            </a:pPr>
            <a:r>
              <a:rPr lang="en-US" dirty="0" smtClean="0"/>
              <a:t/>
            </a:r>
            <a:br>
              <a:rPr lang="en-US" dirty="0" smtClean="0"/>
            </a:br>
            <a:r>
              <a:rPr lang="en-US" dirty="0" smtClean="0"/>
              <a:t>You will be shown a short instructional video explaining how to do this.</a:t>
            </a:r>
          </a:p>
          <a:p>
            <a:pPr marL="0" indent="0">
              <a:buNone/>
            </a:pPr>
            <a:r>
              <a:rPr lang="en-US" dirty="0" smtClean="0"/>
              <a:t> </a:t>
            </a:r>
          </a:p>
          <a:p>
            <a:pPr marL="0" indent="0">
              <a:buNone/>
            </a:pPr>
            <a:r>
              <a:rPr lang="en-US" dirty="0" smtClean="0"/>
              <a:t>After watching the video you will have 15 minutes to complete this task and write your story. </a:t>
            </a:r>
            <a:endParaRPr lang="en-US" dirty="0"/>
          </a:p>
        </p:txBody>
      </p:sp>
      <p:pic>
        <p:nvPicPr>
          <p:cNvPr id="8" name="Picture 7" descr="O:\Documents\Uni logo.jpg"/>
          <p:cNvPicPr/>
          <p:nvPr/>
        </p:nvPicPr>
        <p:blipFill>
          <a:blip r:embed="rId3">
            <a:extLst>
              <a:ext uri="{28A0092B-C50C-407E-A947-70E740481C1C}">
                <a14:useLocalDpi xmlns:a14="http://schemas.microsoft.com/office/drawing/2010/main" val="0"/>
              </a:ext>
            </a:extLst>
          </a:blip>
          <a:srcRect/>
          <a:stretch>
            <a:fillRect/>
          </a:stretch>
        </p:blipFill>
        <p:spPr bwMode="auto">
          <a:xfrm>
            <a:off x="6881111" y="873950"/>
            <a:ext cx="1747619" cy="540651"/>
          </a:xfrm>
          <a:prstGeom prst="rect">
            <a:avLst/>
          </a:prstGeom>
          <a:noFill/>
          <a:ln>
            <a:noFill/>
          </a:ln>
        </p:spPr>
      </p:pic>
      <p:sp>
        <p:nvSpPr>
          <p:cNvPr id="9" name="Rectangle 8"/>
          <p:cNvSpPr/>
          <p:nvPr/>
        </p:nvSpPr>
        <p:spPr>
          <a:xfrm>
            <a:off x="6757075" y="6099484"/>
            <a:ext cx="1881320" cy="501757"/>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Continue</a:t>
            </a:r>
            <a:endParaRPr lang="en-US" sz="2400" dirty="0">
              <a:solidFill>
                <a:schemeClr val="tx1"/>
              </a:solidFill>
            </a:endParaRPr>
          </a:p>
        </p:txBody>
      </p:sp>
      <p:graphicFrame>
        <p:nvGraphicFramePr>
          <p:cNvPr id="10" name="Diagram 9"/>
          <p:cNvGraphicFramePr/>
          <p:nvPr>
            <p:extLst>
              <p:ext uri="{D42A27DB-BD31-4B8C-83A1-F6EECF244321}">
                <p14:modId xmlns:p14="http://schemas.microsoft.com/office/powerpoint/2010/main" val="2854519475"/>
              </p:ext>
            </p:extLst>
          </p:nvPr>
        </p:nvGraphicFramePr>
        <p:xfrm>
          <a:off x="3266" y="17169"/>
          <a:ext cx="9140734" cy="5943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TextBox 10"/>
          <p:cNvSpPr txBox="1"/>
          <p:nvPr/>
        </p:nvSpPr>
        <p:spPr>
          <a:xfrm>
            <a:off x="4325798" y="1414601"/>
            <a:ext cx="4512298" cy="1200329"/>
          </a:xfrm>
          <a:prstGeom prst="rect">
            <a:avLst/>
          </a:prstGeom>
          <a:noFill/>
        </p:spPr>
        <p:txBody>
          <a:bodyPr wrap="square" rtlCol="0">
            <a:spAutoFit/>
          </a:bodyPr>
          <a:lstStyle/>
          <a:p>
            <a:pPr algn="r"/>
            <a:r>
              <a:rPr lang="en-US" dirty="0" smtClean="0"/>
              <a:t>Department of Anthropology &amp; Archaeology</a:t>
            </a:r>
            <a:br>
              <a:rPr lang="en-US" dirty="0" smtClean="0"/>
            </a:br>
            <a:r>
              <a:rPr lang="en-US" dirty="0" smtClean="0"/>
              <a:t>Alarna Samarasinghe</a:t>
            </a:r>
            <a:br>
              <a:rPr lang="en-US" dirty="0" smtClean="0"/>
            </a:br>
            <a:r>
              <a:rPr lang="en-US" dirty="0" smtClean="0"/>
              <a:t>E:</a:t>
            </a:r>
            <a:r>
              <a:rPr lang="en-US" dirty="0"/>
              <a:t> </a:t>
            </a:r>
            <a:r>
              <a:rPr lang="en-US" dirty="0" smtClean="0">
                <a:hlinkClick r:id="rId9"/>
              </a:rPr>
              <a:t>as15936@bristol.ac.uk</a:t>
            </a:r>
            <a:r>
              <a:rPr lang="en-US" dirty="0" smtClean="0"/>
              <a:t> / </a:t>
            </a:r>
          </a:p>
          <a:p>
            <a:pPr algn="r"/>
            <a:r>
              <a:rPr lang="en-US" dirty="0" smtClean="0">
                <a:hlinkClick r:id="rId10"/>
              </a:rPr>
              <a:t>alarna.samarasinghe@gmail.com</a:t>
            </a:r>
            <a:endParaRPr lang="en-US" dirty="0" smtClean="0"/>
          </a:p>
        </p:txBody>
      </p:sp>
    </p:spTree>
    <p:extLst>
      <p:ext uri="{BB962C8B-B14F-4D97-AF65-F5344CB8AC3E}">
        <p14:creationId xmlns:p14="http://schemas.microsoft.com/office/powerpoint/2010/main" val="3724080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212765898"/>
              </p:ext>
            </p:extLst>
          </p:nvPr>
        </p:nvGraphicFramePr>
        <p:xfrm>
          <a:off x="3266" y="17169"/>
          <a:ext cx="9140734" cy="594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p:cNvSpPr/>
          <p:nvPr/>
        </p:nvSpPr>
        <p:spPr>
          <a:xfrm>
            <a:off x="1583444" y="1364152"/>
            <a:ext cx="6020225" cy="415517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Isosceles Triangle 4"/>
          <p:cNvSpPr/>
          <p:nvPr/>
        </p:nvSpPr>
        <p:spPr>
          <a:xfrm rot="5400000">
            <a:off x="4217293" y="2681264"/>
            <a:ext cx="1113114" cy="1395512"/>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6757075" y="6099484"/>
            <a:ext cx="1881320" cy="501757"/>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Continue</a:t>
            </a:r>
            <a:endParaRPr lang="en-US" sz="2400" dirty="0">
              <a:solidFill>
                <a:schemeClr val="tx1"/>
              </a:solidFill>
            </a:endParaRPr>
          </a:p>
        </p:txBody>
      </p:sp>
    </p:spTree>
    <p:extLst>
      <p:ext uri="{BB962C8B-B14F-4D97-AF65-F5344CB8AC3E}">
        <p14:creationId xmlns:p14="http://schemas.microsoft.com/office/powerpoint/2010/main" val="66181433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463817022"/>
              </p:ext>
            </p:extLst>
          </p:nvPr>
        </p:nvGraphicFramePr>
        <p:xfrm>
          <a:off x="3266" y="17169"/>
          <a:ext cx="9140734" cy="594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7039273" y="6099484"/>
            <a:ext cx="1881320" cy="501757"/>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Submit</a:t>
            </a:r>
            <a:endParaRPr lang="en-US" sz="2400" dirty="0">
              <a:solidFill>
                <a:schemeClr val="tx1"/>
              </a:solidFill>
            </a:endParaRPr>
          </a:p>
        </p:txBody>
      </p:sp>
      <p:sp>
        <p:nvSpPr>
          <p:cNvPr id="7" name="Rectangle 6"/>
          <p:cNvSpPr/>
          <p:nvPr/>
        </p:nvSpPr>
        <p:spPr>
          <a:xfrm>
            <a:off x="230789" y="6099484"/>
            <a:ext cx="1881320" cy="501757"/>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13:47</a:t>
            </a:r>
            <a:endParaRPr lang="en-US" sz="2400" dirty="0">
              <a:solidFill>
                <a:schemeClr val="tx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646110272"/>
              </p:ext>
            </p:extLst>
          </p:nvPr>
        </p:nvGraphicFramePr>
        <p:xfrm>
          <a:off x="230789" y="878075"/>
          <a:ext cx="8689805" cy="2555825"/>
        </p:xfrm>
        <a:graphic>
          <a:graphicData uri="http://schemas.openxmlformats.org/drawingml/2006/table">
            <a:tbl>
              <a:tblPr firstRow="1" bandRow="1">
                <a:tableStyleId>{2D5ABB26-0587-4C30-8999-92F81FD0307C}</a:tableStyleId>
              </a:tblPr>
              <a:tblGrid>
                <a:gridCol w="1737961"/>
                <a:gridCol w="1737961"/>
                <a:gridCol w="1737961"/>
                <a:gridCol w="1737961"/>
                <a:gridCol w="1737961"/>
              </a:tblGrid>
              <a:tr h="2119520">
                <a:tc>
                  <a:txBody>
                    <a:bodyPr/>
                    <a:lstStyle/>
                    <a:p>
                      <a:pPr algn="ctr"/>
                      <a:r>
                        <a:rPr lang="en-US" dirty="0" smtClean="0"/>
                        <a:t>Image 1</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 2</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 3</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a:t>
                      </a:r>
                      <a:r>
                        <a:rPr lang="mr-IN" dirty="0" smtClean="0"/>
                        <a:t>…</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 16</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36305">
                <a:tc gridSpan="5">
                  <a:txBody>
                    <a:bodyPr/>
                    <a:lstStyle/>
                    <a:p>
                      <a:pPr algn="r"/>
                      <a:r>
                        <a:rPr lang="en-US" dirty="0" smtClean="0"/>
                        <a:t>Scroll bar</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170686753"/>
              </p:ext>
            </p:extLst>
          </p:nvPr>
        </p:nvGraphicFramePr>
        <p:xfrm>
          <a:off x="230784" y="3788323"/>
          <a:ext cx="8689808" cy="2028922"/>
        </p:xfrm>
        <a:graphic>
          <a:graphicData uri="http://schemas.openxmlformats.org/drawingml/2006/table">
            <a:tbl>
              <a:tblPr firstRow="1" bandRow="1">
                <a:tableStyleId>{2D5ABB26-0587-4C30-8999-92F81FD0307C}</a:tableStyleId>
              </a:tblPr>
              <a:tblGrid>
                <a:gridCol w="1086226"/>
                <a:gridCol w="1086226"/>
                <a:gridCol w="1086226"/>
                <a:gridCol w="1086226"/>
                <a:gridCol w="1086226"/>
                <a:gridCol w="1086226"/>
                <a:gridCol w="1086226"/>
                <a:gridCol w="1086226"/>
              </a:tblGrid>
              <a:tr h="1014461">
                <a:tc>
                  <a:txBody>
                    <a:bodyPr/>
                    <a:lstStyle/>
                    <a:p>
                      <a:pPr algn="ctr"/>
                      <a:r>
                        <a:rPr lang="en-US" dirty="0" smtClean="0"/>
                        <a:t>Image</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14461">
                <a:tc>
                  <a:txBody>
                    <a:bodyPr/>
                    <a:lstStyle/>
                    <a:p>
                      <a:pPr algn="ctr"/>
                      <a:r>
                        <a:rPr lang="en-US" dirty="0" smtClean="0"/>
                        <a:t>Image</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68320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74134530"/>
              </p:ext>
            </p:extLst>
          </p:nvPr>
        </p:nvGraphicFramePr>
        <p:xfrm>
          <a:off x="3266" y="17169"/>
          <a:ext cx="9140734" cy="594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5441083"/>
              </p:ext>
            </p:extLst>
          </p:nvPr>
        </p:nvGraphicFramePr>
        <p:xfrm>
          <a:off x="230789" y="1294447"/>
          <a:ext cx="8689805" cy="2669837"/>
        </p:xfrm>
        <a:graphic>
          <a:graphicData uri="http://schemas.openxmlformats.org/drawingml/2006/table">
            <a:tbl>
              <a:tblPr firstRow="1" bandRow="1">
                <a:tableStyleId>{2D5ABB26-0587-4C30-8999-92F81FD0307C}</a:tableStyleId>
              </a:tblPr>
              <a:tblGrid>
                <a:gridCol w="1737961"/>
                <a:gridCol w="1737961"/>
                <a:gridCol w="1737961"/>
                <a:gridCol w="1737961"/>
                <a:gridCol w="1737961"/>
              </a:tblGrid>
              <a:tr h="414663">
                <a:tc>
                  <a:txBody>
                    <a:bodyPr/>
                    <a:lstStyle/>
                    <a:p>
                      <a:pPr algn="ctr"/>
                      <a:r>
                        <a:rPr lang="en-US" dirty="0" smtClean="0"/>
                        <a:t>Scene 1</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Scene 2</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Scene 3</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Scene</a:t>
                      </a:r>
                      <a:r>
                        <a:rPr lang="mr-IN" baseline="0" dirty="0" smtClean="0"/>
                        <a:t>…</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Scene 16</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818869">
                <a:tc>
                  <a:txBody>
                    <a:bodyPr/>
                    <a:lstStyle/>
                    <a:p>
                      <a:pPr algn="ctr"/>
                      <a:r>
                        <a:rPr lang="en-US" dirty="0" smtClean="0"/>
                        <a:t>Image 1</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 2</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 3</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a:t>
                      </a:r>
                      <a:r>
                        <a:rPr lang="mr-IN" baseline="0" dirty="0" smtClean="0"/>
                        <a:t>…</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 16</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36305">
                <a:tc gridSpan="5">
                  <a:txBody>
                    <a:bodyPr/>
                    <a:lstStyle/>
                    <a:p>
                      <a:pPr algn="r"/>
                      <a:r>
                        <a:rPr lang="en-US" dirty="0" smtClean="0"/>
                        <a:t>Scroll bar</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6" name="Rectangle 5"/>
          <p:cNvSpPr/>
          <p:nvPr/>
        </p:nvSpPr>
        <p:spPr>
          <a:xfrm>
            <a:off x="7039273" y="6099484"/>
            <a:ext cx="1881320" cy="501757"/>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Submit</a:t>
            </a:r>
            <a:endParaRPr lang="en-US" sz="2400" dirty="0">
              <a:solidFill>
                <a:schemeClr val="tx1"/>
              </a:solidFill>
            </a:endParaRPr>
          </a:p>
        </p:txBody>
      </p:sp>
      <p:sp>
        <p:nvSpPr>
          <p:cNvPr id="7" name="Rectangle 6"/>
          <p:cNvSpPr/>
          <p:nvPr/>
        </p:nvSpPr>
        <p:spPr>
          <a:xfrm>
            <a:off x="230789" y="6099484"/>
            <a:ext cx="1881320" cy="501757"/>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8</a:t>
            </a:r>
            <a:r>
              <a:rPr lang="en-US" sz="2400" dirty="0" smtClean="0">
                <a:solidFill>
                  <a:schemeClr val="tx1"/>
                </a:solidFill>
              </a:rPr>
              <a:t>:23</a:t>
            </a:r>
            <a:endParaRPr lang="en-US" sz="2400" dirty="0">
              <a:solidFill>
                <a:schemeClr val="tx1"/>
              </a:solidFill>
            </a:endParaRPr>
          </a:p>
        </p:txBody>
      </p:sp>
      <p:sp>
        <p:nvSpPr>
          <p:cNvPr id="3" name="TextBox 2"/>
          <p:cNvSpPr txBox="1"/>
          <p:nvPr/>
        </p:nvSpPr>
        <p:spPr>
          <a:xfrm flipH="1">
            <a:off x="230789" y="878075"/>
            <a:ext cx="8689804" cy="369332"/>
          </a:xfrm>
          <a:prstGeom prst="rect">
            <a:avLst/>
          </a:prstGeom>
          <a:noFill/>
        </p:spPr>
        <p:txBody>
          <a:bodyPr wrap="square" rtlCol="0">
            <a:spAutoFit/>
          </a:bodyPr>
          <a:lstStyle/>
          <a:p>
            <a:r>
              <a:rPr lang="en-US" dirty="0" smtClean="0"/>
              <a:t>Please write your story below indicating when you’ve moved on to the next scene </a:t>
            </a:r>
            <a:endParaRPr lang="en-US" dirty="0"/>
          </a:p>
        </p:txBody>
      </p:sp>
      <p:sp>
        <p:nvSpPr>
          <p:cNvPr id="8" name="TextBox 7"/>
          <p:cNvSpPr txBox="1"/>
          <p:nvPr/>
        </p:nvSpPr>
        <p:spPr>
          <a:xfrm>
            <a:off x="230789" y="4076776"/>
            <a:ext cx="8282185" cy="1754327"/>
          </a:xfrm>
          <a:prstGeom prst="rect">
            <a:avLst/>
          </a:prstGeom>
          <a:noFill/>
          <a:ln>
            <a:solidFill>
              <a:schemeClr val="tx1"/>
            </a:solidFill>
          </a:ln>
        </p:spPr>
        <p:txBody>
          <a:bodyPr wrap="square" rtlCol="0">
            <a:spAutoFit/>
          </a:bodyPr>
          <a:lstStyle/>
          <a:p>
            <a:r>
              <a:rPr lang="en-US" dirty="0" smtClean="0"/>
              <a:t>[Scene 1]</a:t>
            </a:r>
          </a:p>
          <a:p>
            <a:r>
              <a:rPr lang="en-US" dirty="0" smtClean="0"/>
              <a:t>[Scene 2]</a:t>
            </a:r>
          </a:p>
          <a:p>
            <a:r>
              <a:rPr lang="en-US" dirty="0" smtClean="0"/>
              <a:t>[Scene 3]</a:t>
            </a:r>
          </a:p>
          <a:p>
            <a:r>
              <a:rPr lang="en-US" dirty="0" smtClean="0"/>
              <a:t>[Scene 4]</a:t>
            </a:r>
          </a:p>
          <a:p>
            <a:r>
              <a:rPr lang="en-US" dirty="0" smtClean="0"/>
              <a:t>[Scene </a:t>
            </a:r>
            <a:r>
              <a:rPr lang="mr-IN" dirty="0" smtClean="0"/>
              <a:t>…</a:t>
            </a:r>
            <a:r>
              <a:rPr lang="en-US" dirty="0" smtClean="0"/>
              <a:t>]</a:t>
            </a:r>
          </a:p>
          <a:p>
            <a:r>
              <a:rPr lang="en-US" dirty="0" smtClean="0"/>
              <a:t>[Scene 16]</a:t>
            </a:r>
          </a:p>
        </p:txBody>
      </p:sp>
      <p:sp>
        <p:nvSpPr>
          <p:cNvPr id="9" name="Rectangle 8"/>
          <p:cNvSpPr/>
          <p:nvPr/>
        </p:nvSpPr>
        <p:spPr>
          <a:xfrm>
            <a:off x="8512974" y="4076776"/>
            <a:ext cx="407619" cy="175432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8458928" y="4108135"/>
            <a:ext cx="461665" cy="1722968"/>
          </a:xfrm>
          <a:prstGeom prst="rect">
            <a:avLst/>
          </a:prstGeom>
          <a:noFill/>
        </p:spPr>
        <p:txBody>
          <a:bodyPr vert="vert" wrap="square" rtlCol="0">
            <a:spAutoFit/>
          </a:bodyPr>
          <a:lstStyle/>
          <a:p>
            <a:r>
              <a:rPr lang="en-US" dirty="0" smtClean="0"/>
              <a:t>Scroll bar</a:t>
            </a:r>
            <a:endParaRPr lang="en-US" dirty="0"/>
          </a:p>
        </p:txBody>
      </p:sp>
    </p:spTree>
    <p:extLst>
      <p:ext uri="{BB962C8B-B14F-4D97-AF65-F5344CB8AC3E}">
        <p14:creationId xmlns:p14="http://schemas.microsoft.com/office/powerpoint/2010/main" val="2112504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5005092"/>
              </p:ext>
            </p:extLst>
          </p:nvPr>
        </p:nvGraphicFramePr>
        <p:xfrm>
          <a:off x="3266" y="17169"/>
          <a:ext cx="9140734" cy="594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7039273" y="6099484"/>
            <a:ext cx="1881320" cy="501757"/>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Submit</a:t>
            </a:r>
            <a:endParaRPr lang="en-US" sz="2400" dirty="0">
              <a:solidFill>
                <a:schemeClr val="tx1"/>
              </a:solidFill>
            </a:endParaRPr>
          </a:p>
        </p:txBody>
      </p:sp>
      <p:sp>
        <p:nvSpPr>
          <p:cNvPr id="3" name="TextBox 2"/>
          <p:cNvSpPr txBox="1"/>
          <p:nvPr/>
        </p:nvSpPr>
        <p:spPr>
          <a:xfrm flipH="1">
            <a:off x="230789" y="878075"/>
            <a:ext cx="8689804" cy="369332"/>
          </a:xfrm>
          <a:prstGeom prst="rect">
            <a:avLst/>
          </a:prstGeom>
          <a:noFill/>
        </p:spPr>
        <p:txBody>
          <a:bodyPr wrap="square" rtlCol="0">
            <a:spAutoFit/>
          </a:bodyPr>
          <a:lstStyle/>
          <a:p>
            <a:r>
              <a:rPr lang="en-US" dirty="0" smtClean="0"/>
              <a:t>This is your final story. Which scene do you think is most important scene in your story?</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3420509777"/>
              </p:ext>
            </p:extLst>
          </p:nvPr>
        </p:nvGraphicFramePr>
        <p:xfrm>
          <a:off x="230789" y="1397000"/>
          <a:ext cx="8689805" cy="3887130"/>
        </p:xfrm>
        <a:graphic>
          <a:graphicData uri="http://schemas.openxmlformats.org/drawingml/2006/table">
            <a:tbl>
              <a:tblPr firstRow="1" bandRow="1">
                <a:tableStyleId>{2D5ABB26-0587-4C30-8999-92F81FD0307C}</a:tableStyleId>
              </a:tblPr>
              <a:tblGrid>
                <a:gridCol w="459028"/>
                <a:gridCol w="2437574"/>
                <a:gridCol w="5166517"/>
                <a:gridCol w="626686"/>
              </a:tblGrid>
              <a:tr h="647855">
                <a:tc>
                  <a:txBody>
                    <a:bodyPr/>
                    <a:lstStyle/>
                    <a:p>
                      <a:pPr algn="ct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 1</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Text 1</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6">
                  <a:txBody>
                    <a:bodyPr/>
                    <a:lstStyle/>
                    <a:p>
                      <a:r>
                        <a:rPr lang="en-US" dirty="0" smtClean="0"/>
                        <a:t>Scroll Bar</a:t>
                      </a:r>
                      <a:endParaRPr lang="en-US" dirty="0"/>
                    </a:p>
                  </a:txBody>
                  <a:tcPr vert="vert">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647855">
                <a:tc>
                  <a:txBody>
                    <a:bodyPr/>
                    <a:lstStyle/>
                    <a:p>
                      <a:pPr algn="ctr"/>
                      <a:endParaRPr lang="en-US" b="1"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 2</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Text 2</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647855">
                <a:tc>
                  <a:txBody>
                    <a:bodyPr/>
                    <a:lstStyle/>
                    <a:p>
                      <a:pPr algn="ct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 3</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Text 3</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647855">
                <a:tc>
                  <a:txBody>
                    <a:bodyPr/>
                    <a:lstStyle/>
                    <a:p>
                      <a:pPr algn="ct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 4</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Text 4</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647855">
                <a:tc>
                  <a:txBody>
                    <a:bodyPr/>
                    <a:lstStyle/>
                    <a:p>
                      <a:pPr algn="ct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 6</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Text </a:t>
                      </a:r>
                      <a:r>
                        <a:rPr lang="mr-IN" dirty="0" smtClean="0"/>
                        <a:t>…</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647855">
                <a:tc>
                  <a:txBody>
                    <a:bodyPr/>
                    <a:lstStyle/>
                    <a:p>
                      <a:pPr algn="ct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 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Text 16</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13" name="TextBox 12"/>
          <p:cNvSpPr txBox="1"/>
          <p:nvPr/>
        </p:nvSpPr>
        <p:spPr>
          <a:xfrm>
            <a:off x="266520" y="5519328"/>
            <a:ext cx="3794353" cy="369332"/>
          </a:xfrm>
          <a:prstGeom prst="rect">
            <a:avLst/>
          </a:prstGeom>
          <a:noFill/>
        </p:spPr>
        <p:txBody>
          <a:bodyPr wrap="none" rtlCol="0">
            <a:spAutoFit/>
          </a:bodyPr>
          <a:lstStyle/>
          <a:p>
            <a:r>
              <a:rPr lang="en-US" dirty="0" smtClean="0"/>
              <a:t>Why is this scene the most important?</a:t>
            </a:r>
            <a:endParaRPr lang="en-US" dirty="0"/>
          </a:p>
        </p:txBody>
      </p:sp>
      <p:sp>
        <p:nvSpPr>
          <p:cNvPr id="14" name="Rectangle 13"/>
          <p:cNvSpPr/>
          <p:nvPr/>
        </p:nvSpPr>
        <p:spPr>
          <a:xfrm>
            <a:off x="266520" y="5888660"/>
            <a:ext cx="6333778" cy="712581"/>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376264" y="1693430"/>
            <a:ext cx="188132" cy="17247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76264" y="2304947"/>
            <a:ext cx="188132" cy="17247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376264" y="2939982"/>
            <a:ext cx="188132" cy="17247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376264" y="3637739"/>
            <a:ext cx="188132" cy="17247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376264" y="4249255"/>
            <a:ext cx="188132" cy="18815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376264" y="4845092"/>
            <a:ext cx="188132" cy="18815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0457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1685" y="1317113"/>
            <a:ext cx="8262132" cy="461665"/>
          </a:xfrm>
          <a:prstGeom prst="rect">
            <a:avLst/>
          </a:prstGeom>
          <a:noFill/>
        </p:spPr>
        <p:txBody>
          <a:bodyPr wrap="square" rtlCol="0">
            <a:spAutoFit/>
          </a:bodyPr>
          <a:lstStyle/>
          <a:p>
            <a:r>
              <a:rPr lang="en-US" sz="2400" dirty="0" smtClean="0"/>
              <a:t>Questionnaire (Responses all likely to be free text)</a:t>
            </a:r>
          </a:p>
        </p:txBody>
      </p:sp>
      <p:graphicFrame>
        <p:nvGraphicFramePr>
          <p:cNvPr id="6" name="Diagram 5"/>
          <p:cNvGraphicFramePr/>
          <p:nvPr>
            <p:extLst>
              <p:ext uri="{D42A27DB-BD31-4B8C-83A1-F6EECF244321}">
                <p14:modId xmlns:p14="http://schemas.microsoft.com/office/powerpoint/2010/main" val="3363742844"/>
              </p:ext>
            </p:extLst>
          </p:nvPr>
        </p:nvGraphicFramePr>
        <p:xfrm>
          <a:off x="3266" y="17169"/>
          <a:ext cx="9140734" cy="594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p:nvPr/>
        </p:nvSpPr>
        <p:spPr>
          <a:xfrm>
            <a:off x="6757075" y="6099484"/>
            <a:ext cx="1881320" cy="501757"/>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Submit</a:t>
            </a:r>
            <a:endParaRPr lang="en-US" sz="2400" dirty="0">
              <a:solidFill>
                <a:schemeClr val="tx1"/>
              </a:solidFill>
            </a:endParaRPr>
          </a:p>
        </p:txBody>
      </p:sp>
    </p:spTree>
    <p:extLst>
      <p:ext uri="{BB962C8B-B14F-4D97-AF65-F5344CB8AC3E}">
        <p14:creationId xmlns:p14="http://schemas.microsoft.com/office/powerpoint/2010/main" val="342392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614930"/>
            <a:ext cx="8229600" cy="3511233"/>
          </a:xfrm>
        </p:spPr>
        <p:txBody>
          <a:bodyPr>
            <a:normAutofit/>
          </a:bodyPr>
          <a:lstStyle/>
          <a:p>
            <a:pPr marL="0" indent="0">
              <a:buNone/>
            </a:pPr>
            <a:r>
              <a:rPr lang="en-US" dirty="0" smtClean="0"/>
              <a:t>Thank you for your interest in the Social Issues Picture Task. </a:t>
            </a:r>
            <a:br>
              <a:rPr lang="en-US" dirty="0" smtClean="0"/>
            </a:br>
            <a:r>
              <a:rPr lang="en-US" dirty="0" smtClean="0"/>
              <a:t/>
            </a:r>
            <a:br>
              <a:rPr lang="en-US" dirty="0" smtClean="0"/>
            </a:br>
            <a:r>
              <a:rPr lang="en-US" dirty="0" smtClean="0"/>
              <a:t>As you have not given consent, you will not be required to take part in this task. </a:t>
            </a:r>
            <a:endParaRPr lang="en-US" dirty="0"/>
          </a:p>
        </p:txBody>
      </p:sp>
      <p:graphicFrame>
        <p:nvGraphicFramePr>
          <p:cNvPr id="6" name="Diagram 5"/>
          <p:cNvGraphicFramePr/>
          <p:nvPr>
            <p:extLst>
              <p:ext uri="{D42A27DB-BD31-4B8C-83A1-F6EECF244321}">
                <p14:modId xmlns:p14="http://schemas.microsoft.com/office/powerpoint/2010/main" val="2576692227"/>
              </p:ext>
            </p:extLst>
          </p:nvPr>
        </p:nvGraphicFramePr>
        <p:xfrm>
          <a:off x="3266" y="17169"/>
          <a:ext cx="9140734" cy="594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descr="O:\Documents\Uni logo.jpg"/>
          <p:cNvPicPr/>
          <p:nvPr/>
        </p:nvPicPr>
        <p:blipFill>
          <a:blip r:embed="rId8">
            <a:extLst>
              <a:ext uri="{28A0092B-C50C-407E-A947-70E740481C1C}">
                <a14:useLocalDpi xmlns:a14="http://schemas.microsoft.com/office/drawing/2010/main" val="0"/>
              </a:ext>
            </a:extLst>
          </a:blip>
          <a:srcRect/>
          <a:stretch>
            <a:fillRect/>
          </a:stretch>
        </p:blipFill>
        <p:spPr bwMode="auto">
          <a:xfrm>
            <a:off x="6881111" y="873950"/>
            <a:ext cx="1747619" cy="540651"/>
          </a:xfrm>
          <a:prstGeom prst="rect">
            <a:avLst/>
          </a:prstGeom>
          <a:noFill/>
          <a:ln>
            <a:noFill/>
          </a:ln>
        </p:spPr>
      </p:pic>
      <p:sp>
        <p:nvSpPr>
          <p:cNvPr id="9" name="TextBox 8"/>
          <p:cNvSpPr txBox="1"/>
          <p:nvPr/>
        </p:nvSpPr>
        <p:spPr>
          <a:xfrm>
            <a:off x="4325798" y="1414601"/>
            <a:ext cx="4512298" cy="1200329"/>
          </a:xfrm>
          <a:prstGeom prst="rect">
            <a:avLst/>
          </a:prstGeom>
          <a:noFill/>
        </p:spPr>
        <p:txBody>
          <a:bodyPr wrap="square" rtlCol="0">
            <a:spAutoFit/>
          </a:bodyPr>
          <a:lstStyle/>
          <a:p>
            <a:pPr algn="r"/>
            <a:r>
              <a:rPr lang="en-US" dirty="0" smtClean="0"/>
              <a:t>Department of Anthropology &amp; Archaeology</a:t>
            </a:r>
            <a:br>
              <a:rPr lang="en-US" dirty="0" smtClean="0"/>
            </a:br>
            <a:r>
              <a:rPr lang="en-US" dirty="0" smtClean="0"/>
              <a:t>Alarna Samarasinghe</a:t>
            </a:r>
            <a:br>
              <a:rPr lang="en-US" dirty="0" smtClean="0"/>
            </a:br>
            <a:r>
              <a:rPr lang="en-US" dirty="0" smtClean="0"/>
              <a:t>E:</a:t>
            </a:r>
            <a:r>
              <a:rPr lang="en-US" dirty="0"/>
              <a:t> </a:t>
            </a:r>
            <a:r>
              <a:rPr lang="en-US" dirty="0" smtClean="0">
                <a:hlinkClick r:id="rId9"/>
              </a:rPr>
              <a:t>as15936@bristol.ac.uk</a:t>
            </a:r>
            <a:r>
              <a:rPr lang="en-US" dirty="0" smtClean="0"/>
              <a:t> / </a:t>
            </a:r>
          </a:p>
          <a:p>
            <a:pPr algn="r"/>
            <a:r>
              <a:rPr lang="en-US" dirty="0" smtClean="0">
                <a:hlinkClick r:id="rId10"/>
              </a:rPr>
              <a:t>alarna.samarasinghe@gmail.com</a:t>
            </a:r>
            <a:endParaRPr lang="en-US" dirty="0" smtClean="0"/>
          </a:p>
        </p:txBody>
      </p:sp>
    </p:spTree>
    <p:extLst>
      <p:ext uri="{BB962C8B-B14F-4D97-AF65-F5344CB8AC3E}">
        <p14:creationId xmlns:p14="http://schemas.microsoft.com/office/powerpoint/2010/main" val="2070588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1685" y="1317113"/>
            <a:ext cx="8262132" cy="4893647"/>
          </a:xfrm>
          <a:prstGeom prst="rect">
            <a:avLst/>
          </a:prstGeom>
          <a:noFill/>
        </p:spPr>
        <p:txBody>
          <a:bodyPr wrap="square" rtlCol="0">
            <a:spAutoFit/>
          </a:bodyPr>
          <a:lstStyle/>
          <a:p>
            <a:r>
              <a:rPr lang="en-US" sz="2400" dirty="0" smtClean="0"/>
              <a:t>Thank you for taking part.</a:t>
            </a:r>
          </a:p>
          <a:p>
            <a:endParaRPr lang="en-US" sz="2400" dirty="0"/>
          </a:p>
          <a:p>
            <a:r>
              <a:rPr lang="en-US" sz="2400" dirty="0"/>
              <a:t>Should you wish for your data to be removed at any </a:t>
            </a:r>
            <a:r>
              <a:rPr lang="en-US" sz="2400" dirty="0" smtClean="0"/>
              <a:t>stage or</a:t>
            </a:r>
            <a:endParaRPr lang="en-US" sz="2400" dirty="0"/>
          </a:p>
          <a:p>
            <a:r>
              <a:rPr lang="en-US" sz="2400" dirty="0"/>
              <a:t>i</a:t>
            </a:r>
            <a:r>
              <a:rPr lang="en-US" sz="2400" dirty="0" smtClean="0"/>
              <a:t>f you have any questions, please feel free to contact Alarna Samarasinghe at </a:t>
            </a:r>
            <a:r>
              <a:rPr lang="en-US" sz="2400" dirty="0" smtClean="0">
                <a:hlinkClick r:id="rId3"/>
              </a:rPr>
              <a:t>as15936@bristol.ac.uk</a:t>
            </a:r>
            <a:r>
              <a:rPr lang="en-US" sz="2400" dirty="0" smtClean="0"/>
              <a:t> / </a:t>
            </a:r>
            <a:r>
              <a:rPr lang="en-US" sz="2400" dirty="0" smtClean="0">
                <a:hlinkClick r:id="rId4"/>
              </a:rPr>
              <a:t>alarna.samarasinghe@gmail.com</a:t>
            </a:r>
            <a:r>
              <a:rPr lang="en-US" sz="2400" dirty="0" smtClean="0"/>
              <a:t> </a:t>
            </a:r>
          </a:p>
          <a:p>
            <a:r>
              <a:rPr lang="en-US" sz="2400" dirty="0" smtClean="0"/>
              <a:t/>
            </a:r>
            <a:br>
              <a:rPr lang="en-US" sz="2400" dirty="0" smtClean="0"/>
            </a:br>
            <a:r>
              <a:rPr lang="en-US" sz="2400" dirty="0" smtClean="0"/>
              <a:t>Should you wish your data to be removed, please quote your 4-digit ID number.</a:t>
            </a:r>
          </a:p>
          <a:p>
            <a:endParaRPr lang="en-US" sz="2400" dirty="0"/>
          </a:p>
          <a:p>
            <a:r>
              <a:rPr lang="en-US" sz="2400" dirty="0" smtClean="0"/>
              <a:t>After clicking on “Finish” below your email address will be deleted from our records. </a:t>
            </a:r>
            <a:endParaRPr lang="en-US" sz="2400" dirty="0"/>
          </a:p>
          <a:p>
            <a:endParaRPr lang="en-US" sz="2400" dirty="0" smtClean="0"/>
          </a:p>
        </p:txBody>
      </p:sp>
      <p:graphicFrame>
        <p:nvGraphicFramePr>
          <p:cNvPr id="6" name="Diagram 5"/>
          <p:cNvGraphicFramePr/>
          <p:nvPr>
            <p:extLst>
              <p:ext uri="{D42A27DB-BD31-4B8C-83A1-F6EECF244321}">
                <p14:modId xmlns:p14="http://schemas.microsoft.com/office/powerpoint/2010/main" val="1708983019"/>
              </p:ext>
            </p:extLst>
          </p:nvPr>
        </p:nvGraphicFramePr>
        <p:xfrm>
          <a:off x="3266" y="17169"/>
          <a:ext cx="9140734" cy="59434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Rectangle 6"/>
          <p:cNvSpPr/>
          <p:nvPr/>
        </p:nvSpPr>
        <p:spPr>
          <a:xfrm>
            <a:off x="6757075" y="6099484"/>
            <a:ext cx="1881320" cy="501757"/>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Finish</a:t>
            </a:r>
            <a:endParaRPr lang="en-US" sz="2400" dirty="0">
              <a:solidFill>
                <a:schemeClr val="tx1"/>
              </a:solidFill>
            </a:endParaRPr>
          </a:p>
        </p:txBody>
      </p:sp>
    </p:spTree>
    <p:extLst>
      <p:ext uri="{BB962C8B-B14F-4D97-AF65-F5344CB8AC3E}">
        <p14:creationId xmlns:p14="http://schemas.microsoft.com/office/powerpoint/2010/main" val="1788077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614931"/>
            <a:ext cx="8229600" cy="3138958"/>
          </a:xfrm>
        </p:spPr>
        <p:txBody>
          <a:bodyPr>
            <a:normAutofit fontScale="70000" lnSpcReduction="20000"/>
          </a:bodyPr>
          <a:lstStyle/>
          <a:p>
            <a:pPr marL="0" indent="0">
              <a:buNone/>
            </a:pPr>
            <a:r>
              <a:rPr lang="en-US" dirty="0" smtClean="0"/>
              <a:t>Thank you for your interest in the Social Issues Picture Task. </a:t>
            </a:r>
            <a:br>
              <a:rPr lang="en-US" dirty="0" smtClean="0"/>
            </a:br>
            <a:r>
              <a:rPr lang="en-US" dirty="0" smtClean="0"/>
              <a:t/>
            </a:r>
            <a:br>
              <a:rPr lang="en-US" dirty="0" smtClean="0"/>
            </a:br>
            <a:r>
              <a:rPr lang="en-US" dirty="0" smtClean="0"/>
              <a:t>You will now be shown 16 images and asked to rearrange them to make a story. These images can go in any order. </a:t>
            </a:r>
          </a:p>
          <a:p>
            <a:pPr marL="0" indent="0">
              <a:buNone/>
            </a:pPr>
            <a:r>
              <a:rPr lang="en-US" dirty="0" smtClean="0"/>
              <a:t/>
            </a:r>
            <a:br>
              <a:rPr lang="en-US" dirty="0" smtClean="0"/>
            </a:br>
            <a:r>
              <a:rPr lang="en-US" dirty="0" smtClean="0"/>
              <a:t>You will be shown a short instructional video explaining how to do this.</a:t>
            </a:r>
          </a:p>
          <a:p>
            <a:pPr marL="0" indent="0">
              <a:buNone/>
            </a:pPr>
            <a:r>
              <a:rPr lang="en-US" dirty="0" smtClean="0"/>
              <a:t> </a:t>
            </a:r>
          </a:p>
          <a:p>
            <a:pPr marL="0" indent="0">
              <a:buNone/>
            </a:pPr>
            <a:r>
              <a:rPr lang="en-US" dirty="0" smtClean="0"/>
              <a:t>After watching the video you will have 15 minutes to complete this task and write your story. </a:t>
            </a:r>
            <a:endParaRPr lang="en-US" dirty="0"/>
          </a:p>
        </p:txBody>
      </p:sp>
      <p:pic>
        <p:nvPicPr>
          <p:cNvPr id="8" name="Picture 7" descr="O:\Documents\Uni logo.jpg"/>
          <p:cNvPicPr/>
          <p:nvPr/>
        </p:nvPicPr>
        <p:blipFill>
          <a:blip r:embed="rId3">
            <a:extLst>
              <a:ext uri="{28A0092B-C50C-407E-A947-70E740481C1C}">
                <a14:useLocalDpi xmlns:a14="http://schemas.microsoft.com/office/drawing/2010/main" val="0"/>
              </a:ext>
            </a:extLst>
          </a:blip>
          <a:srcRect/>
          <a:stretch>
            <a:fillRect/>
          </a:stretch>
        </p:blipFill>
        <p:spPr bwMode="auto">
          <a:xfrm>
            <a:off x="6881111" y="873950"/>
            <a:ext cx="1747619" cy="540651"/>
          </a:xfrm>
          <a:prstGeom prst="rect">
            <a:avLst/>
          </a:prstGeom>
          <a:noFill/>
          <a:ln>
            <a:noFill/>
          </a:ln>
        </p:spPr>
      </p:pic>
      <p:sp>
        <p:nvSpPr>
          <p:cNvPr id="9" name="Rectangle 8"/>
          <p:cNvSpPr/>
          <p:nvPr/>
        </p:nvSpPr>
        <p:spPr>
          <a:xfrm>
            <a:off x="6757075" y="6099484"/>
            <a:ext cx="1881320" cy="501757"/>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Continue</a:t>
            </a:r>
            <a:endParaRPr lang="en-US" sz="2400" dirty="0">
              <a:solidFill>
                <a:schemeClr val="tx1"/>
              </a:solidFill>
            </a:endParaRPr>
          </a:p>
        </p:txBody>
      </p:sp>
      <p:graphicFrame>
        <p:nvGraphicFramePr>
          <p:cNvPr id="10" name="Diagram 9"/>
          <p:cNvGraphicFramePr/>
          <p:nvPr>
            <p:extLst>
              <p:ext uri="{D42A27DB-BD31-4B8C-83A1-F6EECF244321}">
                <p14:modId xmlns:p14="http://schemas.microsoft.com/office/powerpoint/2010/main" val="829544725"/>
              </p:ext>
            </p:extLst>
          </p:nvPr>
        </p:nvGraphicFramePr>
        <p:xfrm>
          <a:off x="3266" y="17169"/>
          <a:ext cx="9140734" cy="5943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TextBox 10"/>
          <p:cNvSpPr txBox="1"/>
          <p:nvPr/>
        </p:nvSpPr>
        <p:spPr>
          <a:xfrm>
            <a:off x="4325798" y="1414601"/>
            <a:ext cx="4512298" cy="1200329"/>
          </a:xfrm>
          <a:prstGeom prst="rect">
            <a:avLst/>
          </a:prstGeom>
          <a:noFill/>
        </p:spPr>
        <p:txBody>
          <a:bodyPr wrap="square" rtlCol="0">
            <a:spAutoFit/>
          </a:bodyPr>
          <a:lstStyle/>
          <a:p>
            <a:pPr algn="r"/>
            <a:r>
              <a:rPr lang="en-US" dirty="0" smtClean="0"/>
              <a:t>Department of Anthropology &amp; Archaeology</a:t>
            </a:r>
            <a:br>
              <a:rPr lang="en-US" dirty="0" smtClean="0"/>
            </a:br>
            <a:r>
              <a:rPr lang="en-US" dirty="0" smtClean="0"/>
              <a:t>Alarna Samarasinghe</a:t>
            </a:r>
            <a:br>
              <a:rPr lang="en-US" dirty="0" smtClean="0"/>
            </a:br>
            <a:r>
              <a:rPr lang="en-US" dirty="0" smtClean="0"/>
              <a:t>E:</a:t>
            </a:r>
            <a:r>
              <a:rPr lang="en-US" dirty="0"/>
              <a:t> </a:t>
            </a:r>
            <a:r>
              <a:rPr lang="en-US" dirty="0" smtClean="0">
                <a:hlinkClick r:id="rId9"/>
              </a:rPr>
              <a:t>as15936@bristol.ac.uk</a:t>
            </a:r>
            <a:r>
              <a:rPr lang="en-US" dirty="0" smtClean="0"/>
              <a:t> / </a:t>
            </a:r>
          </a:p>
          <a:p>
            <a:pPr algn="r"/>
            <a:r>
              <a:rPr lang="en-US" dirty="0" smtClean="0">
                <a:hlinkClick r:id="rId10"/>
              </a:rPr>
              <a:t>alarna.samarasinghe@gmail.com</a:t>
            </a:r>
            <a:endParaRPr lang="en-US" dirty="0" smtClean="0"/>
          </a:p>
        </p:txBody>
      </p:sp>
    </p:spTree>
    <p:extLst>
      <p:ext uri="{BB962C8B-B14F-4D97-AF65-F5344CB8AC3E}">
        <p14:creationId xmlns:p14="http://schemas.microsoft.com/office/powerpoint/2010/main" val="332007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57454349"/>
              </p:ext>
            </p:extLst>
          </p:nvPr>
        </p:nvGraphicFramePr>
        <p:xfrm>
          <a:off x="3266" y="17169"/>
          <a:ext cx="9140734" cy="594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p:cNvSpPr/>
          <p:nvPr/>
        </p:nvSpPr>
        <p:spPr>
          <a:xfrm>
            <a:off x="1583444" y="1364152"/>
            <a:ext cx="6020225" cy="415517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Isosceles Triangle 4"/>
          <p:cNvSpPr/>
          <p:nvPr/>
        </p:nvSpPr>
        <p:spPr>
          <a:xfrm rot="5400000">
            <a:off x="4217293" y="2681264"/>
            <a:ext cx="1113114" cy="1395512"/>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6757075" y="6099484"/>
            <a:ext cx="1881320" cy="501757"/>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Continue</a:t>
            </a:r>
            <a:endParaRPr lang="en-US" sz="2400" dirty="0">
              <a:solidFill>
                <a:schemeClr val="tx1"/>
              </a:solidFill>
            </a:endParaRPr>
          </a:p>
        </p:txBody>
      </p:sp>
    </p:spTree>
    <p:extLst>
      <p:ext uri="{BB962C8B-B14F-4D97-AF65-F5344CB8AC3E}">
        <p14:creationId xmlns:p14="http://schemas.microsoft.com/office/powerpoint/2010/main" val="3596061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839688271"/>
              </p:ext>
            </p:extLst>
          </p:nvPr>
        </p:nvGraphicFramePr>
        <p:xfrm>
          <a:off x="3266" y="17169"/>
          <a:ext cx="9140734" cy="594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7039273" y="6099484"/>
            <a:ext cx="1881320" cy="501757"/>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Submit</a:t>
            </a:r>
            <a:endParaRPr lang="en-US" sz="2400" dirty="0">
              <a:solidFill>
                <a:schemeClr val="tx1"/>
              </a:solidFill>
            </a:endParaRPr>
          </a:p>
        </p:txBody>
      </p:sp>
      <p:sp>
        <p:nvSpPr>
          <p:cNvPr id="7" name="Rectangle 6"/>
          <p:cNvSpPr/>
          <p:nvPr/>
        </p:nvSpPr>
        <p:spPr>
          <a:xfrm>
            <a:off x="230789" y="6099484"/>
            <a:ext cx="1881320" cy="501757"/>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13:47</a:t>
            </a:r>
            <a:endParaRPr lang="en-US" sz="2400" dirty="0">
              <a:solidFill>
                <a:schemeClr val="tx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439882735"/>
              </p:ext>
            </p:extLst>
          </p:nvPr>
        </p:nvGraphicFramePr>
        <p:xfrm>
          <a:off x="230789" y="878075"/>
          <a:ext cx="8689805" cy="2555825"/>
        </p:xfrm>
        <a:graphic>
          <a:graphicData uri="http://schemas.openxmlformats.org/drawingml/2006/table">
            <a:tbl>
              <a:tblPr firstRow="1" bandRow="1">
                <a:tableStyleId>{2D5ABB26-0587-4C30-8999-92F81FD0307C}</a:tableStyleId>
              </a:tblPr>
              <a:tblGrid>
                <a:gridCol w="1737961"/>
                <a:gridCol w="1737961"/>
                <a:gridCol w="1737961"/>
                <a:gridCol w="1737961"/>
                <a:gridCol w="1737961"/>
              </a:tblGrid>
              <a:tr h="2119520">
                <a:tc>
                  <a:txBody>
                    <a:bodyPr/>
                    <a:lstStyle/>
                    <a:p>
                      <a:pPr algn="ctr"/>
                      <a:r>
                        <a:rPr lang="en-US" dirty="0" smtClean="0"/>
                        <a:t>Image 1</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 2</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 3</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a:t>
                      </a:r>
                      <a:r>
                        <a:rPr lang="mr-IN" dirty="0" smtClean="0"/>
                        <a:t>…</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 16</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36305">
                <a:tc gridSpan="5">
                  <a:txBody>
                    <a:bodyPr/>
                    <a:lstStyle/>
                    <a:p>
                      <a:pPr algn="r"/>
                      <a:r>
                        <a:rPr lang="en-US" dirty="0" smtClean="0"/>
                        <a:t>Scroll bar</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898752983"/>
              </p:ext>
            </p:extLst>
          </p:nvPr>
        </p:nvGraphicFramePr>
        <p:xfrm>
          <a:off x="230784" y="3788323"/>
          <a:ext cx="8689808" cy="2028922"/>
        </p:xfrm>
        <a:graphic>
          <a:graphicData uri="http://schemas.openxmlformats.org/drawingml/2006/table">
            <a:tbl>
              <a:tblPr firstRow="1" bandRow="1">
                <a:tableStyleId>{2D5ABB26-0587-4C30-8999-92F81FD0307C}</a:tableStyleId>
              </a:tblPr>
              <a:tblGrid>
                <a:gridCol w="1086226"/>
                <a:gridCol w="1086226"/>
                <a:gridCol w="1086226"/>
                <a:gridCol w="1086226"/>
                <a:gridCol w="1086226"/>
                <a:gridCol w="1086226"/>
                <a:gridCol w="1086226"/>
                <a:gridCol w="1086226"/>
              </a:tblGrid>
              <a:tr h="1014461">
                <a:tc>
                  <a:txBody>
                    <a:bodyPr/>
                    <a:lstStyle/>
                    <a:p>
                      <a:pPr algn="ctr"/>
                      <a:r>
                        <a:rPr lang="en-US" dirty="0" smtClean="0"/>
                        <a:t>Image</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014461">
                <a:tc>
                  <a:txBody>
                    <a:bodyPr/>
                    <a:lstStyle/>
                    <a:p>
                      <a:pPr algn="ctr"/>
                      <a:r>
                        <a:rPr lang="en-US" dirty="0" smtClean="0"/>
                        <a:t>Image</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36528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026555172"/>
              </p:ext>
            </p:extLst>
          </p:nvPr>
        </p:nvGraphicFramePr>
        <p:xfrm>
          <a:off x="3266" y="17169"/>
          <a:ext cx="9140734" cy="594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6293438"/>
              </p:ext>
            </p:extLst>
          </p:nvPr>
        </p:nvGraphicFramePr>
        <p:xfrm>
          <a:off x="230789" y="1294447"/>
          <a:ext cx="8689805" cy="2669837"/>
        </p:xfrm>
        <a:graphic>
          <a:graphicData uri="http://schemas.openxmlformats.org/drawingml/2006/table">
            <a:tbl>
              <a:tblPr firstRow="1" bandRow="1">
                <a:tableStyleId>{2D5ABB26-0587-4C30-8999-92F81FD0307C}</a:tableStyleId>
              </a:tblPr>
              <a:tblGrid>
                <a:gridCol w="1737961"/>
                <a:gridCol w="1737961"/>
                <a:gridCol w="1737961"/>
                <a:gridCol w="1737961"/>
                <a:gridCol w="1737961"/>
              </a:tblGrid>
              <a:tr h="414663">
                <a:tc>
                  <a:txBody>
                    <a:bodyPr/>
                    <a:lstStyle/>
                    <a:p>
                      <a:pPr algn="ctr"/>
                      <a:r>
                        <a:rPr lang="en-US" dirty="0" smtClean="0"/>
                        <a:t>Scene 1</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Scene 2</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Scene 3</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Scene</a:t>
                      </a:r>
                      <a:r>
                        <a:rPr lang="mr-IN" baseline="0" dirty="0" smtClean="0"/>
                        <a:t>…</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Scene 16</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818869">
                <a:tc>
                  <a:txBody>
                    <a:bodyPr/>
                    <a:lstStyle/>
                    <a:p>
                      <a:pPr algn="ctr"/>
                      <a:r>
                        <a:rPr lang="en-US" dirty="0" smtClean="0"/>
                        <a:t>Image 1</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 2</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 3</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a:t>
                      </a:r>
                      <a:r>
                        <a:rPr lang="mr-IN" baseline="0" dirty="0" smtClean="0"/>
                        <a:t>…</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 16</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36305">
                <a:tc gridSpan="5">
                  <a:txBody>
                    <a:bodyPr/>
                    <a:lstStyle/>
                    <a:p>
                      <a:pPr algn="r"/>
                      <a:r>
                        <a:rPr lang="en-US" dirty="0" smtClean="0"/>
                        <a:t>Scroll bar</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6" name="Rectangle 5"/>
          <p:cNvSpPr/>
          <p:nvPr/>
        </p:nvSpPr>
        <p:spPr>
          <a:xfrm>
            <a:off x="7039273" y="6099484"/>
            <a:ext cx="1881320" cy="501757"/>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Submit</a:t>
            </a:r>
            <a:endParaRPr lang="en-US" sz="2400" dirty="0">
              <a:solidFill>
                <a:schemeClr val="tx1"/>
              </a:solidFill>
            </a:endParaRPr>
          </a:p>
        </p:txBody>
      </p:sp>
      <p:sp>
        <p:nvSpPr>
          <p:cNvPr id="7" name="Rectangle 6"/>
          <p:cNvSpPr/>
          <p:nvPr/>
        </p:nvSpPr>
        <p:spPr>
          <a:xfrm>
            <a:off x="230789" y="6099484"/>
            <a:ext cx="1881320" cy="501757"/>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8</a:t>
            </a:r>
            <a:r>
              <a:rPr lang="en-US" sz="2400" dirty="0" smtClean="0">
                <a:solidFill>
                  <a:schemeClr val="tx1"/>
                </a:solidFill>
              </a:rPr>
              <a:t>:23</a:t>
            </a:r>
            <a:endParaRPr lang="en-US" sz="2400" dirty="0">
              <a:solidFill>
                <a:schemeClr val="tx1"/>
              </a:solidFill>
            </a:endParaRPr>
          </a:p>
        </p:txBody>
      </p:sp>
      <p:sp>
        <p:nvSpPr>
          <p:cNvPr id="3" name="TextBox 2"/>
          <p:cNvSpPr txBox="1"/>
          <p:nvPr/>
        </p:nvSpPr>
        <p:spPr>
          <a:xfrm flipH="1">
            <a:off x="230789" y="878075"/>
            <a:ext cx="8689804" cy="369332"/>
          </a:xfrm>
          <a:prstGeom prst="rect">
            <a:avLst/>
          </a:prstGeom>
          <a:noFill/>
        </p:spPr>
        <p:txBody>
          <a:bodyPr wrap="square" rtlCol="0">
            <a:spAutoFit/>
          </a:bodyPr>
          <a:lstStyle/>
          <a:p>
            <a:r>
              <a:rPr lang="en-US" dirty="0" smtClean="0"/>
              <a:t>Please write your story below indicating when you’ve moved on to the next scene </a:t>
            </a:r>
            <a:endParaRPr lang="en-US" dirty="0"/>
          </a:p>
        </p:txBody>
      </p:sp>
      <p:sp>
        <p:nvSpPr>
          <p:cNvPr id="8" name="TextBox 7"/>
          <p:cNvSpPr txBox="1"/>
          <p:nvPr/>
        </p:nvSpPr>
        <p:spPr>
          <a:xfrm>
            <a:off x="230789" y="4076776"/>
            <a:ext cx="8282185" cy="1754327"/>
          </a:xfrm>
          <a:prstGeom prst="rect">
            <a:avLst/>
          </a:prstGeom>
          <a:noFill/>
          <a:ln>
            <a:solidFill>
              <a:schemeClr val="tx1"/>
            </a:solidFill>
          </a:ln>
        </p:spPr>
        <p:txBody>
          <a:bodyPr wrap="square" rtlCol="0">
            <a:spAutoFit/>
          </a:bodyPr>
          <a:lstStyle/>
          <a:p>
            <a:r>
              <a:rPr lang="en-US" dirty="0" smtClean="0"/>
              <a:t>[Scene 1]</a:t>
            </a:r>
          </a:p>
          <a:p>
            <a:r>
              <a:rPr lang="en-US" dirty="0" smtClean="0"/>
              <a:t>[Scene 2]</a:t>
            </a:r>
          </a:p>
          <a:p>
            <a:r>
              <a:rPr lang="en-US" dirty="0" smtClean="0"/>
              <a:t>[Scene 3]</a:t>
            </a:r>
          </a:p>
          <a:p>
            <a:r>
              <a:rPr lang="en-US" dirty="0" smtClean="0"/>
              <a:t>[Scene 4]</a:t>
            </a:r>
          </a:p>
          <a:p>
            <a:r>
              <a:rPr lang="en-US" dirty="0" smtClean="0"/>
              <a:t>[Scene </a:t>
            </a:r>
            <a:r>
              <a:rPr lang="mr-IN" dirty="0" smtClean="0"/>
              <a:t>…</a:t>
            </a:r>
            <a:r>
              <a:rPr lang="en-US" dirty="0" smtClean="0"/>
              <a:t>]</a:t>
            </a:r>
          </a:p>
          <a:p>
            <a:r>
              <a:rPr lang="en-US" dirty="0" smtClean="0"/>
              <a:t>[Scene 16]</a:t>
            </a:r>
          </a:p>
        </p:txBody>
      </p:sp>
      <p:sp>
        <p:nvSpPr>
          <p:cNvPr id="9" name="Rectangle 8"/>
          <p:cNvSpPr/>
          <p:nvPr/>
        </p:nvSpPr>
        <p:spPr>
          <a:xfrm>
            <a:off x="8512974" y="4076776"/>
            <a:ext cx="407619" cy="175432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8458928" y="4108135"/>
            <a:ext cx="461665" cy="1722968"/>
          </a:xfrm>
          <a:prstGeom prst="rect">
            <a:avLst/>
          </a:prstGeom>
          <a:noFill/>
        </p:spPr>
        <p:txBody>
          <a:bodyPr vert="vert" wrap="square" rtlCol="0">
            <a:spAutoFit/>
          </a:bodyPr>
          <a:lstStyle/>
          <a:p>
            <a:r>
              <a:rPr lang="en-US" dirty="0" smtClean="0"/>
              <a:t>Scroll bar</a:t>
            </a:r>
            <a:endParaRPr lang="en-US" dirty="0"/>
          </a:p>
        </p:txBody>
      </p:sp>
    </p:spTree>
    <p:extLst>
      <p:ext uri="{BB962C8B-B14F-4D97-AF65-F5344CB8AC3E}">
        <p14:creationId xmlns:p14="http://schemas.microsoft.com/office/powerpoint/2010/main" val="101472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432133192"/>
              </p:ext>
            </p:extLst>
          </p:nvPr>
        </p:nvGraphicFramePr>
        <p:xfrm>
          <a:off x="3266" y="17169"/>
          <a:ext cx="9140734" cy="594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7039273" y="6099484"/>
            <a:ext cx="1881320" cy="501757"/>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Submit</a:t>
            </a:r>
            <a:endParaRPr lang="en-US" sz="2400" dirty="0">
              <a:solidFill>
                <a:schemeClr val="tx1"/>
              </a:solidFill>
            </a:endParaRPr>
          </a:p>
        </p:txBody>
      </p:sp>
      <p:sp>
        <p:nvSpPr>
          <p:cNvPr id="3" name="TextBox 2"/>
          <p:cNvSpPr txBox="1"/>
          <p:nvPr/>
        </p:nvSpPr>
        <p:spPr>
          <a:xfrm flipH="1">
            <a:off x="230789" y="878075"/>
            <a:ext cx="8689804" cy="369332"/>
          </a:xfrm>
          <a:prstGeom prst="rect">
            <a:avLst/>
          </a:prstGeom>
          <a:noFill/>
        </p:spPr>
        <p:txBody>
          <a:bodyPr wrap="square" rtlCol="0">
            <a:spAutoFit/>
          </a:bodyPr>
          <a:lstStyle/>
          <a:p>
            <a:r>
              <a:rPr lang="en-US" dirty="0" smtClean="0"/>
              <a:t>This is your final story. Which scene do you think is most important scene in your story?</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537912295"/>
              </p:ext>
            </p:extLst>
          </p:nvPr>
        </p:nvGraphicFramePr>
        <p:xfrm>
          <a:off x="230789" y="1397000"/>
          <a:ext cx="8689805" cy="3887130"/>
        </p:xfrm>
        <a:graphic>
          <a:graphicData uri="http://schemas.openxmlformats.org/drawingml/2006/table">
            <a:tbl>
              <a:tblPr firstRow="1" bandRow="1">
                <a:tableStyleId>{2D5ABB26-0587-4C30-8999-92F81FD0307C}</a:tableStyleId>
              </a:tblPr>
              <a:tblGrid>
                <a:gridCol w="459028"/>
                <a:gridCol w="2437574"/>
                <a:gridCol w="5166517"/>
                <a:gridCol w="626686"/>
              </a:tblGrid>
              <a:tr h="647855">
                <a:tc>
                  <a:txBody>
                    <a:bodyPr/>
                    <a:lstStyle/>
                    <a:p>
                      <a:pPr algn="ct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 1</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Text 1</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6">
                  <a:txBody>
                    <a:bodyPr/>
                    <a:lstStyle/>
                    <a:p>
                      <a:r>
                        <a:rPr lang="en-US" dirty="0" smtClean="0"/>
                        <a:t>Scroll Bar</a:t>
                      </a:r>
                      <a:endParaRPr lang="en-US" dirty="0"/>
                    </a:p>
                  </a:txBody>
                  <a:tcPr vert="vert">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647855">
                <a:tc>
                  <a:txBody>
                    <a:bodyPr/>
                    <a:lstStyle/>
                    <a:p>
                      <a:pPr algn="ctr"/>
                      <a:endParaRPr lang="en-US" b="1"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 2</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Text 2</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647855">
                <a:tc>
                  <a:txBody>
                    <a:bodyPr/>
                    <a:lstStyle/>
                    <a:p>
                      <a:pPr algn="ct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 3</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Text 3</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647855">
                <a:tc>
                  <a:txBody>
                    <a:bodyPr/>
                    <a:lstStyle/>
                    <a:p>
                      <a:pPr algn="ct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 4</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Text 4</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647855">
                <a:tc>
                  <a:txBody>
                    <a:bodyPr/>
                    <a:lstStyle/>
                    <a:p>
                      <a:pPr algn="ct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 6</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Text </a:t>
                      </a:r>
                      <a:r>
                        <a:rPr lang="mr-IN" dirty="0" smtClean="0"/>
                        <a:t>…</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647855">
                <a:tc>
                  <a:txBody>
                    <a:bodyPr/>
                    <a:lstStyle/>
                    <a:p>
                      <a:pPr algn="ct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Image 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dirty="0" smtClean="0"/>
                        <a:t>Text 16</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13" name="TextBox 12"/>
          <p:cNvSpPr txBox="1"/>
          <p:nvPr/>
        </p:nvSpPr>
        <p:spPr>
          <a:xfrm>
            <a:off x="266520" y="5519328"/>
            <a:ext cx="3794353" cy="369332"/>
          </a:xfrm>
          <a:prstGeom prst="rect">
            <a:avLst/>
          </a:prstGeom>
          <a:noFill/>
        </p:spPr>
        <p:txBody>
          <a:bodyPr wrap="none" rtlCol="0">
            <a:spAutoFit/>
          </a:bodyPr>
          <a:lstStyle/>
          <a:p>
            <a:r>
              <a:rPr lang="en-US" dirty="0" smtClean="0"/>
              <a:t>Why is this scene the most important?</a:t>
            </a:r>
            <a:endParaRPr lang="en-US" dirty="0"/>
          </a:p>
        </p:txBody>
      </p:sp>
      <p:sp>
        <p:nvSpPr>
          <p:cNvPr id="14" name="Rectangle 13"/>
          <p:cNvSpPr/>
          <p:nvPr/>
        </p:nvSpPr>
        <p:spPr>
          <a:xfrm>
            <a:off x="266520" y="5888660"/>
            <a:ext cx="6333778" cy="712581"/>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376264" y="1693430"/>
            <a:ext cx="188132" cy="17247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76264" y="2304947"/>
            <a:ext cx="188132" cy="17247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376264" y="2939982"/>
            <a:ext cx="188132" cy="17247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376264" y="3637739"/>
            <a:ext cx="188132" cy="17247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376264" y="4249255"/>
            <a:ext cx="188132" cy="18815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376264" y="4845092"/>
            <a:ext cx="188132" cy="18815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6386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1685" y="1317113"/>
            <a:ext cx="8262132" cy="1569660"/>
          </a:xfrm>
          <a:prstGeom prst="rect">
            <a:avLst/>
          </a:prstGeom>
          <a:noFill/>
        </p:spPr>
        <p:txBody>
          <a:bodyPr wrap="square" rtlCol="0">
            <a:spAutoFit/>
          </a:bodyPr>
          <a:lstStyle/>
          <a:p>
            <a:r>
              <a:rPr lang="en-US" sz="2400" dirty="0" smtClean="0"/>
              <a:t>Thank you for submitting your final story.</a:t>
            </a:r>
            <a:br>
              <a:rPr lang="en-US" sz="2400" dirty="0" smtClean="0"/>
            </a:br>
            <a:r>
              <a:rPr lang="en-US" sz="2400" dirty="0" smtClean="0"/>
              <a:t/>
            </a:r>
            <a:br>
              <a:rPr lang="en-US" sz="2400" dirty="0" smtClean="0"/>
            </a:br>
            <a:r>
              <a:rPr lang="en-US" sz="2400" dirty="0" smtClean="0"/>
              <a:t>You are now ready to move on to the second part of the study which will continue offline.</a:t>
            </a:r>
          </a:p>
        </p:txBody>
      </p:sp>
      <p:graphicFrame>
        <p:nvGraphicFramePr>
          <p:cNvPr id="6" name="Diagram 5"/>
          <p:cNvGraphicFramePr/>
          <p:nvPr>
            <p:extLst>
              <p:ext uri="{D42A27DB-BD31-4B8C-83A1-F6EECF244321}">
                <p14:modId xmlns:p14="http://schemas.microsoft.com/office/powerpoint/2010/main" val="2822658585"/>
              </p:ext>
            </p:extLst>
          </p:nvPr>
        </p:nvGraphicFramePr>
        <p:xfrm>
          <a:off x="3266" y="17169"/>
          <a:ext cx="9140734" cy="594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p:nvPr/>
        </p:nvSpPr>
        <p:spPr>
          <a:xfrm>
            <a:off x="6757075" y="6099484"/>
            <a:ext cx="1881320" cy="501757"/>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Continue</a:t>
            </a:r>
            <a:endParaRPr lang="en-US" sz="2400" dirty="0">
              <a:solidFill>
                <a:schemeClr val="tx1"/>
              </a:solidFill>
            </a:endParaRPr>
          </a:p>
        </p:txBody>
      </p:sp>
    </p:spTree>
    <p:extLst>
      <p:ext uri="{BB962C8B-B14F-4D97-AF65-F5344CB8AC3E}">
        <p14:creationId xmlns:p14="http://schemas.microsoft.com/office/powerpoint/2010/main" val="1104610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1685" y="1317113"/>
            <a:ext cx="8262132" cy="461665"/>
          </a:xfrm>
          <a:prstGeom prst="rect">
            <a:avLst/>
          </a:prstGeom>
          <a:noFill/>
        </p:spPr>
        <p:txBody>
          <a:bodyPr wrap="square" rtlCol="0">
            <a:spAutoFit/>
          </a:bodyPr>
          <a:lstStyle/>
          <a:p>
            <a:r>
              <a:rPr lang="en-US" sz="2400" dirty="0" smtClean="0"/>
              <a:t>Questionnaire (Responses all likely to be free text)</a:t>
            </a:r>
          </a:p>
        </p:txBody>
      </p:sp>
      <p:graphicFrame>
        <p:nvGraphicFramePr>
          <p:cNvPr id="6" name="Diagram 5"/>
          <p:cNvGraphicFramePr/>
          <p:nvPr>
            <p:extLst>
              <p:ext uri="{D42A27DB-BD31-4B8C-83A1-F6EECF244321}">
                <p14:modId xmlns:p14="http://schemas.microsoft.com/office/powerpoint/2010/main" val="2763988197"/>
              </p:ext>
            </p:extLst>
          </p:nvPr>
        </p:nvGraphicFramePr>
        <p:xfrm>
          <a:off x="3266" y="17169"/>
          <a:ext cx="9140734" cy="594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p:nvPr/>
        </p:nvSpPr>
        <p:spPr>
          <a:xfrm>
            <a:off x="6757075" y="6099484"/>
            <a:ext cx="1881320" cy="501757"/>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Submit</a:t>
            </a:r>
            <a:endParaRPr lang="en-US" sz="2400" dirty="0">
              <a:solidFill>
                <a:schemeClr val="tx1"/>
              </a:solidFill>
            </a:endParaRPr>
          </a:p>
        </p:txBody>
      </p:sp>
      <p:sp>
        <p:nvSpPr>
          <p:cNvPr id="4" name="TextBox 3"/>
          <p:cNvSpPr txBox="1"/>
          <p:nvPr/>
        </p:nvSpPr>
        <p:spPr>
          <a:xfrm>
            <a:off x="501685" y="3802712"/>
            <a:ext cx="7810168" cy="707886"/>
          </a:xfrm>
          <a:prstGeom prst="rect">
            <a:avLst/>
          </a:prstGeom>
          <a:noFill/>
        </p:spPr>
        <p:txBody>
          <a:bodyPr wrap="square" rtlCol="0">
            <a:spAutoFit/>
          </a:bodyPr>
          <a:lstStyle/>
          <a:p>
            <a:r>
              <a:rPr lang="en-US" sz="2000" dirty="0" smtClean="0"/>
              <a:t>You will be invited to take part in the third part of the study by email.</a:t>
            </a:r>
            <a:br>
              <a:rPr lang="en-US" sz="2000" dirty="0" smtClean="0"/>
            </a:br>
            <a:r>
              <a:rPr lang="en-US" sz="2000" dirty="0" smtClean="0"/>
              <a:t>Please provide your email address below:</a:t>
            </a:r>
            <a:endParaRPr lang="en-US" sz="2000" dirty="0"/>
          </a:p>
        </p:txBody>
      </p:sp>
      <p:sp>
        <p:nvSpPr>
          <p:cNvPr id="5" name="Rectangle 4"/>
          <p:cNvSpPr/>
          <p:nvPr/>
        </p:nvSpPr>
        <p:spPr>
          <a:xfrm>
            <a:off x="655608" y="4714724"/>
            <a:ext cx="4827906" cy="577313"/>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0552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550</TotalTime>
  <Words>1117</Words>
  <Application>Microsoft Macintosh PowerPoint</Application>
  <PresentationFormat>On-screen Show (4:3)</PresentationFormat>
  <Paragraphs>372</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Alarna Samarasinghe</dc:creator>
  <cp:lastModifiedBy>Alarna Samarasinghe</cp:lastModifiedBy>
  <cp:revision>35</cp:revision>
  <dcterms:created xsi:type="dcterms:W3CDTF">2018-07-31T08:50:52Z</dcterms:created>
  <dcterms:modified xsi:type="dcterms:W3CDTF">2018-11-23T13:18:45Z</dcterms:modified>
</cp:coreProperties>
</file>