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1" r:id="rId7"/>
    <p:sldId id="260" r:id="rId8"/>
    <p:sldId id="267" r:id="rId9"/>
    <p:sldId id="268" r:id="rId10"/>
    <p:sldId id="269" r:id="rId11"/>
    <p:sldId id="266" r:id="rId12"/>
    <p:sldId id="26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5673"/>
  </p:normalViewPr>
  <p:slideViewPr>
    <p:cSldViewPr snapToGrid="0" snapToObjects="1">
      <p:cViewPr varScale="1">
        <p:scale>
          <a:sx n="81" d="100"/>
          <a:sy n="81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0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4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3A9A3-8860-AF43-94A6-71779EA504A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A94E-C2A3-C64D-91BA-FF95DE28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5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0"/>
    </mc:Choice>
    <mc:Fallback xmlns="">
      <p:transition spd="slow" advTm="185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21" y="3157255"/>
            <a:ext cx="1068779" cy="1068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9214" y="3121573"/>
            <a:ext cx="1939805" cy="110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00" y="2045446"/>
            <a:ext cx="1111809" cy="1111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>Or drag it off the board to delete it.</a:t>
            </a:r>
            <a:endParaRPr lang="en-US" sz="4800" b="1" dirty="0"/>
          </a:p>
        </p:txBody>
      </p:sp>
      <p:pic>
        <p:nvPicPr>
          <p:cNvPr id="15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473" y="3034984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93" y="2618255"/>
            <a:ext cx="759947" cy="7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536" y="2417045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14" y="3114225"/>
            <a:ext cx="1111809" cy="1111809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1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5"/>
    </mc:Choice>
    <mc:Fallback xmlns="">
      <p:transition spd="slow" advTm="136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38 -0.01389 0.01888 -0.02778 0.03229 -0.03218 C 0.04558 -0.03635 0.06315 -0.04237 0.08008 -0.02524 C 0.09714 -0.00788 0.13451 0.07152 0.13451 0.07152 " pathEditMode="relative" ptsTypes="AA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38 -0.01389 0.01888 -0.02778 0.03229 -0.03218 C 0.04558 -0.03635 0.06315 -0.04237 0.08008 -0.02524 C 0.09714 -0.00788 0.13451 0.07152 0.13451 0.07152 " pathEditMode="relative" ptsTypes="AA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91" y="3270000"/>
            <a:ext cx="857032" cy="89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When the time is up,</a:t>
            </a:r>
            <a:br>
              <a:rPr lang="en-US" b="1" smtClean="0"/>
            </a:br>
            <a:r>
              <a:rPr lang="en-US" b="1" smtClean="0"/>
              <a:t>you’ll </a:t>
            </a:r>
            <a:r>
              <a:rPr lang="en-US" b="1" dirty="0" smtClean="0"/>
              <a:t>be told if you were correct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5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7"/>
    </mc:Choice>
    <mc:Fallback xmlns="">
      <p:transition spd="slow" advTm="6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45" y="279301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You will play </a:t>
            </a:r>
            <a:r>
              <a:rPr lang="en-US" sz="5400" b="1" dirty="0" smtClean="0"/>
              <a:t>4 </a:t>
            </a:r>
            <a:r>
              <a:rPr lang="en-US" sz="5400" b="1" dirty="0" smtClean="0"/>
              <a:t>rounds of the game.</a:t>
            </a:r>
            <a:br>
              <a:rPr lang="en-US" sz="5400" b="1" dirty="0" smtClean="0"/>
            </a:br>
            <a:r>
              <a:rPr lang="en-US" sz="5400" b="1" dirty="0" smtClean="0"/>
              <a:t>Try to be as accurate as possible!</a:t>
            </a:r>
            <a:br>
              <a:rPr lang="en-US" sz="5400" b="1" dirty="0" smtClean="0"/>
            </a:br>
            <a:endParaRPr lang="en-US" sz="5400" b="1" dirty="0"/>
          </a:p>
        </p:txBody>
      </p:sp>
      <p:sp>
        <p:nvSpPr>
          <p:cNvPr id="11" name="Oval 10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47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34">
        <p:fade/>
      </p:transition>
    </mc:Choice>
    <mc:Fallback xmlns="">
      <p:transition spd="med" advTm="68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45" y="279301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Get Ready!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24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01">
        <p:fade/>
      </p:transition>
    </mc:Choice>
    <mc:Fallback xmlns="">
      <p:transition spd="med" advTm="480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0545" y="32186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/>
              <a:t>You will now play a memory game</a:t>
            </a:r>
            <a:endParaRPr lang="en-US" sz="8000" b="1" dirty="0"/>
          </a:p>
        </p:txBody>
      </p:sp>
      <p:sp>
        <p:nvSpPr>
          <p:cNvPr id="7" name="Oval 6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24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43">
        <p:fade/>
      </p:transition>
    </mc:Choice>
    <mc:Fallback xmlns="">
      <p:transition spd="med" advTm="41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/>
              <a:t>You will see 5 symbols in a grid:</a:t>
            </a:r>
            <a:endParaRPr lang="en-US" sz="5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86"/>
          <a:stretch/>
        </p:blipFill>
        <p:spPr>
          <a:xfrm>
            <a:off x="1128155" y="1502401"/>
            <a:ext cx="4916385" cy="51441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62" y="5364892"/>
            <a:ext cx="1076417" cy="1076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9" y="2033039"/>
            <a:ext cx="1082748" cy="10827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9" y="4285227"/>
            <a:ext cx="1079665" cy="1079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34" y="3158837"/>
            <a:ext cx="1068779" cy="10687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18" y="2017486"/>
            <a:ext cx="1141351" cy="114135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72">
        <p:fade/>
      </p:transition>
    </mc:Choice>
    <mc:Fallback xmlns="">
      <p:transition spd="med" advTm="90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Remember the symbols and their positions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88"/>
          <a:stretch/>
        </p:blipFill>
        <p:spPr>
          <a:xfrm>
            <a:off x="1128156" y="1502401"/>
            <a:ext cx="4988866" cy="514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62" y="5364892"/>
            <a:ext cx="1076417" cy="10764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9" y="2033039"/>
            <a:ext cx="1082748" cy="1082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9" y="4285227"/>
            <a:ext cx="1079665" cy="10796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34" y="3158837"/>
            <a:ext cx="1068779" cy="10687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18" y="2017486"/>
            <a:ext cx="1141351" cy="114135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18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3"/>
    </mc:Choice>
    <mc:Fallback xmlns="">
      <p:transition spd="slow" advTm="4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You have </a:t>
            </a:r>
            <a:r>
              <a:rPr lang="en-US" b="1" dirty="0" smtClean="0"/>
              <a:t>20 </a:t>
            </a:r>
            <a:r>
              <a:rPr lang="en-US" b="1" dirty="0" smtClean="0"/>
              <a:t>seconds to </a:t>
            </a:r>
            <a:r>
              <a:rPr lang="en-US" b="1" dirty="0" err="1" smtClean="0"/>
              <a:t>memorise</a:t>
            </a:r>
            <a:r>
              <a:rPr lang="en-US" b="1" dirty="0" smtClean="0"/>
              <a:t> them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88"/>
          <a:stretch/>
        </p:blipFill>
        <p:spPr>
          <a:xfrm>
            <a:off x="1128156" y="1502401"/>
            <a:ext cx="4988866" cy="514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62" y="5364892"/>
            <a:ext cx="1076417" cy="10764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9" y="2033039"/>
            <a:ext cx="1082748" cy="1082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9" y="4285227"/>
            <a:ext cx="1079665" cy="10796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34" y="3158837"/>
            <a:ext cx="1068779" cy="10687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18" y="2017486"/>
            <a:ext cx="1141351" cy="114135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9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4"/>
    </mc:Choice>
    <mc:Fallback xmlns="">
      <p:transition spd="slow" advTm="7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smtClean="0"/>
              <a:t>Then you’ll see a blank grid and the symbols to the right.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57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8"/>
    </mc:Choice>
    <mc:Fallback xmlns="">
      <p:transition spd="slow" advTm="7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Drag the symbols into the correct position.</a:t>
            </a:r>
            <a:br>
              <a:rPr lang="en-US" sz="4800" b="1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55" y="2037028"/>
            <a:ext cx="1068779" cy="1068779"/>
          </a:xfrm>
          <a:prstGeom prst="rect">
            <a:avLst/>
          </a:prstGeom>
        </p:spPr>
      </p:pic>
      <p:pic>
        <p:nvPicPr>
          <p:cNvPr id="1026" name="Picture 2" descr="mage result for mou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46" y="2432040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mage result for mou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14" y="2624657"/>
            <a:ext cx="870819" cy="8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5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4"/>
    </mc:Choice>
    <mc:Fallback xmlns="">
      <p:transition spd="slow" advTm="126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C -0.02813 0.03774 -0.05625 0.07547 -0.07891 0.07824 C -0.10144 0.08079 -0.12631 0.04977 -0.13581 0.01621 C -0.14519 -0.01759 -0.1474 -0.0912 -0.13581 -0.12407 C -0.12409 -0.15694 -0.08985 -0.1743 -0.06589 -0.18148 C -0.04193 -0.18865 -0.01849 -0.1831 0.00781 -0.16759 C 0.03411 -0.15231 0.06862 -0.11875 0.09179 -0.08958 C 0.1151 -0.06041 0.14752 0.00695 0.14752 0.00695 " pathEditMode="relative" ptsTypes="AAAAAA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C -0.03542 -0.02917 -0.07058 -0.05857 -0.11927 -0.04121 C -0.16784 -0.02408 -0.25586 0.06898 -0.29206 0.10347 C -0.32839 0.13796 -0.33646 0.16574 -0.33646 0.1659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59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C -0.0349 -0.02916 -0.06967 -0.05856 -0.11771 -0.0412 C -0.16576 -0.02407 -0.25261 0.06899 -0.28842 0.10348 C -0.32422 0.13797 -0.3323 0.16575 -0.3323 0.16598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You have 20 seconds to drag all the symbols!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21" y="3157255"/>
            <a:ext cx="1068779" cy="1068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9214" y="3121573"/>
            <a:ext cx="1939805" cy="110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14" y="3119973"/>
            <a:ext cx="1111809" cy="1111809"/>
          </a:xfrm>
          <a:prstGeom prst="rect">
            <a:avLst/>
          </a:prstGeom>
        </p:spPr>
      </p:pic>
      <p:pic>
        <p:nvPicPr>
          <p:cNvPr id="13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439" y="3733226"/>
            <a:ext cx="759947" cy="7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2" y="3565715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216" y="3779647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7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3"/>
    </mc:Choice>
    <mc:Fallback xmlns="">
      <p:transition spd="slow" advTm="11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5.55556E-6 C 0.0263 -0.03889 0.05273 -0.07755 0.08789 -0.09908 C 0.12305 -0.12061 0.14193 -0.14052 0.21068 -0.12894 C 0.27943 -0.11737 0.50039 -0.0301 0.50039 -0.0301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086 -0.04306 -0.06172 -0.08588 -0.10091 -0.10811 C -0.14023 -0.13033 -0.19297 -0.13773 -0.23541 -0.13357 C -0.27799 -0.12917 -0.32343 -0.10463 -0.35573 -0.08287 C -0.38815 -0.06111 -0.42942 -0.00232 -0.42942 -0.00232 " pathEditMode="relative" ptsTypes="AAA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086 -0.04306 -0.06172 -0.08588 -0.10091 -0.10811 C -0.14023 -0.13033 -0.19297 -0.13773 -0.23541 -0.13357 C -0.27799 -0.12917 -0.32343 -0.10463 -0.35573 -0.08287 C -0.38815 -0.06111 -0.42942 -0.00232 -0.42942 -0.00232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55" y="1502401"/>
            <a:ext cx="10390909" cy="51441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57091" y="1860332"/>
            <a:ext cx="1324303" cy="126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21" y="3157255"/>
            <a:ext cx="1068779" cy="1068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9214" y="3121573"/>
            <a:ext cx="1939805" cy="110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00" y="3157255"/>
            <a:ext cx="1111809" cy="1111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>If you make a mistake, </a:t>
            </a:r>
            <a:br>
              <a:rPr lang="en-US" sz="4800" b="1" dirty="0" smtClean="0"/>
            </a:br>
            <a:r>
              <a:rPr lang="en-US" sz="4800" b="1" dirty="0" smtClean="0"/>
              <a:t>drag a symbol to a new </a:t>
            </a:r>
            <a:r>
              <a:rPr lang="en-US" sz="4800" b="1" smtClean="0"/>
              <a:t>position </a:t>
            </a:r>
            <a:endParaRPr lang="en-US" sz="4800" b="1" dirty="0"/>
          </a:p>
        </p:txBody>
      </p:sp>
      <p:pic>
        <p:nvPicPr>
          <p:cNvPr id="15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2" y="3565715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39" y="3787061"/>
            <a:ext cx="759947" cy="7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age result for mous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62" y="2449593"/>
            <a:ext cx="1094968" cy="1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04951" y="5092262"/>
            <a:ext cx="1497725" cy="149772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17"/>
    </mc:Choice>
    <mc:Fallback xmlns="">
      <p:transition spd="slow" advTm="11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4 -0.01829 0.01667 -0.03658 0.01927 -0.05764 C 0.02188 -0.07871 0.01823 -0.10811 0.01537 -0.12662 C 0.01263 -0.14491 0.00248 -0.16783 0.00248 -0.16783 " pathEditMode="relative" ptsTypes="AA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4 -0.01829 0.01667 -0.03658 0.01927 -0.05764 C 0.02188 -0.07871 0.01823 -0.10811 0.01537 -0.12662 C 0.01263 -0.14491 0.00248 -0.16783 0.00248 -0.16783 " pathEditMode="relative" ptsTypes="AA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6|2.3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.4|1.5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.4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4|2.7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105</Words>
  <Application>Microsoft Macintosh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You will see 5 symbols in a grid:</vt:lpstr>
      <vt:lpstr>Remember the symbols and their positions</vt:lpstr>
      <vt:lpstr>You have 20 seconds to memorise them</vt:lpstr>
      <vt:lpstr>Then you’ll see a blank grid and the symbols to the right.</vt:lpstr>
      <vt:lpstr>Drag the symbols into the correct position. </vt:lpstr>
      <vt:lpstr>You have 20 seconds to drag all the symbols!</vt:lpstr>
      <vt:lpstr>If you make a mistake,  drag a symbol to a new position </vt:lpstr>
      <vt:lpstr>Or drag it off the board to delete it.</vt:lpstr>
      <vt:lpstr>When the time is up, you’ll be told if you were correct</vt:lpstr>
      <vt:lpstr>You will play 4 rounds of the game. Try to be as accurate as possible! </vt:lpstr>
      <vt:lpstr>Get Ready!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11</cp:revision>
  <dcterms:created xsi:type="dcterms:W3CDTF">2017-07-12T09:34:00Z</dcterms:created>
  <dcterms:modified xsi:type="dcterms:W3CDTF">2017-07-26T12:36:56Z</dcterms:modified>
</cp:coreProperties>
</file>