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B275-9286-1247-AFB7-21962AF66796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5075" y="2695699"/>
            <a:ext cx="6068291" cy="2636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63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You will now play a memory game.  You will see 5 symbols in a grid.  Remember the symbols and their positions.  You have 30 seconds to memorise them.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Then you’ll see a blank grid and the symbols to the right.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Drag the symbols into the correct position. You have 20 seconds to drag all the symbols!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If you make a mistake, drag a symbol to a new position or drag it off the board to delete it.  When the time is up, you’ll be told if you were correct.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You will play 3 rounds of the game. Try to be as accurate as possible!</a:t>
            </a:r>
            <a:endParaRPr lang="en-US" sz="240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7" y="2631238"/>
            <a:ext cx="6020791" cy="2621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50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3</cp:revision>
  <dcterms:created xsi:type="dcterms:W3CDTF">2017-07-13T09:11:10Z</dcterms:created>
  <dcterms:modified xsi:type="dcterms:W3CDTF">2017-07-13T13:03:03Z</dcterms:modified>
</cp:coreProperties>
</file>