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673"/>
  </p:normalViewPr>
  <p:slideViewPr>
    <p:cSldViewPr snapToGrid="0" snapToObjects="1">
      <p:cViewPr varScale="1">
        <p:scale>
          <a:sx n="103" d="100"/>
          <a:sy n="103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73E6-1333-A243-9330-2757294101EB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AA64C-CFDE-F347-A36E-B107CA6C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So, there is a period where B is doing this amazing cognitive feat of simultaneously comprehending what A is saying and planning how they are going to respond.</a:t>
            </a:r>
          </a:p>
          <a:p>
            <a:r>
              <a:rPr lang="en-GB" baseline="0" dirty="0" smtClean="0"/>
              <a:t>This is a kind of crunch zone – an area where B’s cognitive resources are stretched to the limit.</a:t>
            </a:r>
          </a:p>
          <a:p>
            <a:r>
              <a:rPr lang="en-GB" baseline="0" dirty="0" smtClean="0"/>
              <a:t>This means that there might be an optimal structure for A’s turn that helps 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57B48-3005-0641-B09A-85AD271DE8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908161" y="1297459"/>
            <a:ext cx="0" cy="14688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7078" y="1297459"/>
            <a:ext cx="0" cy="14902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489561" y="1590663"/>
            <a:ext cx="3063240" cy="5095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 B’s Turn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88437" y="1589716"/>
            <a:ext cx="3696284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+mj-lt"/>
              </a:rPr>
              <a:t>A’s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2183" y="1043634"/>
            <a:ext cx="120552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400" dirty="0"/>
              <a:t>Gap</a:t>
            </a:r>
          </a:p>
          <a:p>
            <a:pPr algn="ctr">
              <a:lnSpc>
                <a:spcPct val="80000"/>
              </a:lnSpc>
            </a:pPr>
            <a:r>
              <a:rPr lang="en-GB" sz="2400" dirty="0"/>
              <a:t>(200ms)</a:t>
            </a: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4276412" y="1841078"/>
            <a:ext cx="1136951" cy="0"/>
          </a:xfrm>
          <a:prstGeom prst="line">
            <a:avLst/>
          </a:prstGeom>
          <a:noFill/>
          <a:ln w="53975" cmpd="sng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8161" y="3242039"/>
            <a:ext cx="2276560" cy="138499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Crunch Zone:</a:t>
            </a:r>
          </a:p>
          <a:p>
            <a:pPr algn="ctr"/>
            <a:r>
              <a:rPr lang="en-GB" sz="2000" dirty="0"/>
              <a:t>Simultaneous</a:t>
            </a:r>
          </a:p>
          <a:p>
            <a:pPr algn="ctr"/>
            <a:r>
              <a:rPr lang="en-GB" sz="2000" dirty="0"/>
              <a:t>Comprehension</a:t>
            </a:r>
          </a:p>
          <a:p>
            <a:pPr algn="ctr"/>
            <a:r>
              <a:rPr lang="en-GB" sz="2000" dirty="0"/>
              <a:t>and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8437" y="417109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Time</a:t>
            </a:r>
            <a:endParaRPr lang="en-US" sz="2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437" y="878774"/>
            <a:ext cx="7978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1908161" y="2008989"/>
            <a:ext cx="3581400" cy="685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B’s Production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Planning (600ms)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8161" y="2766274"/>
            <a:ext cx="2276560" cy="47576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90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3</cp:revision>
  <cp:lastPrinted>2016-05-23T08:12:55Z</cp:lastPrinted>
  <dcterms:created xsi:type="dcterms:W3CDTF">2016-05-23T08:06:13Z</dcterms:created>
  <dcterms:modified xsi:type="dcterms:W3CDTF">2016-05-23T08:18:17Z</dcterms:modified>
</cp:coreProperties>
</file>