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14400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727"/>
  </p:normalViewPr>
  <p:slideViewPr>
    <p:cSldViewPr>
      <p:cViewPr>
        <p:scale>
          <a:sx n="150" d="100"/>
          <a:sy n="150" d="100"/>
        </p:scale>
        <p:origin x="1128" y="144"/>
      </p:cViewPr>
      <p:guideLst>
        <p:guide orient="horz" pos="45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A0047-B233-44BA-B081-57025A235864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685800"/>
            <a:ext cx="2178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DFF7F-4D64-44F5-8C84-B17EB5A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1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73401"/>
            <a:ext cx="7772400" cy="3086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160121"/>
            <a:ext cx="6400800" cy="36800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393A-EEC1-4A47-A817-E5DF28D44D3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2498-A973-4C93-A0CF-78C99B7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9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393A-EEC1-4A47-A817-E5DF28D44D3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2498-A973-4C93-A0CF-78C99B7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2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6677"/>
            <a:ext cx="2057400" cy="1228684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6677"/>
            <a:ext cx="6019800" cy="122868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393A-EEC1-4A47-A817-E5DF28D44D3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2498-A973-4C93-A0CF-78C99B7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0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393A-EEC1-4A47-A817-E5DF28D44D3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2498-A973-4C93-A0CF-78C99B7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5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253471"/>
            <a:ext cx="7772400" cy="28600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103425"/>
            <a:ext cx="7772400" cy="31500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393A-EEC1-4A47-A817-E5DF28D44D3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2498-A973-4C93-A0CF-78C99B7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1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60051"/>
            <a:ext cx="4038600" cy="950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60051"/>
            <a:ext cx="4038600" cy="950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393A-EEC1-4A47-A817-E5DF28D44D3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2498-A973-4C93-A0CF-78C99B7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8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23382"/>
            <a:ext cx="4040188" cy="13433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66734"/>
            <a:ext cx="4040188" cy="82967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3223382"/>
            <a:ext cx="4041775" cy="13433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66734"/>
            <a:ext cx="4041775" cy="82967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393A-EEC1-4A47-A817-E5DF28D44D3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2498-A973-4C93-A0CF-78C99B7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393A-EEC1-4A47-A817-E5DF28D44D3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2498-A973-4C93-A0CF-78C99B7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9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393A-EEC1-4A47-A817-E5DF28D44D3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2498-A973-4C93-A0CF-78C99B7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0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73342"/>
            <a:ext cx="3008313" cy="24400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3343"/>
            <a:ext cx="5111750" cy="122901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3013379"/>
            <a:ext cx="3008313" cy="98501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393A-EEC1-4A47-A817-E5DF28D44D3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2498-A973-4C93-A0CF-78C99B7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5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0080149"/>
            <a:ext cx="5486400" cy="11900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86686"/>
            <a:ext cx="5486400" cy="86401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1270168"/>
            <a:ext cx="5486400" cy="16900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393A-EEC1-4A47-A817-E5DF28D44D3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2498-A973-4C93-A0CF-78C99B7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4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6676"/>
            <a:ext cx="8229600" cy="2400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360051"/>
            <a:ext cx="8229600" cy="950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346865"/>
            <a:ext cx="21336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7393A-EEC1-4A47-A817-E5DF28D44D31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3346865"/>
            <a:ext cx="28956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3346865"/>
            <a:ext cx="21336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2498-A973-4C93-A0CF-78C99B7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0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477643" y="7586387"/>
            <a:ext cx="8305800" cy="1494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76337" y="8121211"/>
            <a:ext cx="1426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Speaker A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81948" y="9541330"/>
            <a:ext cx="1415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Speaker B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485767" y="4414801"/>
            <a:ext cx="8305800" cy="1494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84461" y="4949625"/>
            <a:ext cx="1426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Speaker A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90072" y="6369744"/>
            <a:ext cx="1415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Speaker B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7644" y="1285699"/>
            <a:ext cx="8305800" cy="1494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867400" y="2786972"/>
            <a:ext cx="2819400" cy="43755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+mj-lt"/>
              </a:rPr>
              <a:t>B’s turn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384503" y="2317973"/>
            <a:ext cx="2819400" cy="43755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+mj-lt"/>
              </a:rPr>
              <a:t>A’s 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4240" y="2305916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49119" y="27628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endParaRPr lang="en-US" sz="2400" b="1" dirty="0"/>
          </a:p>
        </p:txBody>
      </p:sp>
      <p:sp>
        <p:nvSpPr>
          <p:cNvPr id="6" name="Freeform 5"/>
          <p:cNvSpPr/>
          <p:nvPr/>
        </p:nvSpPr>
        <p:spPr>
          <a:xfrm>
            <a:off x="1425499" y="1643460"/>
            <a:ext cx="4078179" cy="531476"/>
          </a:xfrm>
          <a:custGeom>
            <a:avLst/>
            <a:gdLst>
              <a:gd name="connsiteX0" fmla="*/ 0 w 3798849"/>
              <a:gd name="connsiteY0" fmla="*/ 468467 h 524092"/>
              <a:gd name="connsiteX1" fmla="*/ 468351 w 3798849"/>
              <a:gd name="connsiteY1" fmla="*/ 260311 h 524092"/>
              <a:gd name="connsiteX2" fmla="*/ 698810 w 3798849"/>
              <a:gd name="connsiteY2" fmla="*/ 116 h 524092"/>
              <a:gd name="connsiteX3" fmla="*/ 892098 w 3798849"/>
              <a:gd name="connsiteY3" fmla="*/ 230575 h 524092"/>
              <a:gd name="connsiteX4" fmla="*/ 2958790 w 3798849"/>
              <a:gd name="connsiteY4" fmla="*/ 483336 h 524092"/>
              <a:gd name="connsiteX5" fmla="*/ 3798849 w 3798849"/>
              <a:gd name="connsiteY5" fmla="*/ 520506 h 524092"/>
              <a:gd name="connsiteX0" fmla="*/ 0 w 3798849"/>
              <a:gd name="connsiteY0" fmla="*/ 468467 h 524092"/>
              <a:gd name="connsiteX1" fmla="*/ 468351 w 3798849"/>
              <a:gd name="connsiteY1" fmla="*/ 260311 h 524092"/>
              <a:gd name="connsiteX2" fmla="*/ 698810 w 3798849"/>
              <a:gd name="connsiteY2" fmla="*/ 116 h 524092"/>
              <a:gd name="connsiteX3" fmla="*/ 892098 w 3798849"/>
              <a:gd name="connsiteY3" fmla="*/ 230575 h 524092"/>
              <a:gd name="connsiteX4" fmla="*/ 2958790 w 3798849"/>
              <a:gd name="connsiteY4" fmla="*/ 483336 h 524092"/>
              <a:gd name="connsiteX5" fmla="*/ 3798849 w 3798849"/>
              <a:gd name="connsiteY5" fmla="*/ 520506 h 524092"/>
              <a:gd name="connsiteX0" fmla="*/ 0 w 3798849"/>
              <a:gd name="connsiteY0" fmla="*/ 468592 h 522244"/>
              <a:gd name="connsiteX1" fmla="*/ 468351 w 3798849"/>
              <a:gd name="connsiteY1" fmla="*/ 260436 h 522244"/>
              <a:gd name="connsiteX2" fmla="*/ 698810 w 3798849"/>
              <a:gd name="connsiteY2" fmla="*/ 241 h 522244"/>
              <a:gd name="connsiteX3" fmla="*/ 1434790 w 3798849"/>
              <a:gd name="connsiteY3" fmla="*/ 312475 h 522244"/>
              <a:gd name="connsiteX4" fmla="*/ 2958790 w 3798849"/>
              <a:gd name="connsiteY4" fmla="*/ 483461 h 522244"/>
              <a:gd name="connsiteX5" fmla="*/ 3798849 w 3798849"/>
              <a:gd name="connsiteY5" fmla="*/ 520631 h 522244"/>
              <a:gd name="connsiteX0" fmla="*/ 0 w 3798849"/>
              <a:gd name="connsiteY0" fmla="*/ 461212 h 514864"/>
              <a:gd name="connsiteX1" fmla="*/ 468351 w 3798849"/>
              <a:gd name="connsiteY1" fmla="*/ 253056 h 514864"/>
              <a:gd name="connsiteX2" fmla="*/ 832625 w 3798849"/>
              <a:gd name="connsiteY2" fmla="*/ 296 h 514864"/>
              <a:gd name="connsiteX3" fmla="*/ 1434790 w 3798849"/>
              <a:gd name="connsiteY3" fmla="*/ 305095 h 514864"/>
              <a:gd name="connsiteX4" fmla="*/ 2958790 w 3798849"/>
              <a:gd name="connsiteY4" fmla="*/ 476081 h 514864"/>
              <a:gd name="connsiteX5" fmla="*/ 3798849 w 3798849"/>
              <a:gd name="connsiteY5" fmla="*/ 513251 h 514864"/>
              <a:gd name="connsiteX0" fmla="*/ 0 w 3798849"/>
              <a:gd name="connsiteY0" fmla="*/ 462794 h 516446"/>
              <a:gd name="connsiteX1" fmla="*/ 832625 w 3798849"/>
              <a:gd name="connsiteY1" fmla="*/ 1878 h 516446"/>
              <a:gd name="connsiteX2" fmla="*/ 1434790 w 3798849"/>
              <a:gd name="connsiteY2" fmla="*/ 306677 h 516446"/>
              <a:gd name="connsiteX3" fmla="*/ 2958790 w 3798849"/>
              <a:gd name="connsiteY3" fmla="*/ 477663 h 516446"/>
              <a:gd name="connsiteX4" fmla="*/ 3798849 w 3798849"/>
              <a:gd name="connsiteY4" fmla="*/ 514833 h 516446"/>
              <a:gd name="connsiteX0" fmla="*/ 0 w 3798849"/>
              <a:gd name="connsiteY0" fmla="*/ 462794 h 516446"/>
              <a:gd name="connsiteX1" fmla="*/ 832625 w 3798849"/>
              <a:gd name="connsiteY1" fmla="*/ 1878 h 516446"/>
              <a:gd name="connsiteX2" fmla="*/ 1434790 w 3798849"/>
              <a:gd name="connsiteY2" fmla="*/ 306677 h 516446"/>
              <a:gd name="connsiteX3" fmla="*/ 2958790 w 3798849"/>
              <a:gd name="connsiteY3" fmla="*/ 477663 h 516446"/>
              <a:gd name="connsiteX4" fmla="*/ 3798849 w 3798849"/>
              <a:gd name="connsiteY4" fmla="*/ 514833 h 516446"/>
              <a:gd name="connsiteX0" fmla="*/ 0 w 3798849"/>
              <a:gd name="connsiteY0" fmla="*/ 462572 h 516224"/>
              <a:gd name="connsiteX1" fmla="*/ 832625 w 3798849"/>
              <a:gd name="connsiteY1" fmla="*/ 1656 h 516224"/>
              <a:gd name="connsiteX2" fmla="*/ 1434790 w 3798849"/>
              <a:gd name="connsiteY2" fmla="*/ 306455 h 516224"/>
              <a:gd name="connsiteX3" fmla="*/ 2958790 w 3798849"/>
              <a:gd name="connsiteY3" fmla="*/ 477441 h 516224"/>
              <a:gd name="connsiteX4" fmla="*/ 3798849 w 3798849"/>
              <a:gd name="connsiteY4" fmla="*/ 514611 h 516224"/>
              <a:gd name="connsiteX0" fmla="*/ 0 w 3798849"/>
              <a:gd name="connsiteY0" fmla="*/ 462654 h 516306"/>
              <a:gd name="connsiteX1" fmla="*/ 832625 w 3798849"/>
              <a:gd name="connsiteY1" fmla="*/ 1738 h 516306"/>
              <a:gd name="connsiteX2" fmla="*/ 1434790 w 3798849"/>
              <a:gd name="connsiteY2" fmla="*/ 306537 h 516306"/>
              <a:gd name="connsiteX3" fmla="*/ 2958790 w 3798849"/>
              <a:gd name="connsiteY3" fmla="*/ 477523 h 516306"/>
              <a:gd name="connsiteX4" fmla="*/ 3798849 w 3798849"/>
              <a:gd name="connsiteY4" fmla="*/ 514693 h 516306"/>
              <a:gd name="connsiteX0" fmla="*/ 0 w 3798849"/>
              <a:gd name="connsiteY0" fmla="*/ 460929 h 514581"/>
              <a:gd name="connsiteX1" fmla="*/ 832625 w 3798849"/>
              <a:gd name="connsiteY1" fmla="*/ 13 h 514581"/>
              <a:gd name="connsiteX2" fmla="*/ 2958790 w 3798849"/>
              <a:gd name="connsiteY2" fmla="*/ 475798 h 514581"/>
              <a:gd name="connsiteX3" fmla="*/ 3798849 w 3798849"/>
              <a:gd name="connsiteY3" fmla="*/ 512968 h 514581"/>
              <a:gd name="connsiteX0" fmla="*/ 0 w 4078179"/>
              <a:gd name="connsiteY0" fmla="*/ 460929 h 531476"/>
              <a:gd name="connsiteX1" fmla="*/ 832625 w 4078179"/>
              <a:gd name="connsiteY1" fmla="*/ 13 h 531476"/>
              <a:gd name="connsiteX2" fmla="*/ 2958790 w 4078179"/>
              <a:gd name="connsiteY2" fmla="*/ 475798 h 531476"/>
              <a:gd name="connsiteX3" fmla="*/ 3798849 w 4078179"/>
              <a:gd name="connsiteY3" fmla="*/ 512968 h 53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8179" h="531476">
                <a:moveTo>
                  <a:pt x="0" y="460929"/>
                </a:moveTo>
                <a:cubicBezTo>
                  <a:pt x="641816" y="357471"/>
                  <a:pt x="339493" y="-2465"/>
                  <a:pt x="832625" y="13"/>
                </a:cubicBezTo>
                <a:cubicBezTo>
                  <a:pt x="1325757" y="2491"/>
                  <a:pt x="947853" y="382872"/>
                  <a:pt x="2958790" y="475798"/>
                </a:cubicBezTo>
                <a:cubicBezTo>
                  <a:pt x="4969727" y="568724"/>
                  <a:pt x="3621049" y="518544"/>
                  <a:pt x="3798849" y="512968"/>
                </a:cubicBezTo>
              </a:path>
            </a:pathLst>
          </a:cu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32826" y="3471080"/>
            <a:ext cx="4244897" cy="624727"/>
          </a:xfrm>
          <a:custGeom>
            <a:avLst/>
            <a:gdLst>
              <a:gd name="connsiteX0" fmla="*/ 20475 w 4235636"/>
              <a:gd name="connsiteY0" fmla="*/ 484192 h 595704"/>
              <a:gd name="connsiteX1" fmla="*/ 637509 w 4235636"/>
              <a:gd name="connsiteY1" fmla="*/ 972 h 595704"/>
              <a:gd name="connsiteX2" fmla="*/ 4235636 w 4235636"/>
              <a:gd name="connsiteY2" fmla="*/ 595704 h 595704"/>
              <a:gd name="connsiteX0" fmla="*/ 0 w 4215161"/>
              <a:gd name="connsiteY0" fmla="*/ 484219 h 595731"/>
              <a:gd name="connsiteX1" fmla="*/ 617034 w 4215161"/>
              <a:gd name="connsiteY1" fmla="*/ 999 h 595731"/>
              <a:gd name="connsiteX2" fmla="*/ 4215161 w 4215161"/>
              <a:gd name="connsiteY2" fmla="*/ 595731 h 595731"/>
              <a:gd name="connsiteX0" fmla="*/ 0 w 4215161"/>
              <a:gd name="connsiteY0" fmla="*/ 483238 h 594750"/>
              <a:gd name="connsiteX1" fmla="*/ 617034 w 4215161"/>
              <a:gd name="connsiteY1" fmla="*/ 18 h 594750"/>
              <a:gd name="connsiteX2" fmla="*/ 4215161 w 4215161"/>
              <a:gd name="connsiteY2" fmla="*/ 594750 h 594750"/>
              <a:gd name="connsiteX0" fmla="*/ 0 w 4215161"/>
              <a:gd name="connsiteY0" fmla="*/ 483238 h 594750"/>
              <a:gd name="connsiteX1" fmla="*/ 617034 w 4215161"/>
              <a:gd name="connsiteY1" fmla="*/ 18 h 594750"/>
              <a:gd name="connsiteX2" fmla="*/ 4215161 w 4215161"/>
              <a:gd name="connsiteY2" fmla="*/ 594750 h 594750"/>
              <a:gd name="connsiteX0" fmla="*/ 0 w 4215161"/>
              <a:gd name="connsiteY0" fmla="*/ 483238 h 594750"/>
              <a:gd name="connsiteX1" fmla="*/ 617034 w 4215161"/>
              <a:gd name="connsiteY1" fmla="*/ 18 h 594750"/>
              <a:gd name="connsiteX2" fmla="*/ 4215161 w 4215161"/>
              <a:gd name="connsiteY2" fmla="*/ 594750 h 594750"/>
              <a:gd name="connsiteX0" fmla="*/ 0 w 4215161"/>
              <a:gd name="connsiteY0" fmla="*/ 483238 h 594750"/>
              <a:gd name="connsiteX1" fmla="*/ 617034 w 4215161"/>
              <a:gd name="connsiteY1" fmla="*/ 18 h 594750"/>
              <a:gd name="connsiteX2" fmla="*/ 4215161 w 4215161"/>
              <a:gd name="connsiteY2" fmla="*/ 594750 h 594750"/>
              <a:gd name="connsiteX0" fmla="*/ 0 w 4475373"/>
              <a:gd name="connsiteY0" fmla="*/ 483238 h 640998"/>
              <a:gd name="connsiteX1" fmla="*/ 617034 w 4475373"/>
              <a:gd name="connsiteY1" fmla="*/ 18 h 640998"/>
              <a:gd name="connsiteX2" fmla="*/ 4215161 w 4475373"/>
              <a:gd name="connsiteY2" fmla="*/ 594750 h 640998"/>
              <a:gd name="connsiteX3" fmla="*/ 4192858 w 4475373"/>
              <a:gd name="connsiteY3" fmla="*/ 602184 h 640998"/>
              <a:gd name="connsiteX0" fmla="*/ 0 w 4551861"/>
              <a:gd name="connsiteY0" fmla="*/ 483238 h 661833"/>
              <a:gd name="connsiteX1" fmla="*/ 617034 w 4551861"/>
              <a:gd name="connsiteY1" fmla="*/ 18 h 661833"/>
              <a:gd name="connsiteX2" fmla="*/ 4215161 w 4551861"/>
              <a:gd name="connsiteY2" fmla="*/ 594750 h 661833"/>
              <a:gd name="connsiteX3" fmla="*/ 4430751 w 4551861"/>
              <a:gd name="connsiteY3" fmla="*/ 654223 h 661833"/>
              <a:gd name="connsiteX0" fmla="*/ 0 w 4430801"/>
              <a:gd name="connsiteY0" fmla="*/ 483230 h 654215"/>
              <a:gd name="connsiteX1" fmla="*/ 617034 w 4430801"/>
              <a:gd name="connsiteY1" fmla="*/ 10 h 654215"/>
              <a:gd name="connsiteX2" fmla="*/ 3523786 w 4430801"/>
              <a:gd name="connsiteY2" fmla="*/ 468362 h 654215"/>
              <a:gd name="connsiteX3" fmla="*/ 4430751 w 4430801"/>
              <a:gd name="connsiteY3" fmla="*/ 654215 h 654215"/>
              <a:gd name="connsiteX0" fmla="*/ 0 w 4245015"/>
              <a:gd name="connsiteY0" fmla="*/ 483230 h 624478"/>
              <a:gd name="connsiteX1" fmla="*/ 617034 w 4245015"/>
              <a:gd name="connsiteY1" fmla="*/ 10 h 624478"/>
              <a:gd name="connsiteX2" fmla="*/ 3523786 w 4245015"/>
              <a:gd name="connsiteY2" fmla="*/ 468362 h 624478"/>
              <a:gd name="connsiteX3" fmla="*/ 4244897 w 4245015"/>
              <a:gd name="connsiteY3" fmla="*/ 624478 h 624478"/>
              <a:gd name="connsiteX0" fmla="*/ 0 w 4245022"/>
              <a:gd name="connsiteY0" fmla="*/ 483777 h 632635"/>
              <a:gd name="connsiteX1" fmla="*/ 617034 w 4245022"/>
              <a:gd name="connsiteY1" fmla="*/ 557 h 632635"/>
              <a:gd name="connsiteX2" fmla="*/ 3531220 w 4245022"/>
              <a:gd name="connsiteY2" fmla="*/ 565553 h 632635"/>
              <a:gd name="connsiteX3" fmla="*/ 4244897 w 4245022"/>
              <a:gd name="connsiteY3" fmla="*/ 625025 h 632635"/>
              <a:gd name="connsiteX0" fmla="*/ 0 w 4244933"/>
              <a:gd name="connsiteY0" fmla="*/ 483777 h 625025"/>
              <a:gd name="connsiteX1" fmla="*/ 617034 w 4244933"/>
              <a:gd name="connsiteY1" fmla="*/ 557 h 625025"/>
              <a:gd name="connsiteX2" fmla="*/ 3531220 w 4244933"/>
              <a:gd name="connsiteY2" fmla="*/ 565553 h 625025"/>
              <a:gd name="connsiteX3" fmla="*/ 4244897 w 4244933"/>
              <a:gd name="connsiteY3" fmla="*/ 625025 h 625025"/>
              <a:gd name="connsiteX0" fmla="*/ 0 w 4244933"/>
              <a:gd name="connsiteY0" fmla="*/ 483777 h 625025"/>
              <a:gd name="connsiteX1" fmla="*/ 617034 w 4244933"/>
              <a:gd name="connsiteY1" fmla="*/ 557 h 625025"/>
              <a:gd name="connsiteX2" fmla="*/ 3531220 w 4244933"/>
              <a:gd name="connsiteY2" fmla="*/ 565553 h 625025"/>
              <a:gd name="connsiteX3" fmla="*/ 4244897 w 4244933"/>
              <a:gd name="connsiteY3" fmla="*/ 625025 h 625025"/>
              <a:gd name="connsiteX0" fmla="*/ 0 w 4244933"/>
              <a:gd name="connsiteY0" fmla="*/ 483777 h 625025"/>
              <a:gd name="connsiteX1" fmla="*/ 617034 w 4244933"/>
              <a:gd name="connsiteY1" fmla="*/ 557 h 625025"/>
              <a:gd name="connsiteX2" fmla="*/ 3531220 w 4244933"/>
              <a:gd name="connsiteY2" fmla="*/ 565553 h 625025"/>
              <a:gd name="connsiteX3" fmla="*/ 4244897 w 4244933"/>
              <a:gd name="connsiteY3" fmla="*/ 625025 h 625025"/>
              <a:gd name="connsiteX0" fmla="*/ 0 w 4244897"/>
              <a:gd name="connsiteY0" fmla="*/ 484219 h 625467"/>
              <a:gd name="connsiteX1" fmla="*/ 617034 w 4244897"/>
              <a:gd name="connsiteY1" fmla="*/ 999 h 625467"/>
              <a:gd name="connsiteX2" fmla="*/ 3531220 w 4244897"/>
              <a:gd name="connsiteY2" fmla="*/ 595732 h 625467"/>
              <a:gd name="connsiteX3" fmla="*/ 4244897 w 4244897"/>
              <a:gd name="connsiteY3" fmla="*/ 625467 h 625467"/>
              <a:gd name="connsiteX0" fmla="*/ 0 w 4244897"/>
              <a:gd name="connsiteY0" fmla="*/ 484219 h 625467"/>
              <a:gd name="connsiteX1" fmla="*/ 617034 w 4244897"/>
              <a:gd name="connsiteY1" fmla="*/ 999 h 625467"/>
              <a:gd name="connsiteX2" fmla="*/ 3531220 w 4244897"/>
              <a:gd name="connsiteY2" fmla="*/ 595732 h 625467"/>
              <a:gd name="connsiteX3" fmla="*/ 4244897 w 4244897"/>
              <a:gd name="connsiteY3" fmla="*/ 625467 h 625467"/>
              <a:gd name="connsiteX0" fmla="*/ 0 w 4244897"/>
              <a:gd name="connsiteY0" fmla="*/ 484770 h 626018"/>
              <a:gd name="connsiteX1" fmla="*/ 617034 w 4244897"/>
              <a:gd name="connsiteY1" fmla="*/ 1550 h 626018"/>
              <a:gd name="connsiteX2" fmla="*/ 4244897 w 4244897"/>
              <a:gd name="connsiteY2" fmla="*/ 626018 h 626018"/>
              <a:gd name="connsiteX0" fmla="*/ 0 w 4244897"/>
              <a:gd name="connsiteY0" fmla="*/ 484770 h 626018"/>
              <a:gd name="connsiteX1" fmla="*/ 617034 w 4244897"/>
              <a:gd name="connsiteY1" fmla="*/ 1550 h 626018"/>
              <a:gd name="connsiteX2" fmla="*/ 4244897 w 4244897"/>
              <a:gd name="connsiteY2" fmla="*/ 626018 h 626018"/>
              <a:gd name="connsiteX0" fmla="*/ 0 w 4244897"/>
              <a:gd name="connsiteY0" fmla="*/ 483479 h 624727"/>
              <a:gd name="connsiteX1" fmla="*/ 617034 w 4244897"/>
              <a:gd name="connsiteY1" fmla="*/ 259 h 624727"/>
              <a:gd name="connsiteX2" fmla="*/ 4244897 w 4244897"/>
              <a:gd name="connsiteY2" fmla="*/ 624727 h 62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4897" h="624727">
                <a:moveTo>
                  <a:pt x="0" y="483479"/>
                </a:moveTo>
                <a:cubicBezTo>
                  <a:pt x="358697" y="225142"/>
                  <a:pt x="221785" y="13888"/>
                  <a:pt x="617034" y="259"/>
                </a:cubicBezTo>
                <a:cubicBezTo>
                  <a:pt x="1012283" y="-13370"/>
                  <a:pt x="2217853" y="516931"/>
                  <a:pt x="4244897" y="624727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213304" y="3527128"/>
            <a:ext cx="4078179" cy="531476"/>
          </a:xfrm>
          <a:custGeom>
            <a:avLst/>
            <a:gdLst>
              <a:gd name="connsiteX0" fmla="*/ 0 w 3798849"/>
              <a:gd name="connsiteY0" fmla="*/ 468467 h 524092"/>
              <a:gd name="connsiteX1" fmla="*/ 468351 w 3798849"/>
              <a:gd name="connsiteY1" fmla="*/ 260311 h 524092"/>
              <a:gd name="connsiteX2" fmla="*/ 698810 w 3798849"/>
              <a:gd name="connsiteY2" fmla="*/ 116 h 524092"/>
              <a:gd name="connsiteX3" fmla="*/ 892098 w 3798849"/>
              <a:gd name="connsiteY3" fmla="*/ 230575 h 524092"/>
              <a:gd name="connsiteX4" fmla="*/ 2958790 w 3798849"/>
              <a:gd name="connsiteY4" fmla="*/ 483336 h 524092"/>
              <a:gd name="connsiteX5" fmla="*/ 3798849 w 3798849"/>
              <a:gd name="connsiteY5" fmla="*/ 520506 h 524092"/>
              <a:gd name="connsiteX0" fmla="*/ 0 w 3798849"/>
              <a:gd name="connsiteY0" fmla="*/ 468467 h 524092"/>
              <a:gd name="connsiteX1" fmla="*/ 468351 w 3798849"/>
              <a:gd name="connsiteY1" fmla="*/ 260311 h 524092"/>
              <a:gd name="connsiteX2" fmla="*/ 698810 w 3798849"/>
              <a:gd name="connsiteY2" fmla="*/ 116 h 524092"/>
              <a:gd name="connsiteX3" fmla="*/ 892098 w 3798849"/>
              <a:gd name="connsiteY3" fmla="*/ 230575 h 524092"/>
              <a:gd name="connsiteX4" fmla="*/ 2958790 w 3798849"/>
              <a:gd name="connsiteY4" fmla="*/ 483336 h 524092"/>
              <a:gd name="connsiteX5" fmla="*/ 3798849 w 3798849"/>
              <a:gd name="connsiteY5" fmla="*/ 520506 h 524092"/>
              <a:gd name="connsiteX0" fmla="*/ 0 w 3798849"/>
              <a:gd name="connsiteY0" fmla="*/ 468592 h 522244"/>
              <a:gd name="connsiteX1" fmla="*/ 468351 w 3798849"/>
              <a:gd name="connsiteY1" fmla="*/ 260436 h 522244"/>
              <a:gd name="connsiteX2" fmla="*/ 698810 w 3798849"/>
              <a:gd name="connsiteY2" fmla="*/ 241 h 522244"/>
              <a:gd name="connsiteX3" fmla="*/ 1434790 w 3798849"/>
              <a:gd name="connsiteY3" fmla="*/ 312475 h 522244"/>
              <a:gd name="connsiteX4" fmla="*/ 2958790 w 3798849"/>
              <a:gd name="connsiteY4" fmla="*/ 483461 h 522244"/>
              <a:gd name="connsiteX5" fmla="*/ 3798849 w 3798849"/>
              <a:gd name="connsiteY5" fmla="*/ 520631 h 522244"/>
              <a:gd name="connsiteX0" fmla="*/ 0 w 3798849"/>
              <a:gd name="connsiteY0" fmla="*/ 461212 h 514864"/>
              <a:gd name="connsiteX1" fmla="*/ 468351 w 3798849"/>
              <a:gd name="connsiteY1" fmla="*/ 253056 h 514864"/>
              <a:gd name="connsiteX2" fmla="*/ 832625 w 3798849"/>
              <a:gd name="connsiteY2" fmla="*/ 296 h 514864"/>
              <a:gd name="connsiteX3" fmla="*/ 1434790 w 3798849"/>
              <a:gd name="connsiteY3" fmla="*/ 305095 h 514864"/>
              <a:gd name="connsiteX4" fmla="*/ 2958790 w 3798849"/>
              <a:gd name="connsiteY4" fmla="*/ 476081 h 514864"/>
              <a:gd name="connsiteX5" fmla="*/ 3798849 w 3798849"/>
              <a:gd name="connsiteY5" fmla="*/ 513251 h 514864"/>
              <a:gd name="connsiteX0" fmla="*/ 0 w 3798849"/>
              <a:gd name="connsiteY0" fmla="*/ 462794 h 516446"/>
              <a:gd name="connsiteX1" fmla="*/ 832625 w 3798849"/>
              <a:gd name="connsiteY1" fmla="*/ 1878 h 516446"/>
              <a:gd name="connsiteX2" fmla="*/ 1434790 w 3798849"/>
              <a:gd name="connsiteY2" fmla="*/ 306677 h 516446"/>
              <a:gd name="connsiteX3" fmla="*/ 2958790 w 3798849"/>
              <a:gd name="connsiteY3" fmla="*/ 477663 h 516446"/>
              <a:gd name="connsiteX4" fmla="*/ 3798849 w 3798849"/>
              <a:gd name="connsiteY4" fmla="*/ 514833 h 516446"/>
              <a:gd name="connsiteX0" fmla="*/ 0 w 3798849"/>
              <a:gd name="connsiteY0" fmla="*/ 462794 h 516446"/>
              <a:gd name="connsiteX1" fmla="*/ 832625 w 3798849"/>
              <a:gd name="connsiteY1" fmla="*/ 1878 h 516446"/>
              <a:gd name="connsiteX2" fmla="*/ 1434790 w 3798849"/>
              <a:gd name="connsiteY2" fmla="*/ 306677 h 516446"/>
              <a:gd name="connsiteX3" fmla="*/ 2958790 w 3798849"/>
              <a:gd name="connsiteY3" fmla="*/ 477663 h 516446"/>
              <a:gd name="connsiteX4" fmla="*/ 3798849 w 3798849"/>
              <a:gd name="connsiteY4" fmla="*/ 514833 h 516446"/>
              <a:gd name="connsiteX0" fmla="*/ 0 w 3798849"/>
              <a:gd name="connsiteY0" fmla="*/ 462572 h 516224"/>
              <a:gd name="connsiteX1" fmla="*/ 832625 w 3798849"/>
              <a:gd name="connsiteY1" fmla="*/ 1656 h 516224"/>
              <a:gd name="connsiteX2" fmla="*/ 1434790 w 3798849"/>
              <a:gd name="connsiteY2" fmla="*/ 306455 h 516224"/>
              <a:gd name="connsiteX3" fmla="*/ 2958790 w 3798849"/>
              <a:gd name="connsiteY3" fmla="*/ 477441 h 516224"/>
              <a:gd name="connsiteX4" fmla="*/ 3798849 w 3798849"/>
              <a:gd name="connsiteY4" fmla="*/ 514611 h 516224"/>
              <a:gd name="connsiteX0" fmla="*/ 0 w 3798849"/>
              <a:gd name="connsiteY0" fmla="*/ 462654 h 516306"/>
              <a:gd name="connsiteX1" fmla="*/ 832625 w 3798849"/>
              <a:gd name="connsiteY1" fmla="*/ 1738 h 516306"/>
              <a:gd name="connsiteX2" fmla="*/ 1434790 w 3798849"/>
              <a:gd name="connsiteY2" fmla="*/ 306537 h 516306"/>
              <a:gd name="connsiteX3" fmla="*/ 2958790 w 3798849"/>
              <a:gd name="connsiteY3" fmla="*/ 477523 h 516306"/>
              <a:gd name="connsiteX4" fmla="*/ 3798849 w 3798849"/>
              <a:gd name="connsiteY4" fmla="*/ 514693 h 516306"/>
              <a:gd name="connsiteX0" fmla="*/ 0 w 3798849"/>
              <a:gd name="connsiteY0" fmla="*/ 460929 h 514581"/>
              <a:gd name="connsiteX1" fmla="*/ 832625 w 3798849"/>
              <a:gd name="connsiteY1" fmla="*/ 13 h 514581"/>
              <a:gd name="connsiteX2" fmla="*/ 2958790 w 3798849"/>
              <a:gd name="connsiteY2" fmla="*/ 475798 h 514581"/>
              <a:gd name="connsiteX3" fmla="*/ 3798849 w 3798849"/>
              <a:gd name="connsiteY3" fmla="*/ 512968 h 514581"/>
              <a:gd name="connsiteX0" fmla="*/ 0 w 4078179"/>
              <a:gd name="connsiteY0" fmla="*/ 460929 h 531476"/>
              <a:gd name="connsiteX1" fmla="*/ 832625 w 4078179"/>
              <a:gd name="connsiteY1" fmla="*/ 13 h 531476"/>
              <a:gd name="connsiteX2" fmla="*/ 2958790 w 4078179"/>
              <a:gd name="connsiteY2" fmla="*/ 475798 h 531476"/>
              <a:gd name="connsiteX3" fmla="*/ 3798849 w 4078179"/>
              <a:gd name="connsiteY3" fmla="*/ 512968 h 53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8179" h="531476">
                <a:moveTo>
                  <a:pt x="0" y="460929"/>
                </a:moveTo>
                <a:cubicBezTo>
                  <a:pt x="641816" y="357471"/>
                  <a:pt x="339493" y="-2465"/>
                  <a:pt x="832625" y="13"/>
                </a:cubicBezTo>
                <a:cubicBezTo>
                  <a:pt x="1325757" y="2491"/>
                  <a:pt x="947853" y="382872"/>
                  <a:pt x="2958790" y="475798"/>
                </a:cubicBezTo>
                <a:cubicBezTo>
                  <a:pt x="4969727" y="568724"/>
                  <a:pt x="3621049" y="518544"/>
                  <a:pt x="3798849" y="512968"/>
                </a:cubicBezTo>
              </a:path>
            </a:pathLst>
          </a:cu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9503" y="849290"/>
            <a:ext cx="751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 effort:  </a:t>
            </a:r>
            <a:r>
              <a:rPr lang="en-US" dirty="0" smtClean="0"/>
              <a:t>    Comprehension</a:t>
            </a:r>
            <a:r>
              <a:rPr lang="en-US" dirty="0"/>
              <a:t>		</a:t>
            </a:r>
            <a:r>
              <a:rPr lang="en-US" dirty="0"/>
              <a:t> </a:t>
            </a:r>
            <a:r>
              <a:rPr lang="en-US" dirty="0"/>
              <a:t>   Production </a:t>
            </a:r>
            <a:r>
              <a:rPr lang="en-US" dirty="0"/>
              <a:t>planning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053000" y="1057100"/>
            <a:ext cx="9000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337503" y="1057100"/>
            <a:ext cx="810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873664" y="5915607"/>
            <a:ext cx="2819400" cy="43755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+mj-lt"/>
              </a:rPr>
              <a:t>B’s turn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2390767" y="5454136"/>
            <a:ext cx="2819400" cy="43755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+mj-lt"/>
              </a:rPr>
              <a:t>A’s turn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74473" y="5442079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260026" y="589149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8789708" y="1218622"/>
            <a:ext cx="685800" cy="6315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-206297" y="1218622"/>
            <a:ext cx="685800" cy="6315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9503" y="1285700"/>
            <a:ext cx="83058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85767" y="4414801"/>
            <a:ext cx="83058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809047" y="4807819"/>
            <a:ext cx="2869580" cy="505544"/>
          </a:xfrm>
          <a:custGeom>
            <a:avLst/>
            <a:gdLst>
              <a:gd name="connsiteX0" fmla="*/ 0 w 3702204"/>
              <a:gd name="connsiteY0" fmla="*/ 512416 h 512416"/>
              <a:gd name="connsiteX1" fmla="*/ 669073 w 3702204"/>
              <a:gd name="connsiteY1" fmla="*/ 356299 h 512416"/>
              <a:gd name="connsiteX2" fmla="*/ 2676292 w 3702204"/>
              <a:gd name="connsiteY2" fmla="*/ 185313 h 512416"/>
              <a:gd name="connsiteX3" fmla="*/ 3204117 w 3702204"/>
              <a:gd name="connsiteY3" fmla="*/ 6894 h 512416"/>
              <a:gd name="connsiteX4" fmla="*/ 3702204 w 3702204"/>
              <a:gd name="connsiteY4" fmla="*/ 438074 h 512416"/>
              <a:gd name="connsiteX0" fmla="*/ 0 w 3702204"/>
              <a:gd name="connsiteY0" fmla="*/ 506005 h 506005"/>
              <a:gd name="connsiteX1" fmla="*/ 669073 w 3702204"/>
              <a:gd name="connsiteY1" fmla="*/ 349888 h 506005"/>
              <a:gd name="connsiteX2" fmla="*/ 3204117 w 3702204"/>
              <a:gd name="connsiteY2" fmla="*/ 483 h 506005"/>
              <a:gd name="connsiteX3" fmla="*/ 3702204 w 3702204"/>
              <a:gd name="connsiteY3" fmla="*/ 431663 h 506005"/>
              <a:gd name="connsiteX0" fmla="*/ 0 w 3703949"/>
              <a:gd name="connsiteY0" fmla="*/ 505627 h 505627"/>
              <a:gd name="connsiteX1" fmla="*/ 669073 w 3703949"/>
              <a:gd name="connsiteY1" fmla="*/ 349510 h 505627"/>
              <a:gd name="connsiteX2" fmla="*/ 3204117 w 3703949"/>
              <a:gd name="connsiteY2" fmla="*/ 105 h 505627"/>
              <a:gd name="connsiteX3" fmla="*/ 3702204 w 3703949"/>
              <a:gd name="connsiteY3" fmla="*/ 431285 h 505627"/>
              <a:gd name="connsiteX0" fmla="*/ 0 w 3703949"/>
              <a:gd name="connsiteY0" fmla="*/ 505597 h 505597"/>
              <a:gd name="connsiteX1" fmla="*/ 669073 w 3703949"/>
              <a:gd name="connsiteY1" fmla="*/ 349480 h 505597"/>
              <a:gd name="connsiteX2" fmla="*/ 3204117 w 3703949"/>
              <a:gd name="connsiteY2" fmla="*/ 75 h 505597"/>
              <a:gd name="connsiteX3" fmla="*/ 3702204 w 3703949"/>
              <a:gd name="connsiteY3" fmla="*/ 431255 h 505597"/>
              <a:gd name="connsiteX0" fmla="*/ 0 w 3703949"/>
              <a:gd name="connsiteY0" fmla="*/ 505597 h 505597"/>
              <a:gd name="connsiteX1" fmla="*/ 669073 w 3703949"/>
              <a:gd name="connsiteY1" fmla="*/ 349480 h 505597"/>
              <a:gd name="connsiteX2" fmla="*/ 3204117 w 3703949"/>
              <a:gd name="connsiteY2" fmla="*/ 75 h 505597"/>
              <a:gd name="connsiteX3" fmla="*/ 3702204 w 3703949"/>
              <a:gd name="connsiteY3" fmla="*/ 431255 h 505597"/>
              <a:gd name="connsiteX0" fmla="*/ 0 w 3703949"/>
              <a:gd name="connsiteY0" fmla="*/ 505602 h 505602"/>
              <a:gd name="connsiteX1" fmla="*/ 669073 w 3703949"/>
              <a:gd name="connsiteY1" fmla="*/ 349485 h 505602"/>
              <a:gd name="connsiteX2" fmla="*/ 3204117 w 3703949"/>
              <a:gd name="connsiteY2" fmla="*/ 80 h 505602"/>
              <a:gd name="connsiteX3" fmla="*/ 3702204 w 3703949"/>
              <a:gd name="connsiteY3" fmla="*/ 431260 h 505602"/>
              <a:gd name="connsiteX0" fmla="*/ 0 w 3703949"/>
              <a:gd name="connsiteY0" fmla="*/ 505602 h 505602"/>
              <a:gd name="connsiteX1" fmla="*/ 669073 w 3703949"/>
              <a:gd name="connsiteY1" fmla="*/ 349485 h 505602"/>
              <a:gd name="connsiteX2" fmla="*/ 3204117 w 3703949"/>
              <a:gd name="connsiteY2" fmla="*/ 80 h 505602"/>
              <a:gd name="connsiteX3" fmla="*/ 3702204 w 3703949"/>
              <a:gd name="connsiteY3" fmla="*/ 431260 h 505602"/>
              <a:gd name="connsiteX0" fmla="*/ 0 w 3703949"/>
              <a:gd name="connsiteY0" fmla="*/ 505522 h 505522"/>
              <a:gd name="connsiteX1" fmla="*/ 3204117 w 3703949"/>
              <a:gd name="connsiteY1" fmla="*/ 0 h 505522"/>
              <a:gd name="connsiteX2" fmla="*/ 3702204 w 3703949"/>
              <a:gd name="connsiteY2" fmla="*/ 431180 h 505522"/>
              <a:gd name="connsiteX0" fmla="*/ 0 w 3703949"/>
              <a:gd name="connsiteY0" fmla="*/ 505522 h 505522"/>
              <a:gd name="connsiteX1" fmla="*/ 3204117 w 3703949"/>
              <a:gd name="connsiteY1" fmla="*/ 0 h 505522"/>
              <a:gd name="connsiteX2" fmla="*/ 3702204 w 3703949"/>
              <a:gd name="connsiteY2" fmla="*/ 431180 h 505522"/>
              <a:gd name="connsiteX0" fmla="*/ 0 w 3703949"/>
              <a:gd name="connsiteY0" fmla="*/ 505522 h 505522"/>
              <a:gd name="connsiteX1" fmla="*/ 3204117 w 3703949"/>
              <a:gd name="connsiteY1" fmla="*/ 0 h 505522"/>
              <a:gd name="connsiteX2" fmla="*/ 3702204 w 3703949"/>
              <a:gd name="connsiteY2" fmla="*/ 431180 h 505522"/>
              <a:gd name="connsiteX0" fmla="*/ 0 w 3703949"/>
              <a:gd name="connsiteY0" fmla="*/ 505522 h 505522"/>
              <a:gd name="connsiteX1" fmla="*/ 3204117 w 3703949"/>
              <a:gd name="connsiteY1" fmla="*/ 0 h 505522"/>
              <a:gd name="connsiteX2" fmla="*/ 3702204 w 3703949"/>
              <a:gd name="connsiteY2" fmla="*/ 431180 h 505522"/>
              <a:gd name="connsiteX0" fmla="*/ 0 w 3702204"/>
              <a:gd name="connsiteY0" fmla="*/ 505544 h 505544"/>
              <a:gd name="connsiteX1" fmla="*/ 3204117 w 3702204"/>
              <a:gd name="connsiteY1" fmla="*/ 22 h 505544"/>
              <a:gd name="connsiteX2" fmla="*/ 3702204 w 3702204"/>
              <a:gd name="connsiteY2" fmla="*/ 431202 h 505544"/>
              <a:gd name="connsiteX0" fmla="*/ 0 w 3702204"/>
              <a:gd name="connsiteY0" fmla="*/ 505544 h 505544"/>
              <a:gd name="connsiteX1" fmla="*/ 3204117 w 3702204"/>
              <a:gd name="connsiteY1" fmla="*/ 22 h 505544"/>
              <a:gd name="connsiteX2" fmla="*/ 3702204 w 3702204"/>
              <a:gd name="connsiteY2" fmla="*/ 431202 h 505544"/>
              <a:gd name="connsiteX0" fmla="*/ 0 w 3740975"/>
              <a:gd name="connsiteY0" fmla="*/ 505544 h 505544"/>
              <a:gd name="connsiteX1" fmla="*/ 3204117 w 3740975"/>
              <a:gd name="connsiteY1" fmla="*/ 22 h 505544"/>
              <a:gd name="connsiteX2" fmla="*/ 3702204 w 3740975"/>
              <a:gd name="connsiteY2" fmla="*/ 431202 h 505544"/>
              <a:gd name="connsiteX3" fmla="*/ 3708555 w 3740975"/>
              <a:gd name="connsiteY3" fmla="*/ 438636 h 505544"/>
              <a:gd name="connsiteX0" fmla="*/ 0 w 3928698"/>
              <a:gd name="connsiteY0" fmla="*/ 505544 h 505544"/>
              <a:gd name="connsiteX1" fmla="*/ 3204117 w 3928698"/>
              <a:gd name="connsiteY1" fmla="*/ 22 h 505544"/>
              <a:gd name="connsiteX2" fmla="*/ 3702204 w 3928698"/>
              <a:gd name="connsiteY2" fmla="*/ 431202 h 505544"/>
              <a:gd name="connsiteX3" fmla="*/ 3928698 w 3928698"/>
              <a:gd name="connsiteY3" fmla="*/ 297388 h 505544"/>
              <a:gd name="connsiteX0" fmla="*/ 0 w 3928698"/>
              <a:gd name="connsiteY0" fmla="*/ 505544 h 505544"/>
              <a:gd name="connsiteX1" fmla="*/ 3204117 w 3928698"/>
              <a:gd name="connsiteY1" fmla="*/ 22 h 505544"/>
              <a:gd name="connsiteX2" fmla="*/ 3702204 w 3928698"/>
              <a:gd name="connsiteY2" fmla="*/ 431202 h 505544"/>
              <a:gd name="connsiteX3" fmla="*/ 3928698 w 3928698"/>
              <a:gd name="connsiteY3" fmla="*/ 297388 h 505544"/>
              <a:gd name="connsiteX0" fmla="*/ 0 w 3702205"/>
              <a:gd name="connsiteY0" fmla="*/ 505544 h 505544"/>
              <a:gd name="connsiteX1" fmla="*/ 3204117 w 3702205"/>
              <a:gd name="connsiteY1" fmla="*/ 22 h 505544"/>
              <a:gd name="connsiteX2" fmla="*/ 3702204 w 3702205"/>
              <a:gd name="connsiteY2" fmla="*/ 431202 h 505544"/>
              <a:gd name="connsiteX0" fmla="*/ 0 w 3702204"/>
              <a:gd name="connsiteY0" fmla="*/ 505544 h 505544"/>
              <a:gd name="connsiteX1" fmla="*/ 3204117 w 3702204"/>
              <a:gd name="connsiteY1" fmla="*/ 22 h 505544"/>
              <a:gd name="connsiteX2" fmla="*/ 3702204 w 3702204"/>
              <a:gd name="connsiteY2" fmla="*/ 431202 h 505544"/>
              <a:gd name="connsiteX0" fmla="*/ 0 w 3702204"/>
              <a:gd name="connsiteY0" fmla="*/ 505544 h 505544"/>
              <a:gd name="connsiteX1" fmla="*/ 3204117 w 3702204"/>
              <a:gd name="connsiteY1" fmla="*/ 22 h 505544"/>
              <a:gd name="connsiteX2" fmla="*/ 3702204 w 3702204"/>
              <a:gd name="connsiteY2" fmla="*/ 431202 h 50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2204" h="505544">
                <a:moveTo>
                  <a:pt x="0" y="505544"/>
                </a:moveTo>
                <a:cubicBezTo>
                  <a:pt x="2716543" y="199504"/>
                  <a:pt x="2925764" y="-2457"/>
                  <a:pt x="3204117" y="22"/>
                </a:cubicBezTo>
                <a:cubicBezTo>
                  <a:pt x="3482470" y="2501"/>
                  <a:pt x="3702204" y="431202"/>
                  <a:pt x="3702204" y="43120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2303417" y="6566637"/>
            <a:ext cx="4170556" cy="536990"/>
          </a:xfrm>
          <a:custGeom>
            <a:avLst/>
            <a:gdLst>
              <a:gd name="connsiteX0" fmla="*/ 0 w 4051610"/>
              <a:gd name="connsiteY0" fmla="*/ 631971 h 631971"/>
              <a:gd name="connsiteX1" fmla="*/ 3204117 w 4051610"/>
              <a:gd name="connsiteY1" fmla="*/ 69 h 631971"/>
              <a:gd name="connsiteX2" fmla="*/ 4051610 w 4051610"/>
              <a:gd name="connsiteY2" fmla="*/ 587366 h 631971"/>
              <a:gd name="connsiteX0" fmla="*/ 0 w 4051610"/>
              <a:gd name="connsiteY0" fmla="*/ 631971 h 631971"/>
              <a:gd name="connsiteX1" fmla="*/ 3204117 w 4051610"/>
              <a:gd name="connsiteY1" fmla="*/ 69 h 631971"/>
              <a:gd name="connsiteX2" fmla="*/ 4051610 w 4051610"/>
              <a:gd name="connsiteY2" fmla="*/ 587366 h 631971"/>
              <a:gd name="connsiteX0" fmla="*/ 0 w 4116563"/>
              <a:gd name="connsiteY0" fmla="*/ 631971 h 631971"/>
              <a:gd name="connsiteX1" fmla="*/ 3204117 w 4116563"/>
              <a:gd name="connsiteY1" fmla="*/ 69 h 631971"/>
              <a:gd name="connsiteX2" fmla="*/ 4051610 w 4116563"/>
              <a:gd name="connsiteY2" fmla="*/ 587366 h 631971"/>
              <a:gd name="connsiteX3" fmla="*/ 4059044 w 4116563"/>
              <a:gd name="connsiteY3" fmla="*/ 572498 h 631971"/>
              <a:gd name="connsiteX0" fmla="*/ 0 w 4326674"/>
              <a:gd name="connsiteY0" fmla="*/ 631971 h 631971"/>
              <a:gd name="connsiteX1" fmla="*/ 3204117 w 4326674"/>
              <a:gd name="connsiteY1" fmla="*/ 69 h 631971"/>
              <a:gd name="connsiteX2" fmla="*/ 4051610 w 4326674"/>
              <a:gd name="connsiteY2" fmla="*/ 587366 h 631971"/>
              <a:gd name="connsiteX3" fmla="*/ 4326674 w 4326674"/>
              <a:gd name="connsiteY3" fmla="*/ 587366 h 631971"/>
              <a:gd name="connsiteX0" fmla="*/ 0 w 4171359"/>
              <a:gd name="connsiteY0" fmla="*/ 631971 h 634815"/>
              <a:gd name="connsiteX1" fmla="*/ 3204117 w 4171359"/>
              <a:gd name="connsiteY1" fmla="*/ 69 h 634815"/>
              <a:gd name="connsiteX2" fmla="*/ 4051610 w 4171359"/>
              <a:gd name="connsiteY2" fmla="*/ 587366 h 634815"/>
              <a:gd name="connsiteX3" fmla="*/ 4170556 w 4171359"/>
              <a:gd name="connsiteY3" fmla="*/ 602234 h 634815"/>
              <a:gd name="connsiteX0" fmla="*/ 0 w 4170556"/>
              <a:gd name="connsiteY0" fmla="*/ 632441 h 632441"/>
              <a:gd name="connsiteX1" fmla="*/ 3204117 w 4170556"/>
              <a:gd name="connsiteY1" fmla="*/ 539 h 632441"/>
              <a:gd name="connsiteX2" fmla="*/ 3910361 w 4170556"/>
              <a:gd name="connsiteY2" fmla="*/ 513494 h 632441"/>
              <a:gd name="connsiteX3" fmla="*/ 4170556 w 4170556"/>
              <a:gd name="connsiteY3" fmla="*/ 602704 h 632441"/>
              <a:gd name="connsiteX0" fmla="*/ 0 w 4170556"/>
              <a:gd name="connsiteY0" fmla="*/ 632441 h 632441"/>
              <a:gd name="connsiteX1" fmla="*/ 3204117 w 4170556"/>
              <a:gd name="connsiteY1" fmla="*/ 539 h 632441"/>
              <a:gd name="connsiteX2" fmla="*/ 3910361 w 4170556"/>
              <a:gd name="connsiteY2" fmla="*/ 513494 h 632441"/>
              <a:gd name="connsiteX3" fmla="*/ 4170556 w 4170556"/>
              <a:gd name="connsiteY3" fmla="*/ 602704 h 632441"/>
              <a:gd name="connsiteX0" fmla="*/ 0 w 4170556"/>
              <a:gd name="connsiteY0" fmla="*/ 632534 h 632534"/>
              <a:gd name="connsiteX1" fmla="*/ 3204117 w 4170556"/>
              <a:gd name="connsiteY1" fmla="*/ 632 h 632534"/>
              <a:gd name="connsiteX2" fmla="*/ 3910361 w 4170556"/>
              <a:gd name="connsiteY2" fmla="*/ 513587 h 632534"/>
              <a:gd name="connsiteX3" fmla="*/ 4170556 w 4170556"/>
              <a:gd name="connsiteY3" fmla="*/ 602797 h 632534"/>
              <a:gd name="connsiteX0" fmla="*/ 0 w 4170556"/>
              <a:gd name="connsiteY0" fmla="*/ 632555 h 632555"/>
              <a:gd name="connsiteX1" fmla="*/ 3204117 w 4170556"/>
              <a:gd name="connsiteY1" fmla="*/ 653 h 632555"/>
              <a:gd name="connsiteX2" fmla="*/ 3910361 w 4170556"/>
              <a:gd name="connsiteY2" fmla="*/ 513608 h 632555"/>
              <a:gd name="connsiteX3" fmla="*/ 4170556 w 4170556"/>
              <a:gd name="connsiteY3" fmla="*/ 602818 h 632555"/>
              <a:gd name="connsiteX0" fmla="*/ 0 w 4170556"/>
              <a:gd name="connsiteY0" fmla="*/ 631946 h 631946"/>
              <a:gd name="connsiteX1" fmla="*/ 3204117 w 4170556"/>
              <a:gd name="connsiteY1" fmla="*/ 44 h 631946"/>
              <a:gd name="connsiteX2" fmla="*/ 3910361 w 4170556"/>
              <a:gd name="connsiteY2" fmla="*/ 512999 h 631946"/>
              <a:gd name="connsiteX3" fmla="*/ 4170556 w 4170556"/>
              <a:gd name="connsiteY3" fmla="*/ 602209 h 63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556" h="631946">
                <a:moveTo>
                  <a:pt x="0" y="631946"/>
                </a:moveTo>
                <a:cubicBezTo>
                  <a:pt x="2111917" y="557604"/>
                  <a:pt x="2849756" y="4999"/>
                  <a:pt x="3204117" y="44"/>
                </a:cubicBezTo>
                <a:cubicBezTo>
                  <a:pt x="3558478" y="-4911"/>
                  <a:pt x="3671229" y="417595"/>
                  <a:pt x="3910361" y="512999"/>
                </a:cubicBezTo>
                <a:cubicBezTo>
                  <a:pt x="4149493" y="608403"/>
                  <a:pt x="4169007" y="605306"/>
                  <a:pt x="4170556" y="602209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5251055" y="6598083"/>
            <a:ext cx="2869580" cy="505544"/>
          </a:xfrm>
          <a:custGeom>
            <a:avLst/>
            <a:gdLst>
              <a:gd name="connsiteX0" fmla="*/ 0 w 3702204"/>
              <a:gd name="connsiteY0" fmla="*/ 512416 h 512416"/>
              <a:gd name="connsiteX1" fmla="*/ 669073 w 3702204"/>
              <a:gd name="connsiteY1" fmla="*/ 356299 h 512416"/>
              <a:gd name="connsiteX2" fmla="*/ 2676292 w 3702204"/>
              <a:gd name="connsiteY2" fmla="*/ 185313 h 512416"/>
              <a:gd name="connsiteX3" fmla="*/ 3204117 w 3702204"/>
              <a:gd name="connsiteY3" fmla="*/ 6894 h 512416"/>
              <a:gd name="connsiteX4" fmla="*/ 3702204 w 3702204"/>
              <a:gd name="connsiteY4" fmla="*/ 438074 h 512416"/>
              <a:gd name="connsiteX0" fmla="*/ 0 w 3702204"/>
              <a:gd name="connsiteY0" fmla="*/ 506005 h 506005"/>
              <a:gd name="connsiteX1" fmla="*/ 669073 w 3702204"/>
              <a:gd name="connsiteY1" fmla="*/ 349888 h 506005"/>
              <a:gd name="connsiteX2" fmla="*/ 3204117 w 3702204"/>
              <a:gd name="connsiteY2" fmla="*/ 483 h 506005"/>
              <a:gd name="connsiteX3" fmla="*/ 3702204 w 3702204"/>
              <a:gd name="connsiteY3" fmla="*/ 431663 h 506005"/>
              <a:gd name="connsiteX0" fmla="*/ 0 w 3703949"/>
              <a:gd name="connsiteY0" fmla="*/ 505627 h 505627"/>
              <a:gd name="connsiteX1" fmla="*/ 669073 w 3703949"/>
              <a:gd name="connsiteY1" fmla="*/ 349510 h 505627"/>
              <a:gd name="connsiteX2" fmla="*/ 3204117 w 3703949"/>
              <a:gd name="connsiteY2" fmla="*/ 105 h 505627"/>
              <a:gd name="connsiteX3" fmla="*/ 3702204 w 3703949"/>
              <a:gd name="connsiteY3" fmla="*/ 431285 h 505627"/>
              <a:gd name="connsiteX0" fmla="*/ 0 w 3703949"/>
              <a:gd name="connsiteY0" fmla="*/ 505597 h 505597"/>
              <a:gd name="connsiteX1" fmla="*/ 669073 w 3703949"/>
              <a:gd name="connsiteY1" fmla="*/ 349480 h 505597"/>
              <a:gd name="connsiteX2" fmla="*/ 3204117 w 3703949"/>
              <a:gd name="connsiteY2" fmla="*/ 75 h 505597"/>
              <a:gd name="connsiteX3" fmla="*/ 3702204 w 3703949"/>
              <a:gd name="connsiteY3" fmla="*/ 431255 h 505597"/>
              <a:gd name="connsiteX0" fmla="*/ 0 w 3703949"/>
              <a:gd name="connsiteY0" fmla="*/ 505597 h 505597"/>
              <a:gd name="connsiteX1" fmla="*/ 669073 w 3703949"/>
              <a:gd name="connsiteY1" fmla="*/ 349480 h 505597"/>
              <a:gd name="connsiteX2" fmla="*/ 3204117 w 3703949"/>
              <a:gd name="connsiteY2" fmla="*/ 75 h 505597"/>
              <a:gd name="connsiteX3" fmla="*/ 3702204 w 3703949"/>
              <a:gd name="connsiteY3" fmla="*/ 431255 h 505597"/>
              <a:gd name="connsiteX0" fmla="*/ 0 w 3703949"/>
              <a:gd name="connsiteY0" fmla="*/ 505602 h 505602"/>
              <a:gd name="connsiteX1" fmla="*/ 669073 w 3703949"/>
              <a:gd name="connsiteY1" fmla="*/ 349485 h 505602"/>
              <a:gd name="connsiteX2" fmla="*/ 3204117 w 3703949"/>
              <a:gd name="connsiteY2" fmla="*/ 80 h 505602"/>
              <a:gd name="connsiteX3" fmla="*/ 3702204 w 3703949"/>
              <a:gd name="connsiteY3" fmla="*/ 431260 h 505602"/>
              <a:gd name="connsiteX0" fmla="*/ 0 w 3703949"/>
              <a:gd name="connsiteY0" fmla="*/ 505602 h 505602"/>
              <a:gd name="connsiteX1" fmla="*/ 669073 w 3703949"/>
              <a:gd name="connsiteY1" fmla="*/ 349485 h 505602"/>
              <a:gd name="connsiteX2" fmla="*/ 3204117 w 3703949"/>
              <a:gd name="connsiteY2" fmla="*/ 80 h 505602"/>
              <a:gd name="connsiteX3" fmla="*/ 3702204 w 3703949"/>
              <a:gd name="connsiteY3" fmla="*/ 431260 h 505602"/>
              <a:gd name="connsiteX0" fmla="*/ 0 w 3703949"/>
              <a:gd name="connsiteY0" fmla="*/ 505522 h 505522"/>
              <a:gd name="connsiteX1" fmla="*/ 3204117 w 3703949"/>
              <a:gd name="connsiteY1" fmla="*/ 0 h 505522"/>
              <a:gd name="connsiteX2" fmla="*/ 3702204 w 3703949"/>
              <a:gd name="connsiteY2" fmla="*/ 431180 h 505522"/>
              <a:gd name="connsiteX0" fmla="*/ 0 w 3703949"/>
              <a:gd name="connsiteY0" fmla="*/ 505522 h 505522"/>
              <a:gd name="connsiteX1" fmla="*/ 3204117 w 3703949"/>
              <a:gd name="connsiteY1" fmla="*/ 0 h 505522"/>
              <a:gd name="connsiteX2" fmla="*/ 3702204 w 3703949"/>
              <a:gd name="connsiteY2" fmla="*/ 431180 h 505522"/>
              <a:gd name="connsiteX0" fmla="*/ 0 w 3703949"/>
              <a:gd name="connsiteY0" fmla="*/ 505522 h 505522"/>
              <a:gd name="connsiteX1" fmla="*/ 3204117 w 3703949"/>
              <a:gd name="connsiteY1" fmla="*/ 0 h 505522"/>
              <a:gd name="connsiteX2" fmla="*/ 3702204 w 3703949"/>
              <a:gd name="connsiteY2" fmla="*/ 431180 h 505522"/>
              <a:gd name="connsiteX0" fmla="*/ 0 w 3703949"/>
              <a:gd name="connsiteY0" fmla="*/ 505522 h 505522"/>
              <a:gd name="connsiteX1" fmla="*/ 3204117 w 3703949"/>
              <a:gd name="connsiteY1" fmla="*/ 0 h 505522"/>
              <a:gd name="connsiteX2" fmla="*/ 3702204 w 3703949"/>
              <a:gd name="connsiteY2" fmla="*/ 431180 h 505522"/>
              <a:gd name="connsiteX0" fmla="*/ 0 w 3702204"/>
              <a:gd name="connsiteY0" fmla="*/ 505544 h 505544"/>
              <a:gd name="connsiteX1" fmla="*/ 3204117 w 3702204"/>
              <a:gd name="connsiteY1" fmla="*/ 22 h 505544"/>
              <a:gd name="connsiteX2" fmla="*/ 3702204 w 3702204"/>
              <a:gd name="connsiteY2" fmla="*/ 431202 h 505544"/>
              <a:gd name="connsiteX0" fmla="*/ 0 w 3702204"/>
              <a:gd name="connsiteY0" fmla="*/ 505544 h 505544"/>
              <a:gd name="connsiteX1" fmla="*/ 3204117 w 3702204"/>
              <a:gd name="connsiteY1" fmla="*/ 22 h 505544"/>
              <a:gd name="connsiteX2" fmla="*/ 3702204 w 3702204"/>
              <a:gd name="connsiteY2" fmla="*/ 431202 h 505544"/>
              <a:gd name="connsiteX0" fmla="*/ 0 w 3740975"/>
              <a:gd name="connsiteY0" fmla="*/ 505544 h 505544"/>
              <a:gd name="connsiteX1" fmla="*/ 3204117 w 3740975"/>
              <a:gd name="connsiteY1" fmla="*/ 22 h 505544"/>
              <a:gd name="connsiteX2" fmla="*/ 3702204 w 3740975"/>
              <a:gd name="connsiteY2" fmla="*/ 431202 h 505544"/>
              <a:gd name="connsiteX3" fmla="*/ 3708555 w 3740975"/>
              <a:gd name="connsiteY3" fmla="*/ 438636 h 505544"/>
              <a:gd name="connsiteX0" fmla="*/ 0 w 3928698"/>
              <a:gd name="connsiteY0" fmla="*/ 505544 h 505544"/>
              <a:gd name="connsiteX1" fmla="*/ 3204117 w 3928698"/>
              <a:gd name="connsiteY1" fmla="*/ 22 h 505544"/>
              <a:gd name="connsiteX2" fmla="*/ 3702204 w 3928698"/>
              <a:gd name="connsiteY2" fmla="*/ 431202 h 505544"/>
              <a:gd name="connsiteX3" fmla="*/ 3928698 w 3928698"/>
              <a:gd name="connsiteY3" fmla="*/ 297388 h 505544"/>
              <a:gd name="connsiteX0" fmla="*/ 0 w 3928698"/>
              <a:gd name="connsiteY0" fmla="*/ 505544 h 505544"/>
              <a:gd name="connsiteX1" fmla="*/ 3204117 w 3928698"/>
              <a:gd name="connsiteY1" fmla="*/ 22 h 505544"/>
              <a:gd name="connsiteX2" fmla="*/ 3702204 w 3928698"/>
              <a:gd name="connsiteY2" fmla="*/ 431202 h 505544"/>
              <a:gd name="connsiteX3" fmla="*/ 3928698 w 3928698"/>
              <a:gd name="connsiteY3" fmla="*/ 297388 h 505544"/>
              <a:gd name="connsiteX0" fmla="*/ 0 w 3702205"/>
              <a:gd name="connsiteY0" fmla="*/ 505544 h 505544"/>
              <a:gd name="connsiteX1" fmla="*/ 3204117 w 3702205"/>
              <a:gd name="connsiteY1" fmla="*/ 22 h 505544"/>
              <a:gd name="connsiteX2" fmla="*/ 3702204 w 3702205"/>
              <a:gd name="connsiteY2" fmla="*/ 431202 h 505544"/>
              <a:gd name="connsiteX0" fmla="*/ 0 w 3702204"/>
              <a:gd name="connsiteY0" fmla="*/ 505544 h 505544"/>
              <a:gd name="connsiteX1" fmla="*/ 3204117 w 3702204"/>
              <a:gd name="connsiteY1" fmla="*/ 22 h 505544"/>
              <a:gd name="connsiteX2" fmla="*/ 3702204 w 3702204"/>
              <a:gd name="connsiteY2" fmla="*/ 431202 h 505544"/>
              <a:gd name="connsiteX0" fmla="*/ 0 w 3702204"/>
              <a:gd name="connsiteY0" fmla="*/ 505544 h 505544"/>
              <a:gd name="connsiteX1" fmla="*/ 3204117 w 3702204"/>
              <a:gd name="connsiteY1" fmla="*/ 22 h 505544"/>
              <a:gd name="connsiteX2" fmla="*/ 3702204 w 3702204"/>
              <a:gd name="connsiteY2" fmla="*/ 431202 h 50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2204" h="505544">
                <a:moveTo>
                  <a:pt x="0" y="505544"/>
                </a:moveTo>
                <a:cubicBezTo>
                  <a:pt x="2716543" y="199504"/>
                  <a:pt x="2925764" y="-2457"/>
                  <a:pt x="3204117" y="22"/>
                </a:cubicBezTo>
                <a:cubicBezTo>
                  <a:pt x="3482470" y="2501"/>
                  <a:pt x="3702204" y="431202"/>
                  <a:pt x="3702204" y="43120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3740595" y="9234615"/>
            <a:ext cx="2368414" cy="43755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+mj-lt"/>
              </a:rPr>
              <a:t>B’s turn</a:t>
            </a: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1304330" y="7836602"/>
            <a:ext cx="2368414" cy="43755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+mj-lt"/>
              </a:rPr>
              <a:t>A’s turn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41849" y="782454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endParaRPr 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675971" y="9210503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endParaRPr lang="en-US" sz="2400" b="1" dirty="0"/>
          </a:p>
        </p:txBody>
      </p:sp>
      <p:sp>
        <p:nvSpPr>
          <p:cNvPr id="34" name="Rectangle 33"/>
          <p:cNvSpPr/>
          <p:nvPr/>
        </p:nvSpPr>
        <p:spPr>
          <a:xfrm>
            <a:off x="477644" y="7587409"/>
            <a:ext cx="83058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3027556" y="9772920"/>
            <a:ext cx="2499660" cy="505544"/>
          </a:xfrm>
          <a:custGeom>
            <a:avLst/>
            <a:gdLst>
              <a:gd name="connsiteX0" fmla="*/ 0 w 3702204"/>
              <a:gd name="connsiteY0" fmla="*/ 512416 h 512416"/>
              <a:gd name="connsiteX1" fmla="*/ 669073 w 3702204"/>
              <a:gd name="connsiteY1" fmla="*/ 356299 h 512416"/>
              <a:gd name="connsiteX2" fmla="*/ 2676292 w 3702204"/>
              <a:gd name="connsiteY2" fmla="*/ 185313 h 512416"/>
              <a:gd name="connsiteX3" fmla="*/ 3204117 w 3702204"/>
              <a:gd name="connsiteY3" fmla="*/ 6894 h 512416"/>
              <a:gd name="connsiteX4" fmla="*/ 3702204 w 3702204"/>
              <a:gd name="connsiteY4" fmla="*/ 438074 h 512416"/>
              <a:gd name="connsiteX0" fmla="*/ 0 w 3702204"/>
              <a:gd name="connsiteY0" fmla="*/ 506005 h 506005"/>
              <a:gd name="connsiteX1" fmla="*/ 669073 w 3702204"/>
              <a:gd name="connsiteY1" fmla="*/ 349888 h 506005"/>
              <a:gd name="connsiteX2" fmla="*/ 3204117 w 3702204"/>
              <a:gd name="connsiteY2" fmla="*/ 483 h 506005"/>
              <a:gd name="connsiteX3" fmla="*/ 3702204 w 3702204"/>
              <a:gd name="connsiteY3" fmla="*/ 431663 h 506005"/>
              <a:gd name="connsiteX0" fmla="*/ 0 w 3703949"/>
              <a:gd name="connsiteY0" fmla="*/ 505627 h 505627"/>
              <a:gd name="connsiteX1" fmla="*/ 669073 w 3703949"/>
              <a:gd name="connsiteY1" fmla="*/ 349510 h 505627"/>
              <a:gd name="connsiteX2" fmla="*/ 3204117 w 3703949"/>
              <a:gd name="connsiteY2" fmla="*/ 105 h 505627"/>
              <a:gd name="connsiteX3" fmla="*/ 3702204 w 3703949"/>
              <a:gd name="connsiteY3" fmla="*/ 431285 h 505627"/>
              <a:gd name="connsiteX0" fmla="*/ 0 w 3703949"/>
              <a:gd name="connsiteY0" fmla="*/ 505597 h 505597"/>
              <a:gd name="connsiteX1" fmla="*/ 669073 w 3703949"/>
              <a:gd name="connsiteY1" fmla="*/ 349480 h 505597"/>
              <a:gd name="connsiteX2" fmla="*/ 3204117 w 3703949"/>
              <a:gd name="connsiteY2" fmla="*/ 75 h 505597"/>
              <a:gd name="connsiteX3" fmla="*/ 3702204 w 3703949"/>
              <a:gd name="connsiteY3" fmla="*/ 431255 h 505597"/>
              <a:gd name="connsiteX0" fmla="*/ 0 w 3703949"/>
              <a:gd name="connsiteY0" fmla="*/ 505597 h 505597"/>
              <a:gd name="connsiteX1" fmla="*/ 669073 w 3703949"/>
              <a:gd name="connsiteY1" fmla="*/ 349480 h 505597"/>
              <a:gd name="connsiteX2" fmla="*/ 3204117 w 3703949"/>
              <a:gd name="connsiteY2" fmla="*/ 75 h 505597"/>
              <a:gd name="connsiteX3" fmla="*/ 3702204 w 3703949"/>
              <a:gd name="connsiteY3" fmla="*/ 431255 h 505597"/>
              <a:gd name="connsiteX0" fmla="*/ 0 w 3703949"/>
              <a:gd name="connsiteY0" fmla="*/ 505602 h 505602"/>
              <a:gd name="connsiteX1" fmla="*/ 669073 w 3703949"/>
              <a:gd name="connsiteY1" fmla="*/ 349485 h 505602"/>
              <a:gd name="connsiteX2" fmla="*/ 3204117 w 3703949"/>
              <a:gd name="connsiteY2" fmla="*/ 80 h 505602"/>
              <a:gd name="connsiteX3" fmla="*/ 3702204 w 3703949"/>
              <a:gd name="connsiteY3" fmla="*/ 431260 h 505602"/>
              <a:gd name="connsiteX0" fmla="*/ 0 w 3703949"/>
              <a:gd name="connsiteY0" fmla="*/ 505602 h 505602"/>
              <a:gd name="connsiteX1" fmla="*/ 669073 w 3703949"/>
              <a:gd name="connsiteY1" fmla="*/ 349485 h 505602"/>
              <a:gd name="connsiteX2" fmla="*/ 3204117 w 3703949"/>
              <a:gd name="connsiteY2" fmla="*/ 80 h 505602"/>
              <a:gd name="connsiteX3" fmla="*/ 3702204 w 3703949"/>
              <a:gd name="connsiteY3" fmla="*/ 431260 h 505602"/>
              <a:gd name="connsiteX0" fmla="*/ 0 w 3703949"/>
              <a:gd name="connsiteY0" fmla="*/ 505522 h 505522"/>
              <a:gd name="connsiteX1" fmla="*/ 3204117 w 3703949"/>
              <a:gd name="connsiteY1" fmla="*/ 0 h 505522"/>
              <a:gd name="connsiteX2" fmla="*/ 3702204 w 3703949"/>
              <a:gd name="connsiteY2" fmla="*/ 431180 h 505522"/>
              <a:gd name="connsiteX0" fmla="*/ 0 w 3703949"/>
              <a:gd name="connsiteY0" fmla="*/ 505522 h 505522"/>
              <a:gd name="connsiteX1" fmla="*/ 3204117 w 3703949"/>
              <a:gd name="connsiteY1" fmla="*/ 0 h 505522"/>
              <a:gd name="connsiteX2" fmla="*/ 3702204 w 3703949"/>
              <a:gd name="connsiteY2" fmla="*/ 431180 h 505522"/>
              <a:gd name="connsiteX0" fmla="*/ 0 w 3703949"/>
              <a:gd name="connsiteY0" fmla="*/ 505522 h 505522"/>
              <a:gd name="connsiteX1" fmla="*/ 3204117 w 3703949"/>
              <a:gd name="connsiteY1" fmla="*/ 0 h 505522"/>
              <a:gd name="connsiteX2" fmla="*/ 3702204 w 3703949"/>
              <a:gd name="connsiteY2" fmla="*/ 431180 h 505522"/>
              <a:gd name="connsiteX0" fmla="*/ 0 w 3703949"/>
              <a:gd name="connsiteY0" fmla="*/ 505522 h 505522"/>
              <a:gd name="connsiteX1" fmla="*/ 3204117 w 3703949"/>
              <a:gd name="connsiteY1" fmla="*/ 0 h 505522"/>
              <a:gd name="connsiteX2" fmla="*/ 3702204 w 3703949"/>
              <a:gd name="connsiteY2" fmla="*/ 431180 h 505522"/>
              <a:gd name="connsiteX0" fmla="*/ 0 w 3702204"/>
              <a:gd name="connsiteY0" fmla="*/ 505544 h 505544"/>
              <a:gd name="connsiteX1" fmla="*/ 3204117 w 3702204"/>
              <a:gd name="connsiteY1" fmla="*/ 22 h 505544"/>
              <a:gd name="connsiteX2" fmla="*/ 3702204 w 3702204"/>
              <a:gd name="connsiteY2" fmla="*/ 431202 h 505544"/>
              <a:gd name="connsiteX0" fmla="*/ 0 w 3702204"/>
              <a:gd name="connsiteY0" fmla="*/ 505544 h 505544"/>
              <a:gd name="connsiteX1" fmla="*/ 3204117 w 3702204"/>
              <a:gd name="connsiteY1" fmla="*/ 22 h 505544"/>
              <a:gd name="connsiteX2" fmla="*/ 3702204 w 3702204"/>
              <a:gd name="connsiteY2" fmla="*/ 431202 h 505544"/>
              <a:gd name="connsiteX0" fmla="*/ 0 w 3740975"/>
              <a:gd name="connsiteY0" fmla="*/ 505544 h 505544"/>
              <a:gd name="connsiteX1" fmla="*/ 3204117 w 3740975"/>
              <a:gd name="connsiteY1" fmla="*/ 22 h 505544"/>
              <a:gd name="connsiteX2" fmla="*/ 3702204 w 3740975"/>
              <a:gd name="connsiteY2" fmla="*/ 431202 h 505544"/>
              <a:gd name="connsiteX3" fmla="*/ 3708555 w 3740975"/>
              <a:gd name="connsiteY3" fmla="*/ 438636 h 505544"/>
              <a:gd name="connsiteX0" fmla="*/ 0 w 3928698"/>
              <a:gd name="connsiteY0" fmla="*/ 505544 h 505544"/>
              <a:gd name="connsiteX1" fmla="*/ 3204117 w 3928698"/>
              <a:gd name="connsiteY1" fmla="*/ 22 h 505544"/>
              <a:gd name="connsiteX2" fmla="*/ 3702204 w 3928698"/>
              <a:gd name="connsiteY2" fmla="*/ 431202 h 505544"/>
              <a:gd name="connsiteX3" fmla="*/ 3928698 w 3928698"/>
              <a:gd name="connsiteY3" fmla="*/ 297388 h 505544"/>
              <a:gd name="connsiteX0" fmla="*/ 0 w 3928698"/>
              <a:gd name="connsiteY0" fmla="*/ 505544 h 505544"/>
              <a:gd name="connsiteX1" fmla="*/ 3204117 w 3928698"/>
              <a:gd name="connsiteY1" fmla="*/ 22 h 505544"/>
              <a:gd name="connsiteX2" fmla="*/ 3702204 w 3928698"/>
              <a:gd name="connsiteY2" fmla="*/ 431202 h 505544"/>
              <a:gd name="connsiteX3" fmla="*/ 3928698 w 3928698"/>
              <a:gd name="connsiteY3" fmla="*/ 297388 h 505544"/>
              <a:gd name="connsiteX0" fmla="*/ 0 w 3702205"/>
              <a:gd name="connsiteY0" fmla="*/ 505544 h 505544"/>
              <a:gd name="connsiteX1" fmla="*/ 3204117 w 3702205"/>
              <a:gd name="connsiteY1" fmla="*/ 22 h 505544"/>
              <a:gd name="connsiteX2" fmla="*/ 3702204 w 3702205"/>
              <a:gd name="connsiteY2" fmla="*/ 431202 h 505544"/>
              <a:gd name="connsiteX0" fmla="*/ 0 w 3702204"/>
              <a:gd name="connsiteY0" fmla="*/ 505544 h 505544"/>
              <a:gd name="connsiteX1" fmla="*/ 3204117 w 3702204"/>
              <a:gd name="connsiteY1" fmla="*/ 22 h 505544"/>
              <a:gd name="connsiteX2" fmla="*/ 3702204 w 3702204"/>
              <a:gd name="connsiteY2" fmla="*/ 431202 h 505544"/>
              <a:gd name="connsiteX0" fmla="*/ 0 w 3702204"/>
              <a:gd name="connsiteY0" fmla="*/ 505544 h 505544"/>
              <a:gd name="connsiteX1" fmla="*/ 3204117 w 3702204"/>
              <a:gd name="connsiteY1" fmla="*/ 22 h 505544"/>
              <a:gd name="connsiteX2" fmla="*/ 3702204 w 3702204"/>
              <a:gd name="connsiteY2" fmla="*/ 431202 h 50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2204" h="505544">
                <a:moveTo>
                  <a:pt x="0" y="505544"/>
                </a:moveTo>
                <a:cubicBezTo>
                  <a:pt x="2716543" y="199504"/>
                  <a:pt x="2925764" y="-2457"/>
                  <a:pt x="3204117" y="22"/>
                </a:cubicBezTo>
                <a:cubicBezTo>
                  <a:pt x="3482470" y="2501"/>
                  <a:pt x="3702204" y="431202"/>
                  <a:pt x="3702204" y="43120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6361452" y="7836602"/>
            <a:ext cx="2368414" cy="43755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+mj-lt"/>
              </a:rPr>
              <a:t>A’s turn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71823" y="782454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endParaRPr lang="en-US" sz="2400" b="1" dirty="0"/>
          </a:p>
        </p:txBody>
      </p:sp>
      <p:sp>
        <p:nvSpPr>
          <p:cNvPr id="48" name="Freeform 47"/>
          <p:cNvSpPr/>
          <p:nvPr/>
        </p:nvSpPr>
        <p:spPr>
          <a:xfrm>
            <a:off x="965200" y="8460297"/>
            <a:ext cx="2254060" cy="533574"/>
          </a:xfrm>
          <a:custGeom>
            <a:avLst/>
            <a:gdLst>
              <a:gd name="connsiteX0" fmla="*/ 0 w 3798849"/>
              <a:gd name="connsiteY0" fmla="*/ 468467 h 524092"/>
              <a:gd name="connsiteX1" fmla="*/ 468351 w 3798849"/>
              <a:gd name="connsiteY1" fmla="*/ 260311 h 524092"/>
              <a:gd name="connsiteX2" fmla="*/ 698810 w 3798849"/>
              <a:gd name="connsiteY2" fmla="*/ 116 h 524092"/>
              <a:gd name="connsiteX3" fmla="*/ 892098 w 3798849"/>
              <a:gd name="connsiteY3" fmla="*/ 230575 h 524092"/>
              <a:gd name="connsiteX4" fmla="*/ 2958790 w 3798849"/>
              <a:gd name="connsiteY4" fmla="*/ 483336 h 524092"/>
              <a:gd name="connsiteX5" fmla="*/ 3798849 w 3798849"/>
              <a:gd name="connsiteY5" fmla="*/ 520506 h 524092"/>
              <a:gd name="connsiteX0" fmla="*/ 0 w 3798849"/>
              <a:gd name="connsiteY0" fmla="*/ 468467 h 524092"/>
              <a:gd name="connsiteX1" fmla="*/ 468351 w 3798849"/>
              <a:gd name="connsiteY1" fmla="*/ 260311 h 524092"/>
              <a:gd name="connsiteX2" fmla="*/ 698810 w 3798849"/>
              <a:gd name="connsiteY2" fmla="*/ 116 h 524092"/>
              <a:gd name="connsiteX3" fmla="*/ 892098 w 3798849"/>
              <a:gd name="connsiteY3" fmla="*/ 230575 h 524092"/>
              <a:gd name="connsiteX4" fmla="*/ 2958790 w 3798849"/>
              <a:gd name="connsiteY4" fmla="*/ 483336 h 524092"/>
              <a:gd name="connsiteX5" fmla="*/ 3798849 w 3798849"/>
              <a:gd name="connsiteY5" fmla="*/ 520506 h 524092"/>
              <a:gd name="connsiteX0" fmla="*/ 0 w 3798849"/>
              <a:gd name="connsiteY0" fmla="*/ 468592 h 522244"/>
              <a:gd name="connsiteX1" fmla="*/ 468351 w 3798849"/>
              <a:gd name="connsiteY1" fmla="*/ 260436 h 522244"/>
              <a:gd name="connsiteX2" fmla="*/ 698810 w 3798849"/>
              <a:gd name="connsiteY2" fmla="*/ 241 h 522244"/>
              <a:gd name="connsiteX3" fmla="*/ 1434790 w 3798849"/>
              <a:gd name="connsiteY3" fmla="*/ 312475 h 522244"/>
              <a:gd name="connsiteX4" fmla="*/ 2958790 w 3798849"/>
              <a:gd name="connsiteY4" fmla="*/ 483461 h 522244"/>
              <a:gd name="connsiteX5" fmla="*/ 3798849 w 3798849"/>
              <a:gd name="connsiteY5" fmla="*/ 520631 h 522244"/>
              <a:gd name="connsiteX0" fmla="*/ 0 w 3798849"/>
              <a:gd name="connsiteY0" fmla="*/ 461212 h 514864"/>
              <a:gd name="connsiteX1" fmla="*/ 468351 w 3798849"/>
              <a:gd name="connsiteY1" fmla="*/ 253056 h 514864"/>
              <a:gd name="connsiteX2" fmla="*/ 832625 w 3798849"/>
              <a:gd name="connsiteY2" fmla="*/ 296 h 514864"/>
              <a:gd name="connsiteX3" fmla="*/ 1434790 w 3798849"/>
              <a:gd name="connsiteY3" fmla="*/ 305095 h 514864"/>
              <a:gd name="connsiteX4" fmla="*/ 2958790 w 3798849"/>
              <a:gd name="connsiteY4" fmla="*/ 476081 h 514864"/>
              <a:gd name="connsiteX5" fmla="*/ 3798849 w 3798849"/>
              <a:gd name="connsiteY5" fmla="*/ 513251 h 514864"/>
              <a:gd name="connsiteX0" fmla="*/ 0 w 3798849"/>
              <a:gd name="connsiteY0" fmla="*/ 462794 h 516446"/>
              <a:gd name="connsiteX1" fmla="*/ 832625 w 3798849"/>
              <a:gd name="connsiteY1" fmla="*/ 1878 h 516446"/>
              <a:gd name="connsiteX2" fmla="*/ 1434790 w 3798849"/>
              <a:gd name="connsiteY2" fmla="*/ 306677 h 516446"/>
              <a:gd name="connsiteX3" fmla="*/ 2958790 w 3798849"/>
              <a:gd name="connsiteY3" fmla="*/ 477663 h 516446"/>
              <a:gd name="connsiteX4" fmla="*/ 3798849 w 3798849"/>
              <a:gd name="connsiteY4" fmla="*/ 514833 h 516446"/>
              <a:gd name="connsiteX0" fmla="*/ 0 w 3798849"/>
              <a:gd name="connsiteY0" fmla="*/ 462794 h 516446"/>
              <a:gd name="connsiteX1" fmla="*/ 832625 w 3798849"/>
              <a:gd name="connsiteY1" fmla="*/ 1878 h 516446"/>
              <a:gd name="connsiteX2" fmla="*/ 1434790 w 3798849"/>
              <a:gd name="connsiteY2" fmla="*/ 306677 h 516446"/>
              <a:gd name="connsiteX3" fmla="*/ 2958790 w 3798849"/>
              <a:gd name="connsiteY3" fmla="*/ 477663 h 516446"/>
              <a:gd name="connsiteX4" fmla="*/ 3798849 w 3798849"/>
              <a:gd name="connsiteY4" fmla="*/ 514833 h 516446"/>
              <a:gd name="connsiteX0" fmla="*/ 0 w 3798849"/>
              <a:gd name="connsiteY0" fmla="*/ 462572 h 516224"/>
              <a:gd name="connsiteX1" fmla="*/ 832625 w 3798849"/>
              <a:gd name="connsiteY1" fmla="*/ 1656 h 516224"/>
              <a:gd name="connsiteX2" fmla="*/ 1434790 w 3798849"/>
              <a:gd name="connsiteY2" fmla="*/ 306455 h 516224"/>
              <a:gd name="connsiteX3" fmla="*/ 2958790 w 3798849"/>
              <a:gd name="connsiteY3" fmla="*/ 477441 h 516224"/>
              <a:gd name="connsiteX4" fmla="*/ 3798849 w 3798849"/>
              <a:gd name="connsiteY4" fmla="*/ 514611 h 516224"/>
              <a:gd name="connsiteX0" fmla="*/ 0 w 3798849"/>
              <a:gd name="connsiteY0" fmla="*/ 462654 h 516306"/>
              <a:gd name="connsiteX1" fmla="*/ 832625 w 3798849"/>
              <a:gd name="connsiteY1" fmla="*/ 1738 h 516306"/>
              <a:gd name="connsiteX2" fmla="*/ 1434790 w 3798849"/>
              <a:gd name="connsiteY2" fmla="*/ 306537 h 516306"/>
              <a:gd name="connsiteX3" fmla="*/ 2958790 w 3798849"/>
              <a:gd name="connsiteY3" fmla="*/ 477523 h 516306"/>
              <a:gd name="connsiteX4" fmla="*/ 3798849 w 3798849"/>
              <a:gd name="connsiteY4" fmla="*/ 514693 h 516306"/>
              <a:gd name="connsiteX0" fmla="*/ 0 w 3798849"/>
              <a:gd name="connsiteY0" fmla="*/ 460929 h 514581"/>
              <a:gd name="connsiteX1" fmla="*/ 832625 w 3798849"/>
              <a:gd name="connsiteY1" fmla="*/ 13 h 514581"/>
              <a:gd name="connsiteX2" fmla="*/ 2958790 w 3798849"/>
              <a:gd name="connsiteY2" fmla="*/ 475798 h 514581"/>
              <a:gd name="connsiteX3" fmla="*/ 3798849 w 3798849"/>
              <a:gd name="connsiteY3" fmla="*/ 512968 h 514581"/>
              <a:gd name="connsiteX0" fmla="*/ 0 w 4078179"/>
              <a:gd name="connsiteY0" fmla="*/ 460929 h 531476"/>
              <a:gd name="connsiteX1" fmla="*/ 832625 w 4078179"/>
              <a:gd name="connsiteY1" fmla="*/ 13 h 531476"/>
              <a:gd name="connsiteX2" fmla="*/ 2958790 w 4078179"/>
              <a:gd name="connsiteY2" fmla="*/ 475798 h 531476"/>
              <a:gd name="connsiteX3" fmla="*/ 3798849 w 4078179"/>
              <a:gd name="connsiteY3" fmla="*/ 512968 h 531476"/>
              <a:gd name="connsiteX0" fmla="*/ 0 w 3628421"/>
              <a:gd name="connsiteY0" fmla="*/ 199886 h 541366"/>
              <a:gd name="connsiteX1" fmla="*/ 382867 w 3628421"/>
              <a:gd name="connsiteY1" fmla="*/ 9903 h 541366"/>
              <a:gd name="connsiteX2" fmla="*/ 2509032 w 3628421"/>
              <a:gd name="connsiteY2" fmla="*/ 485688 h 541366"/>
              <a:gd name="connsiteX3" fmla="*/ 3349091 w 3628421"/>
              <a:gd name="connsiteY3" fmla="*/ 522858 h 541366"/>
              <a:gd name="connsiteX0" fmla="*/ 0 w 3628421"/>
              <a:gd name="connsiteY0" fmla="*/ 199886 h 541366"/>
              <a:gd name="connsiteX1" fmla="*/ 382867 w 3628421"/>
              <a:gd name="connsiteY1" fmla="*/ 9903 h 541366"/>
              <a:gd name="connsiteX2" fmla="*/ 2509032 w 3628421"/>
              <a:gd name="connsiteY2" fmla="*/ 485688 h 541366"/>
              <a:gd name="connsiteX3" fmla="*/ 3349091 w 3628421"/>
              <a:gd name="connsiteY3" fmla="*/ 522858 h 541366"/>
              <a:gd name="connsiteX0" fmla="*/ 0 w 3628421"/>
              <a:gd name="connsiteY0" fmla="*/ 197748 h 539228"/>
              <a:gd name="connsiteX1" fmla="*/ 382867 w 3628421"/>
              <a:gd name="connsiteY1" fmla="*/ 7765 h 539228"/>
              <a:gd name="connsiteX2" fmla="*/ 2509032 w 3628421"/>
              <a:gd name="connsiteY2" fmla="*/ 483550 h 539228"/>
              <a:gd name="connsiteX3" fmla="*/ 3349091 w 3628421"/>
              <a:gd name="connsiteY3" fmla="*/ 520720 h 539228"/>
              <a:gd name="connsiteX0" fmla="*/ 0 w 3628421"/>
              <a:gd name="connsiteY0" fmla="*/ 192094 h 533574"/>
              <a:gd name="connsiteX1" fmla="*/ 382867 w 3628421"/>
              <a:gd name="connsiteY1" fmla="*/ 2111 h 533574"/>
              <a:gd name="connsiteX2" fmla="*/ 2509032 w 3628421"/>
              <a:gd name="connsiteY2" fmla="*/ 477896 h 533574"/>
              <a:gd name="connsiteX3" fmla="*/ 3349091 w 3628421"/>
              <a:gd name="connsiteY3" fmla="*/ 515066 h 53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8421" h="533574">
                <a:moveTo>
                  <a:pt x="0" y="192094"/>
                </a:moveTo>
                <a:cubicBezTo>
                  <a:pt x="123914" y="139436"/>
                  <a:pt x="141873" y="-20123"/>
                  <a:pt x="382867" y="2111"/>
                </a:cubicBezTo>
                <a:cubicBezTo>
                  <a:pt x="623861" y="24345"/>
                  <a:pt x="498095" y="384970"/>
                  <a:pt x="2509032" y="477896"/>
                </a:cubicBezTo>
                <a:cubicBezTo>
                  <a:pt x="4519969" y="570822"/>
                  <a:pt x="3171291" y="520642"/>
                  <a:pt x="3349091" y="515066"/>
                </a:cubicBezTo>
              </a:path>
            </a:pathLst>
          </a:cu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859675" y="8501020"/>
            <a:ext cx="2533460" cy="531476"/>
          </a:xfrm>
          <a:custGeom>
            <a:avLst/>
            <a:gdLst>
              <a:gd name="connsiteX0" fmla="*/ 0 w 3798849"/>
              <a:gd name="connsiteY0" fmla="*/ 468467 h 524092"/>
              <a:gd name="connsiteX1" fmla="*/ 468351 w 3798849"/>
              <a:gd name="connsiteY1" fmla="*/ 260311 h 524092"/>
              <a:gd name="connsiteX2" fmla="*/ 698810 w 3798849"/>
              <a:gd name="connsiteY2" fmla="*/ 116 h 524092"/>
              <a:gd name="connsiteX3" fmla="*/ 892098 w 3798849"/>
              <a:gd name="connsiteY3" fmla="*/ 230575 h 524092"/>
              <a:gd name="connsiteX4" fmla="*/ 2958790 w 3798849"/>
              <a:gd name="connsiteY4" fmla="*/ 483336 h 524092"/>
              <a:gd name="connsiteX5" fmla="*/ 3798849 w 3798849"/>
              <a:gd name="connsiteY5" fmla="*/ 520506 h 524092"/>
              <a:gd name="connsiteX0" fmla="*/ 0 w 3798849"/>
              <a:gd name="connsiteY0" fmla="*/ 468467 h 524092"/>
              <a:gd name="connsiteX1" fmla="*/ 468351 w 3798849"/>
              <a:gd name="connsiteY1" fmla="*/ 260311 h 524092"/>
              <a:gd name="connsiteX2" fmla="*/ 698810 w 3798849"/>
              <a:gd name="connsiteY2" fmla="*/ 116 h 524092"/>
              <a:gd name="connsiteX3" fmla="*/ 892098 w 3798849"/>
              <a:gd name="connsiteY3" fmla="*/ 230575 h 524092"/>
              <a:gd name="connsiteX4" fmla="*/ 2958790 w 3798849"/>
              <a:gd name="connsiteY4" fmla="*/ 483336 h 524092"/>
              <a:gd name="connsiteX5" fmla="*/ 3798849 w 3798849"/>
              <a:gd name="connsiteY5" fmla="*/ 520506 h 524092"/>
              <a:gd name="connsiteX0" fmla="*/ 0 w 3798849"/>
              <a:gd name="connsiteY0" fmla="*/ 468592 h 522244"/>
              <a:gd name="connsiteX1" fmla="*/ 468351 w 3798849"/>
              <a:gd name="connsiteY1" fmla="*/ 260436 h 522244"/>
              <a:gd name="connsiteX2" fmla="*/ 698810 w 3798849"/>
              <a:gd name="connsiteY2" fmla="*/ 241 h 522244"/>
              <a:gd name="connsiteX3" fmla="*/ 1434790 w 3798849"/>
              <a:gd name="connsiteY3" fmla="*/ 312475 h 522244"/>
              <a:gd name="connsiteX4" fmla="*/ 2958790 w 3798849"/>
              <a:gd name="connsiteY4" fmla="*/ 483461 h 522244"/>
              <a:gd name="connsiteX5" fmla="*/ 3798849 w 3798849"/>
              <a:gd name="connsiteY5" fmla="*/ 520631 h 522244"/>
              <a:gd name="connsiteX0" fmla="*/ 0 w 3798849"/>
              <a:gd name="connsiteY0" fmla="*/ 461212 h 514864"/>
              <a:gd name="connsiteX1" fmla="*/ 468351 w 3798849"/>
              <a:gd name="connsiteY1" fmla="*/ 253056 h 514864"/>
              <a:gd name="connsiteX2" fmla="*/ 832625 w 3798849"/>
              <a:gd name="connsiteY2" fmla="*/ 296 h 514864"/>
              <a:gd name="connsiteX3" fmla="*/ 1434790 w 3798849"/>
              <a:gd name="connsiteY3" fmla="*/ 305095 h 514864"/>
              <a:gd name="connsiteX4" fmla="*/ 2958790 w 3798849"/>
              <a:gd name="connsiteY4" fmla="*/ 476081 h 514864"/>
              <a:gd name="connsiteX5" fmla="*/ 3798849 w 3798849"/>
              <a:gd name="connsiteY5" fmla="*/ 513251 h 514864"/>
              <a:gd name="connsiteX0" fmla="*/ 0 w 3798849"/>
              <a:gd name="connsiteY0" fmla="*/ 462794 h 516446"/>
              <a:gd name="connsiteX1" fmla="*/ 832625 w 3798849"/>
              <a:gd name="connsiteY1" fmla="*/ 1878 h 516446"/>
              <a:gd name="connsiteX2" fmla="*/ 1434790 w 3798849"/>
              <a:gd name="connsiteY2" fmla="*/ 306677 h 516446"/>
              <a:gd name="connsiteX3" fmla="*/ 2958790 w 3798849"/>
              <a:gd name="connsiteY3" fmla="*/ 477663 h 516446"/>
              <a:gd name="connsiteX4" fmla="*/ 3798849 w 3798849"/>
              <a:gd name="connsiteY4" fmla="*/ 514833 h 516446"/>
              <a:gd name="connsiteX0" fmla="*/ 0 w 3798849"/>
              <a:gd name="connsiteY0" fmla="*/ 462794 h 516446"/>
              <a:gd name="connsiteX1" fmla="*/ 832625 w 3798849"/>
              <a:gd name="connsiteY1" fmla="*/ 1878 h 516446"/>
              <a:gd name="connsiteX2" fmla="*/ 1434790 w 3798849"/>
              <a:gd name="connsiteY2" fmla="*/ 306677 h 516446"/>
              <a:gd name="connsiteX3" fmla="*/ 2958790 w 3798849"/>
              <a:gd name="connsiteY3" fmla="*/ 477663 h 516446"/>
              <a:gd name="connsiteX4" fmla="*/ 3798849 w 3798849"/>
              <a:gd name="connsiteY4" fmla="*/ 514833 h 516446"/>
              <a:gd name="connsiteX0" fmla="*/ 0 w 3798849"/>
              <a:gd name="connsiteY0" fmla="*/ 462572 h 516224"/>
              <a:gd name="connsiteX1" fmla="*/ 832625 w 3798849"/>
              <a:gd name="connsiteY1" fmla="*/ 1656 h 516224"/>
              <a:gd name="connsiteX2" fmla="*/ 1434790 w 3798849"/>
              <a:gd name="connsiteY2" fmla="*/ 306455 h 516224"/>
              <a:gd name="connsiteX3" fmla="*/ 2958790 w 3798849"/>
              <a:gd name="connsiteY3" fmla="*/ 477441 h 516224"/>
              <a:gd name="connsiteX4" fmla="*/ 3798849 w 3798849"/>
              <a:gd name="connsiteY4" fmla="*/ 514611 h 516224"/>
              <a:gd name="connsiteX0" fmla="*/ 0 w 3798849"/>
              <a:gd name="connsiteY0" fmla="*/ 462654 h 516306"/>
              <a:gd name="connsiteX1" fmla="*/ 832625 w 3798849"/>
              <a:gd name="connsiteY1" fmla="*/ 1738 h 516306"/>
              <a:gd name="connsiteX2" fmla="*/ 1434790 w 3798849"/>
              <a:gd name="connsiteY2" fmla="*/ 306537 h 516306"/>
              <a:gd name="connsiteX3" fmla="*/ 2958790 w 3798849"/>
              <a:gd name="connsiteY3" fmla="*/ 477523 h 516306"/>
              <a:gd name="connsiteX4" fmla="*/ 3798849 w 3798849"/>
              <a:gd name="connsiteY4" fmla="*/ 514693 h 516306"/>
              <a:gd name="connsiteX0" fmla="*/ 0 w 3798849"/>
              <a:gd name="connsiteY0" fmla="*/ 460929 h 514581"/>
              <a:gd name="connsiteX1" fmla="*/ 832625 w 3798849"/>
              <a:gd name="connsiteY1" fmla="*/ 13 h 514581"/>
              <a:gd name="connsiteX2" fmla="*/ 2958790 w 3798849"/>
              <a:gd name="connsiteY2" fmla="*/ 475798 h 514581"/>
              <a:gd name="connsiteX3" fmla="*/ 3798849 w 3798849"/>
              <a:gd name="connsiteY3" fmla="*/ 512968 h 514581"/>
              <a:gd name="connsiteX0" fmla="*/ 0 w 4078179"/>
              <a:gd name="connsiteY0" fmla="*/ 460929 h 531476"/>
              <a:gd name="connsiteX1" fmla="*/ 832625 w 4078179"/>
              <a:gd name="connsiteY1" fmla="*/ 13 h 531476"/>
              <a:gd name="connsiteX2" fmla="*/ 2958790 w 4078179"/>
              <a:gd name="connsiteY2" fmla="*/ 475798 h 531476"/>
              <a:gd name="connsiteX3" fmla="*/ 3798849 w 4078179"/>
              <a:gd name="connsiteY3" fmla="*/ 512968 h 53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8179" h="531476">
                <a:moveTo>
                  <a:pt x="0" y="460929"/>
                </a:moveTo>
                <a:cubicBezTo>
                  <a:pt x="641816" y="357471"/>
                  <a:pt x="339493" y="-2465"/>
                  <a:pt x="832625" y="13"/>
                </a:cubicBezTo>
                <a:cubicBezTo>
                  <a:pt x="1325757" y="2491"/>
                  <a:pt x="947853" y="382872"/>
                  <a:pt x="2958790" y="475798"/>
                </a:cubicBezTo>
                <a:cubicBezTo>
                  <a:pt x="4969727" y="568724"/>
                  <a:pt x="3621049" y="518544"/>
                  <a:pt x="3798849" y="512968"/>
                </a:cubicBezTo>
              </a:path>
            </a:pathLst>
          </a:custGeom>
          <a:noFill/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246466" y="8495506"/>
            <a:ext cx="2427540" cy="536990"/>
          </a:xfrm>
          <a:custGeom>
            <a:avLst/>
            <a:gdLst>
              <a:gd name="connsiteX0" fmla="*/ 0 w 4051610"/>
              <a:gd name="connsiteY0" fmla="*/ 631971 h 631971"/>
              <a:gd name="connsiteX1" fmla="*/ 3204117 w 4051610"/>
              <a:gd name="connsiteY1" fmla="*/ 69 h 631971"/>
              <a:gd name="connsiteX2" fmla="*/ 4051610 w 4051610"/>
              <a:gd name="connsiteY2" fmla="*/ 587366 h 631971"/>
              <a:gd name="connsiteX0" fmla="*/ 0 w 4051610"/>
              <a:gd name="connsiteY0" fmla="*/ 631971 h 631971"/>
              <a:gd name="connsiteX1" fmla="*/ 3204117 w 4051610"/>
              <a:gd name="connsiteY1" fmla="*/ 69 h 631971"/>
              <a:gd name="connsiteX2" fmla="*/ 4051610 w 4051610"/>
              <a:gd name="connsiteY2" fmla="*/ 587366 h 631971"/>
              <a:gd name="connsiteX0" fmla="*/ 0 w 4116563"/>
              <a:gd name="connsiteY0" fmla="*/ 631971 h 631971"/>
              <a:gd name="connsiteX1" fmla="*/ 3204117 w 4116563"/>
              <a:gd name="connsiteY1" fmla="*/ 69 h 631971"/>
              <a:gd name="connsiteX2" fmla="*/ 4051610 w 4116563"/>
              <a:gd name="connsiteY2" fmla="*/ 587366 h 631971"/>
              <a:gd name="connsiteX3" fmla="*/ 4059044 w 4116563"/>
              <a:gd name="connsiteY3" fmla="*/ 572498 h 631971"/>
              <a:gd name="connsiteX0" fmla="*/ 0 w 4326674"/>
              <a:gd name="connsiteY0" fmla="*/ 631971 h 631971"/>
              <a:gd name="connsiteX1" fmla="*/ 3204117 w 4326674"/>
              <a:gd name="connsiteY1" fmla="*/ 69 h 631971"/>
              <a:gd name="connsiteX2" fmla="*/ 4051610 w 4326674"/>
              <a:gd name="connsiteY2" fmla="*/ 587366 h 631971"/>
              <a:gd name="connsiteX3" fmla="*/ 4326674 w 4326674"/>
              <a:gd name="connsiteY3" fmla="*/ 587366 h 631971"/>
              <a:gd name="connsiteX0" fmla="*/ 0 w 4171359"/>
              <a:gd name="connsiteY0" fmla="*/ 631971 h 634815"/>
              <a:gd name="connsiteX1" fmla="*/ 3204117 w 4171359"/>
              <a:gd name="connsiteY1" fmla="*/ 69 h 634815"/>
              <a:gd name="connsiteX2" fmla="*/ 4051610 w 4171359"/>
              <a:gd name="connsiteY2" fmla="*/ 587366 h 634815"/>
              <a:gd name="connsiteX3" fmla="*/ 4170556 w 4171359"/>
              <a:gd name="connsiteY3" fmla="*/ 602234 h 634815"/>
              <a:gd name="connsiteX0" fmla="*/ 0 w 4170556"/>
              <a:gd name="connsiteY0" fmla="*/ 632441 h 632441"/>
              <a:gd name="connsiteX1" fmla="*/ 3204117 w 4170556"/>
              <a:gd name="connsiteY1" fmla="*/ 539 h 632441"/>
              <a:gd name="connsiteX2" fmla="*/ 3910361 w 4170556"/>
              <a:gd name="connsiteY2" fmla="*/ 513494 h 632441"/>
              <a:gd name="connsiteX3" fmla="*/ 4170556 w 4170556"/>
              <a:gd name="connsiteY3" fmla="*/ 602704 h 632441"/>
              <a:gd name="connsiteX0" fmla="*/ 0 w 4170556"/>
              <a:gd name="connsiteY0" fmla="*/ 632441 h 632441"/>
              <a:gd name="connsiteX1" fmla="*/ 3204117 w 4170556"/>
              <a:gd name="connsiteY1" fmla="*/ 539 h 632441"/>
              <a:gd name="connsiteX2" fmla="*/ 3910361 w 4170556"/>
              <a:gd name="connsiteY2" fmla="*/ 513494 h 632441"/>
              <a:gd name="connsiteX3" fmla="*/ 4170556 w 4170556"/>
              <a:gd name="connsiteY3" fmla="*/ 602704 h 632441"/>
              <a:gd name="connsiteX0" fmla="*/ 0 w 4170556"/>
              <a:gd name="connsiteY0" fmla="*/ 632534 h 632534"/>
              <a:gd name="connsiteX1" fmla="*/ 3204117 w 4170556"/>
              <a:gd name="connsiteY1" fmla="*/ 632 h 632534"/>
              <a:gd name="connsiteX2" fmla="*/ 3910361 w 4170556"/>
              <a:gd name="connsiteY2" fmla="*/ 513587 h 632534"/>
              <a:gd name="connsiteX3" fmla="*/ 4170556 w 4170556"/>
              <a:gd name="connsiteY3" fmla="*/ 602797 h 632534"/>
              <a:gd name="connsiteX0" fmla="*/ 0 w 4170556"/>
              <a:gd name="connsiteY0" fmla="*/ 632555 h 632555"/>
              <a:gd name="connsiteX1" fmla="*/ 3204117 w 4170556"/>
              <a:gd name="connsiteY1" fmla="*/ 653 h 632555"/>
              <a:gd name="connsiteX2" fmla="*/ 3910361 w 4170556"/>
              <a:gd name="connsiteY2" fmla="*/ 513608 h 632555"/>
              <a:gd name="connsiteX3" fmla="*/ 4170556 w 4170556"/>
              <a:gd name="connsiteY3" fmla="*/ 602818 h 632555"/>
              <a:gd name="connsiteX0" fmla="*/ 0 w 4170556"/>
              <a:gd name="connsiteY0" fmla="*/ 631946 h 631946"/>
              <a:gd name="connsiteX1" fmla="*/ 3204117 w 4170556"/>
              <a:gd name="connsiteY1" fmla="*/ 44 h 631946"/>
              <a:gd name="connsiteX2" fmla="*/ 3910361 w 4170556"/>
              <a:gd name="connsiteY2" fmla="*/ 512999 h 631946"/>
              <a:gd name="connsiteX3" fmla="*/ 4170556 w 4170556"/>
              <a:gd name="connsiteY3" fmla="*/ 602209 h 63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556" h="631946">
                <a:moveTo>
                  <a:pt x="0" y="631946"/>
                </a:moveTo>
                <a:cubicBezTo>
                  <a:pt x="2111917" y="557604"/>
                  <a:pt x="2849756" y="4999"/>
                  <a:pt x="3204117" y="44"/>
                </a:cubicBezTo>
                <a:cubicBezTo>
                  <a:pt x="3558478" y="-4911"/>
                  <a:pt x="3671229" y="417595"/>
                  <a:pt x="3910361" y="512999"/>
                </a:cubicBezTo>
                <a:cubicBezTo>
                  <a:pt x="4149493" y="608403"/>
                  <a:pt x="4169007" y="605306"/>
                  <a:pt x="4170556" y="602209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76338" y="1820523"/>
            <a:ext cx="1426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Speaker A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81949" y="3240642"/>
            <a:ext cx="1415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Speaker B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98550" y="11162506"/>
            <a:ext cx="63469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20782" y="10712632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Time</a:t>
            </a:r>
            <a:endParaRPr lang="en-US" sz="2000"/>
          </a:p>
        </p:txBody>
      </p:sp>
      <p:sp>
        <p:nvSpPr>
          <p:cNvPr id="49" name="Freeform 48"/>
          <p:cNvSpPr/>
          <p:nvPr/>
        </p:nvSpPr>
        <p:spPr>
          <a:xfrm>
            <a:off x="1341849" y="9653737"/>
            <a:ext cx="2676308" cy="624727"/>
          </a:xfrm>
          <a:custGeom>
            <a:avLst/>
            <a:gdLst>
              <a:gd name="connsiteX0" fmla="*/ 20475 w 4235636"/>
              <a:gd name="connsiteY0" fmla="*/ 484192 h 595704"/>
              <a:gd name="connsiteX1" fmla="*/ 637509 w 4235636"/>
              <a:gd name="connsiteY1" fmla="*/ 972 h 595704"/>
              <a:gd name="connsiteX2" fmla="*/ 4235636 w 4235636"/>
              <a:gd name="connsiteY2" fmla="*/ 595704 h 595704"/>
              <a:gd name="connsiteX0" fmla="*/ 0 w 4215161"/>
              <a:gd name="connsiteY0" fmla="*/ 484219 h 595731"/>
              <a:gd name="connsiteX1" fmla="*/ 617034 w 4215161"/>
              <a:gd name="connsiteY1" fmla="*/ 999 h 595731"/>
              <a:gd name="connsiteX2" fmla="*/ 4215161 w 4215161"/>
              <a:gd name="connsiteY2" fmla="*/ 595731 h 595731"/>
              <a:gd name="connsiteX0" fmla="*/ 0 w 4215161"/>
              <a:gd name="connsiteY0" fmla="*/ 483238 h 594750"/>
              <a:gd name="connsiteX1" fmla="*/ 617034 w 4215161"/>
              <a:gd name="connsiteY1" fmla="*/ 18 h 594750"/>
              <a:gd name="connsiteX2" fmla="*/ 4215161 w 4215161"/>
              <a:gd name="connsiteY2" fmla="*/ 594750 h 594750"/>
              <a:gd name="connsiteX0" fmla="*/ 0 w 4215161"/>
              <a:gd name="connsiteY0" fmla="*/ 483238 h 594750"/>
              <a:gd name="connsiteX1" fmla="*/ 617034 w 4215161"/>
              <a:gd name="connsiteY1" fmla="*/ 18 h 594750"/>
              <a:gd name="connsiteX2" fmla="*/ 4215161 w 4215161"/>
              <a:gd name="connsiteY2" fmla="*/ 594750 h 594750"/>
              <a:gd name="connsiteX0" fmla="*/ 0 w 4215161"/>
              <a:gd name="connsiteY0" fmla="*/ 483238 h 594750"/>
              <a:gd name="connsiteX1" fmla="*/ 617034 w 4215161"/>
              <a:gd name="connsiteY1" fmla="*/ 18 h 594750"/>
              <a:gd name="connsiteX2" fmla="*/ 4215161 w 4215161"/>
              <a:gd name="connsiteY2" fmla="*/ 594750 h 594750"/>
              <a:gd name="connsiteX0" fmla="*/ 0 w 4215161"/>
              <a:gd name="connsiteY0" fmla="*/ 483238 h 594750"/>
              <a:gd name="connsiteX1" fmla="*/ 617034 w 4215161"/>
              <a:gd name="connsiteY1" fmla="*/ 18 h 594750"/>
              <a:gd name="connsiteX2" fmla="*/ 4215161 w 4215161"/>
              <a:gd name="connsiteY2" fmla="*/ 594750 h 594750"/>
              <a:gd name="connsiteX0" fmla="*/ 0 w 4475373"/>
              <a:gd name="connsiteY0" fmla="*/ 483238 h 640998"/>
              <a:gd name="connsiteX1" fmla="*/ 617034 w 4475373"/>
              <a:gd name="connsiteY1" fmla="*/ 18 h 640998"/>
              <a:gd name="connsiteX2" fmla="*/ 4215161 w 4475373"/>
              <a:gd name="connsiteY2" fmla="*/ 594750 h 640998"/>
              <a:gd name="connsiteX3" fmla="*/ 4192858 w 4475373"/>
              <a:gd name="connsiteY3" fmla="*/ 602184 h 640998"/>
              <a:gd name="connsiteX0" fmla="*/ 0 w 4551861"/>
              <a:gd name="connsiteY0" fmla="*/ 483238 h 661833"/>
              <a:gd name="connsiteX1" fmla="*/ 617034 w 4551861"/>
              <a:gd name="connsiteY1" fmla="*/ 18 h 661833"/>
              <a:gd name="connsiteX2" fmla="*/ 4215161 w 4551861"/>
              <a:gd name="connsiteY2" fmla="*/ 594750 h 661833"/>
              <a:gd name="connsiteX3" fmla="*/ 4430751 w 4551861"/>
              <a:gd name="connsiteY3" fmla="*/ 654223 h 661833"/>
              <a:gd name="connsiteX0" fmla="*/ 0 w 4430801"/>
              <a:gd name="connsiteY0" fmla="*/ 483230 h 654215"/>
              <a:gd name="connsiteX1" fmla="*/ 617034 w 4430801"/>
              <a:gd name="connsiteY1" fmla="*/ 10 h 654215"/>
              <a:gd name="connsiteX2" fmla="*/ 3523786 w 4430801"/>
              <a:gd name="connsiteY2" fmla="*/ 468362 h 654215"/>
              <a:gd name="connsiteX3" fmla="*/ 4430751 w 4430801"/>
              <a:gd name="connsiteY3" fmla="*/ 654215 h 654215"/>
              <a:gd name="connsiteX0" fmla="*/ 0 w 4245015"/>
              <a:gd name="connsiteY0" fmla="*/ 483230 h 624478"/>
              <a:gd name="connsiteX1" fmla="*/ 617034 w 4245015"/>
              <a:gd name="connsiteY1" fmla="*/ 10 h 624478"/>
              <a:gd name="connsiteX2" fmla="*/ 3523786 w 4245015"/>
              <a:gd name="connsiteY2" fmla="*/ 468362 h 624478"/>
              <a:gd name="connsiteX3" fmla="*/ 4244897 w 4245015"/>
              <a:gd name="connsiteY3" fmla="*/ 624478 h 624478"/>
              <a:gd name="connsiteX0" fmla="*/ 0 w 4245022"/>
              <a:gd name="connsiteY0" fmla="*/ 483777 h 632635"/>
              <a:gd name="connsiteX1" fmla="*/ 617034 w 4245022"/>
              <a:gd name="connsiteY1" fmla="*/ 557 h 632635"/>
              <a:gd name="connsiteX2" fmla="*/ 3531220 w 4245022"/>
              <a:gd name="connsiteY2" fmla="*/ 565553 h 632635"/>
              <a:gd name="connsiteX3" fmla="*/ 4244897 w 4245022"/>
              <a:gd name="connsiteY3" fmla="*/ 625025 h 632635"/>
              <a:gd name="connsiteX0" fmla="*/ 0 w 4244933"/>
              <a:gd name="connsiteY0" fmla="*/ 483777 h 625025"/>
              <a:gd name="connsiteX1" fmla="*/ 617034 w 4244933"/>
              <a:gd name="connsiteY1" fmla="*/ 557 h 625025"/>
              <a:gd name="connsiteX2" fmla="*/ 3531220 w 4244933"/>
              <a:gd name="connsiteY2" fmla="*/ 565553 h 625025"/>
              <a:gd name="connsiteX3" fmla="*/ 4244897 w 4244933"/>
              <a:gd name="connsiteY3" fmla="*/ 625025 h 625025"/>
              <a:gd name="connsiteX0" fmla="*/ 0 w 4244933"/>
              <a:gd name="connsiteY0" fmla="*/ 483777 h 625025"/>
              <a:gd name="connsiteX1" fmla="*/ 617034 w 4244933"/>
              <a:gd name="connsiteY1" fmla="*/ 557 h 625025"/>
              <a:gd name="connsiteX2" fmla="*/ 3531220 w 4244933"/>
              <a:gd name="connsiteY2" fmla="*/ 565553 h 625025"/>
              <a:gd name="connsiteX3" fmla="*/ 4244897 w 4244933"/>
              <a:gd name="connsiteY3" fmla="*/ 625025 h 625025"/>
              <a:gd name="connsiteX0" fmla="*/ 0 w 4244933"/>
              <a:gd name="connsiteY0" fmla="*/ 483777 h 625025"/>
              <a:gd name="connsiteX1" fmla="*/ 617034 w 4244933"/>
              <a:gd name="connsiteY1" fmla="*/ 557 h 625025"/>
              <a:gd name="connsiteX2" fmla="*/ 3531220 w 4244933"/>
              <a:gd name="connsiteY2" fmla="*/ 565553 h 625025"/>
              <a:gd name="connsiteX3" fmla="*/ 4244897 w 4244933"/>
              <a:gd name="connsiteY3" fmla="*/ 625025 h 625025"/>
              <a:gd name="connsiteX0" fmla="*/ 0 w 4244897"/>
              <a:gd name="connsiteY0" fmla="*/ 484219 h 625467"/>
              <a:gd name="connsiteX1" fmla="*/ 617034 w 4244897"/>
              <a:gd name="connsiteY1" fmla="*/ 999 h 625467"/>
              <a:gd name="connsiteX2" fmla="*/ 3531220 w 4244897"/>
              <a:gd name="connsiteY2" fmla="*/ 595732 h 625467"/>
              <a:gd name="connsiteX3" fmla="*/ 4244897 w 4244897"/>
              <a:gd name="connsiteY3" fmla="*/ 625467 h 625467"/>
              <a:gd name="connsiteX0" fmla="*/ 0 w 4244897"/>
              <a:gd name="connsiteY0" fmla="*/ 484219 h 625467"/>
              <a:gd name="connsiteX1" fmla="*/ 617034 w 4244897"/>
              <a:gd name="connsiteY1" fmla="*/ 999 h 625467"/>
              <a:gd name="connsiteX2" fmla="*/ 3531220 w 4244897"/>
              <a:gd name="connsiteY2" fmla="*/ 595732 h 625467"/>
              <a:gd name="connsiteX3" fmla="*/ 4244897 w 4244897"/>
              <a:gd name="connsiteY3" fmla="*/ 625467 h 625467"/>
              <a:gd name="connsiteX0" fmla="*/ 0 w 4244897"/>
              <a:gd name="connsiteY0" fmla="*/ 484770 h 626018"/>
              <a:gd name="connsiteX1" fmla="*/ 617034 w 4244897"/>
              <a:gd name="connsiteY1" fmla="*/ 1550 h 626018"/>
              <a:gd name="connsiteX2" fmla="*/ 4244897 w 4244897"/>
              <a:gd name="connsiteY2" fmla="*/ 626018 h 626018"/>
              <a:gd name="connsiteX0" fmla="*/ 0 w 4244897"/>
              <a:gd name="connsiteY0" fmla="*/ 484770 h 626018"/>
              <a:gd name="connsiteX1" fmla="*/ 617034 w 4244897"/>
              <a:gd name="connsiteY1" fmla="*/ 1550 h 626018"/>
              <a:gd name="connsiteX2" fmla="*/ 4244897 w 4244897"/>
              <a:gd name="connsiteY2" fmla="*/ 626018 h 626018"/>
              <a:gd name="connsiteX0" fmla="*/ 0 w 4244897"/>
              <a:gd name="connsiteY0" fmla="*/ 483479 h 624727"/>
              <a:gd name="connsiteX1" fmla="*/ 617034 w 4244897"/>
              <a:gd name="connsiteY1" fmla="*/ 259 h 624727"/>
              <a:gd name="connsiteX2" fmla="*/ 4244897 w 4244897"/>
              <a:gd name="connsiteY2" fmla="*/ 624727 h 62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4897" h="624727">
                <a:moveTo>
                  <a:pt x="0" y="483479"/>
                </a:moveTo>
                <a:cubicBezTo>
                  <a:pt x="358697" y="225142"/>
                  <a:pt x="221785" y="13888"/>
                  <a:pt x="617034" y="259"/>
                </a:cubicBezTo>
                <a:cubicBezTo>
                  <a:pt x="1012283" y="-13370"/>
                  <a:pt x="2217853" y="516931"/>
                  <a:pt x="4244897" y="624727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41320" y="2714486"/>
            <a:ext cx="241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Early 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information </a:t>
            </a:r>
            <a:r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comprehension …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36534" y="2736270"/>
            <a:ext cx="1561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… 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allows </a:t>
            </a:r>
            <a:r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t>early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production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Arc 52"/>
          <p:cNvSpPr/>
          <p:nvPr/>
        </p:nvSpPr>
        <p:spPr>
          <a:xfrm rot="11246514">
            <a:off x="2504091" y="2557130"/>
            <a:ext cx="3362902" cy="694316"/>
          </a:xfrm>
          <a:prstGeom prst="arc">
            <a:avLst>
              <a:gd name="adj1" fmla="val 10946957"/>
              <a:gd name="adj2" fmla="val 21299412"/>
            </a:avLst>
          </a:prstGeom>
          <a:ln w="635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542952" y="5059975"/>
            <a:ext cx="2165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… compensated by late production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71400" y="4822646"/>
            <a:ext cx="228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Late information in comprehension …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Arc 63"/>
          <p:cNvSpPr/>
          <p:nvPr/>
        </p:nvSpPr>
        <p:spPr>
          <a:xfrm rot="255769">
            <a:off x="4993683" y="5566293"/>
            <a:ext cx="3210494" cy="385831"/>
          </a:xfrm>
          <a:prstGeom prst="arc">
            <a:avLst>
              <a:gd name="adj1" fmla="val 11096938"/>
              <a:gd name="adj2" fmla="val 21552"/>
            </a:avLst>
          </a:prstGeom>
          <a:ln w="635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719669" y="9696280"/>
            <a:ext cx="229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Local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optimisation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…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41881" y="8215706"/>
            <a:ext cx="223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… leads to hard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transitions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0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animBg="1"/>
      <p:bldP spid="55" grpId="0"/>
      <p:bldP spid="6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65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MPI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C. Levinson</dc:creator>
  <cp:lastModifiedBy>Sean Roberts</cp:lastModifiedBy>
  <cp:revision>18</cp:revision>
  <dcterms:created xsi:type="dcterms:W3CDTF">2016-06-10T20:49:18Z</dcterms:created>
  <dcterms:modified xsi:type="dcterms:W3CDTF">2016-06-13T11:29:24Z</dcterms:modified>
</cp:coreProperties>
</file>