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5673"/>
  </p:normalViewPr>
  <p:slideViewPr>
    <p:cSldViewPr snapToGrid="0" snapToObjects="1">
      <p:cViewPr>
        <p:scale>
          <a:sx n="200" d="100"/>
          <a:sy n="200" d="100"/>
        </p:scale>
        <p:origin x="-1536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898F-270D-0140-8149-F1BE71E6733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317A-8D0B-674F-BC78-82647AF2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898F-270D-0140-8149-F1BE71E6733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317A-8D0B-674F-BC78-82647AF2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5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898F-270D-0140-8149-F1BE71E6733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317A-8D0B-674F-BC78-82647AF2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898F-270D-0140-8149-F1BE71E6733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317A-8D0B-674F-BC78-82647AF2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6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898F-270D-0140-8149-F1BE71E6733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317A-8D0B-674F-BC78-82647AF2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898F-270D-0140-8149-F1BE71E6733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317A-8D0B-674F-BC78-82647AF2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898F-270D-0140-8149-F1BE71E6733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317A-8D0B-674F-BC78-82647AF2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4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898F-270D-0140-8149-F1BE71E6733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317A-8D0B-674F-BC78-82647AF2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898F-270D-0140-8149-F1BE71E6733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317A-8D0B-674F-BC78-82647AF2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4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898F-270D-0140-8149-F1BE71E6733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317A-8D0B-674F-BC78-82647AF2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9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898F-270D-0140-8149-F1BE71E6733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317A-8D0B-674F-BC78-82647AF2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1898F-270D-0140-8149-F1BE71E67336}" type="datetimeFigureOut">
              <a:rPr lang="en-US" smtClean="0"/>
              <a:t>6/13/16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317A-8D0B-674F-BC78-82647AF2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4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5818352" y="2538063"/>
            <a:ext cx="2646939" cy="50959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B’s Turn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02588" y="2537278"/>
            <a:ext cx="2646939" cy="5105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A’s turn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49527" y="2537118"/>
            <a:ext cx="443142" cy="5105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solidFill>
                  <a:schemeClr val="bg1"/>
                </a:solidFill>
                <a:latin typeface="+mj-lt"/>
              </a:rPr>
              <a:t>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97185" y="3061119"/>
            <a:ext cx="886284" cy="440487"/>
          </a:xfrm>
          <a:prstGeom prst="rect">
            <a:avLst/>
          </a:prstGeom>
          <a:pattFill prst="wdDnDiag">
            <a:fgClr>
              <a:schemeClr val="bg1"/>
            </a:fgClr>
            <a:bgClr>
              <a:schemeClr val="tx1"/>
            </a:bgClr>
          </a:patt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261494" y="4195137"/>
            <a:ext cx="2646939" cy="509595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B’s Turn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949842" y="4192181"/>
            <a:ext cx="2646939" cy="51054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A’s turn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818352" y="4196282"/>
            <a:ext cx="443142" cy="50644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>
                <a:solidFill>
                  <a:schemeClr val="bg1"/>
                </a:solidFill>
                <a:latin typeface="+mj-lt"/>
              </a:rPr>
              <a:t>P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97416" y="4738048"/>
            <a:ext cx="886284" cy="440487"/>
          </a:xfrm>
          <a:prstGeom prst="rect">
            <a:avLst/>
          </a:prstGeom>
          <a:pattFill prst="wdDnDiag">
            <a:fgClr>
              <a:schemeClr val="bg1"/>
            </a:fgClr>
            <a:bgClr>
              <a:schemeClr val="tx1"/>
            </a:bgClr>
          </a:pattFill>
          <a:ln w="571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973282" y="4185841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V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320487" y="4185851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V</a:t>
            </a:r>
            <a:endParaRPr lang="en-US" sz="2800" b="1"/>
          </a:p>
        </p:txBody>
      </p:sp>
      <p:sp>
        <p:nvSpPr>
          <p:cNvPr id="18" name="TextBox 17"/>
          <p:cNvSpPr txBox="1"/>
          <p:nvPr/>
        </p:nvSpPr>
        <p:spPr>
          <a:xfrm>
            <a:off x="4527582" y="2534375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V</a:t>
            </a:r>
            <a:endParaRPr lang="en-US" sz="2800" b="1"/>
          </a:p>
        </p:txBody>
      </p:sp>
      <p:sp>
        <p:nvSpPr>
          <p:cNvPr id="19" name="TextBox 18"/>
          <p:cNvSpPr txBox="1"/>
          <p:nvPr/>
        </p:nvSpPr>
        <p:spPr>
          <a:xfrm>
            <a:off x="8009655" y="2534375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V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767987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Roberts</dc:creator>
  <cp:lastModifiedBy>Sean Roberts</cp:lastModifiedBy>
  <cp:revision>4</cp:revision>
  <cp:lastPrinted>2016-06-13T12:25:34Z</cp:lastPrinted>
  <dcterms:created xsi:type="dcterms:W3CDTF">2016-06-04T07:32:33Z</dcterms:created>
  <dcterms:modified xsi:type="dcterms:W3CDTF">2016-06-13T12:27:10Z</dcterms:modified>
</cp:coreProperties>
</file>