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2"/>
  </p:normalViewPr>
  <p:slideViewPr>
    <p:cSldViewPr snapToGrid="0" snapToObjects="1">
      <p:cViewPr varScale="1">
        <p:scale>
          <a:sx n="108" d="100"/>
          <a:sy n="108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E73E6-1333-A243-9330-2757294101EB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AA64C-CFDE-F347-A36E-B107CA6C9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4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So, there is a period where B is doing this amazing cognitive feat of simultaneously comprehending what A is saying and planning how they are going to respond.</a:t>
            </a:r>
          </a:p>
          <a:p>
            <a:r>
              <a:rPr lang="en-GB" baseline="0" dirty="0" smtClean="0"/>
              <a:t>This is a kind of crunch zone – an area where B’s cognitive resources are stretched to the limit.</a:t>
            </a:r>
          </a:p>
          <a:p>
            <a:r>
              <a:rPr lang="en-GB" baseline="0" dirty="0" smtClean="0"/>
              <a:t>This means that there might be an optimal structure for A’s turn that helps B.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57B48-3005-0641-B09A-85AD271DE81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1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B5549-ADDE-7E4D-B9CD-F478D6129E2C}" type="datetimeFigureOut">
              <a:rPr lang="en-US" smtClean="0"/>
              <a:t>5/23/16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EB03-77E6-6D4F-9B05-C0F565631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489561" y="1590663"/>
            <a:ext cx="3063240" cy="50959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+mj-lt"/>
              </a:rPr>
              <a:t> B’s Turn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88437" y="1589716"/>
            <a:ext cx="3696284" cy="5105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+mj-lt"/>
              </a:rPr>
              <a:t>A’s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2183" y="1043634"/>
            <a:ext cx="120552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400" dirty="0"/>
              <a:t>Gap</a:t>
            </a:r>
          </a:p>
          <a:p>
            <a:pPr algn="ctr">
              <a:lnSpc>
                <a:spcPct val="80000"/>
              </a:lnSpc>
            </a:pPr>
            <a:r>
              <a:rPr lang="en-GB" sz="2400" dirty="0"/>
              <a:t>(200ms)</a:t>
            </a:r>
            <a:endParaRPr lang="en-GB" sz="2400" dirty="0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4276412" y="1841078"/>
            <a:ext cx="1136951" cy="0"/>
          </a:xfrm>
          <a:prstGeom prst="line">
            <a:avLst/>
          </a:prstGeom>
          <a:noFill/>
          <a:ln w="53975" cmpd="sng">
            <a:solidFill>
              <a:schemeClr val="tx1"/>
            </a:solidFill>
            <a:prstDash val="sysDash"/>
            <a:round/>
            <a:headEnd type="triangle" w="lg" len="lg"/>
            <a:tailEnd type="triangle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+mj-lt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1908161" y="2008989"/>
            <a:ext cx="3581400" cy="685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+mj-lt"/>
              </a:rPr>
              <a:t>B’s Production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Planning (600ms)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8161" y="2581740"/>
            <a:ext cx="2276560" cy="1384995"/>
          </a:xfrm>
          <a:prstGeom prst="rect">
            <a:avLst/>
          </a:prstGeom>
          <a:solidFill>
            <a:schemeClr val="tx1"/>
          </a:solidFill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Crunch Zone: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Simultaneous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Comprehension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and Planning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8437" y="417109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Time</a:t>
            </a:r>
            <a:endParaRPr lang="en-US" sz="24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437" y="878774"/>
            <a:ext cx="79786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90</Words>
  <Application>Microsoft Macintosh PowerPoint</Application>
  <PresentationFormat>On-screen Show (4:3)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</cp:revision>
  <dcterms:created xsi:type="dcterms:W3CDTF">2016-05-23T08:06:13Z</dcterms:created>
  <dcterms:modified xsi:type="dcterms:W3CDTF">2016-05-23T08:09:31Z</dcterms:modified>
</cp:coreProperties>
</file>