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3AD1-660F-5D45-967E-92BFAF2AEC02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6BF1-522C-3F4D-8EFF-8C107D2BC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980429" y="2151514"/>
            <a:ext cx="2646523" cy="243407"/>
          </a:xfrm>
          <a:custGeom>
            <a:avLst/>
            <a:gdLst>
              <a:gd name="connsiteX0" fmla="*/ 0 w 2646523"/>
              <a:gd name="connsiteY0" fmla="*/ 228197 h 243407"/>
              <a:gd name="connsiteX1" fmla="*/ 1566620 w 2646523"/>
              <a:gd name="connsiteY1" fmla="*/ 41 h 243407"/>
              <a:gd name="connsiteX2" fmla="*/ 2646523 w 2646523"/>
              <a:gd name="connsiteY2" fmla="*/ 243407 h 24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523" h="243407">
                <a:moveTo>
                  <a:pt x="0" y="228197"/>
                </a:moveTo>
                <a:cubicBezTo>
                  <a:pt x="562766" y="112851"/>
                  <a:pt x="1125533" y="-2494"/>
                  <a:pt x="1566620" y="41"/>
                </a:cubicBezTo>
                <a:cubicBezTo>
                  <a:pt x="2007707" y="2576"/>
                  <a:pt x="2646523" y="243407"/>
                  <a:pt x="2646523" y="243407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4915333" y="2151514"/>
            <a:ext cx="2646523" cy="243407"/>
          </a:xfrm>
          <a:custGeom>
            <a:avLst/>
            <a:gdLst>
              <a:gd name="connsiteX0" fmla="*/ 0 w 2646523"/>
              <a:gd name="connsiteY0" fmla="*/ 228197 h 243407"/>
              <a:gd name="connsiteX1" fmla="*/ 1566620 w 2646523"/>
              <a:gd name="connsiteY1" fmla="*/ 41 h 243407"/>
              <a:gd name="connsiteX2" fmla="*/ 2646523 w 2646523"/>
              <a:gd name="connsiteY2" fmla="*/ 243407 h 24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523" h="243407">
                <a:moveTo>
                  <a:pt x="0" y="228197"/>
                </a:moveTo>
                <a:cubicBezTo>
                  <a:pt x="562766" y="112851"/>
                  <a:pt x="1125533" y="-2494"/>
                  <a:pt x="1566620" y="41"/>
                </a:cubicBezTo>
                <a:cubicBezTo>
                  <a:pt x="2007707" y="2576"/>
                  <a:pt x="2646523" y="243407"/>
                  <a:pt x="2646523" y="243407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86697" y="964649"/>
            <a:ext cx="2646939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20136" y="962759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9" name="Oval 8"/>
          <p:cNvSpPr/>
          <p:nvPr/>
        </p:nvSpPr>
        <p:spPr>
          <a:xfrm>
            <a:off x="1352692" y="709258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0791" y="1254000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395074" y="707368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86697" y="2523177"/>
            <a:ext cx="2646939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320136" y="2521287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16" name="Oval 15"/>
          <p:cNvSpPr/>
          <p:nvPr/>
        </p:nvSpPr>
        <p:spPr>
          <a:xfrm>
            <a:off x="1352692" y="2267786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7453258" y="2521287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80791" y="2812528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147352" y="2812528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9213913" y="2812528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528513" y="2265896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478627" y="2265896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386697" y="4130305"/>
            <a:ext cx="2646939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320136" y="4128415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26" name="Oval 25"/>
          <p:cNvSpPr/>
          <p:nvPr/>
        </p:nvSpPr>
        <p:spPr>
          <a:xfrm>
            <a:off x="2219656" y="3872200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453258" y="4128415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80791" y="4419656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147352" y="4419656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213913" y="4419656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368406" y="3873024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479131" y="3872200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386697" y="5761728"/>
            <a:ext cx="2646939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320136" y="5759838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36" name="Oval 35"/>
          <p:cNvSpPr/>
          <p:nvPr/>
        </p:nvSpPr>
        <p:spPr>
          <a:xfrm>
            <a:off x="3360399" y="5503623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453258" y="5759838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38" name="Oval 37"/>
          <p:cNvSpPr/>
          <p:nvPr/>
        </p:nvSpPr>
        <p:spPr>
          <a:xfrm>
            <a:off x="6395074" y="5479329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13404" y="5479329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65056" y="6161448"/>
            <a:ext cx="1750277" cy="217859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147352" y="6162393"/>
            <a:ext cx="1750277" cy="217859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9213913" y="6162592"/>
            <a:ext cx="1750277" cy="217859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320136" y="1896564"/>
            <a:ext cx="150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Co-ordination</a:t>
            </a:r>
            <a:endParaRPr lang="en-GB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02651" y="3503692"/>
            <a:ext cx="235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Preserve the predicate</a:t>
            </a:r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02651" y="51467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Start easy</a:t>
            </a:r>
            <a:endParaRPr lang="en-GB" b="1" dirty="0"/>
          </a:p>
        </p:txBody>
      </p:sp>
      <p:sp>
        <p:nvSpPr>
          <p:cNvPr id="46" name="Freeform 45"/>
          <p:cNvSpPr/>
          <p:nvPr/>
        </p:nvSpPr>
        <p:spPr>
          <a:xfrm>
            <a:off x="1827723" y="2151514"/>
            <a:ext cx="2646523" cy="243407"/>
          </a:xfrm>
          <a:custGeom>
            <a:avLst/>
            <a:gdLst>
              <a:gd name="connsiteX0" fmla="*/ 0 w 2646523"/>
              <a:gd name="connsiteY0" fmla="*/ 228197 h 243407"/>
              <a:gd name="connsiteX1" fmla="*/ 1566620 w 2646523"/>
              <a:gd name="connsiteY1" fmla="*/ 41 h 243407"/>
              <a:gd name="connsiteX2" fmla="*/ 2646523 w 2646523"/>
              <a:gd name="connsiteY2" fmla="*/ 243407 h 24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523" h="243407">
                <a:moveTo>
                  <a:pt x="0" y="228197"/>
                </a:moveTo>
                <a:cubicBezTo>
                  <a:pt x="562766" y="112851"/>
                  <a:pt x="1125533" y="-2494"/>
                  <a:pt x="1566620" y="41"/>
                </a:cubicBezTo>
                <a:cubicBezTo>
                  <a:pt x="2007707" y="2576"/>
                  <a:pt x="2646523" y="243407"/>
                  <a:pt x="2646523" y="243407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7453258" y="962759"/>
            <a:ext cx="2646939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47352" y="1254000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9213913" y="1254000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444859" y="707368"/>
            <a:ext cx="510781" cy="5107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3200" dirty="0" smtClean="0">
                <a:solidFill>
                  <a:schemeClr val="tx1"/>
                </a:solidFill>
              </a:rPr>
              <a:t>!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02651" y="18738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Naïve solution: </a:t>
            </a:r>
            <a:r>
              <a:rPr lang="en-US" b="1" dirty="0" err="1" smtClean="0"/>
              <a:t>maximise</a:t>
            </a:r>
            <a:r>
              <a:rPr lang="en-US" b="1" dirty="0" smtClean="0"/>
              <a:t> local distance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80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3" grpId="0"/>
      <p:bldP spid="44" grpId="0"/>
      <p:bldP spid="45" grpId="0"/>
      <p:bldP spid="46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</cp:revision>
  <dcterms:created xsi:type="dcterms:W3CDTF">2016-05-23T08:14:37Z</dcterms:created>
  <dcterms:modified xsi:type="dcterms:W3CDTF">2016-05-23T08:22:11Z</dcterms:modified>
</cp:coreProperties>
</file>