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/>
    <p:restoredTop sz="94712"/>
  </p:normalViewPr>
  <p:slideViewPr>
    <p:cSldViewPr snapToGrid="0" snapToObjects="1">
      <p:cViewPr varScale="1">
        <p:scale>
          <a:sx n="54" d="100"/>
          <a:sy n="54" d="100"/>
        </p:scale>
        <p:origin x="240" y="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54EF-1D2D-8A42-BAF0-050395599275}" type="datetimeFigureOut">
              <a:rPr lang="en-US" smtClean="0"/>
              <a:t>6/4/16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6224-3D53-3049-BADD-A76B605F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7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54EF-1D2D-8A42-BAF0-050395599275}" type="datetimeFigureOut">
              <a:rPr lang="en-US" smtClean="0"/>
              <a:t>6/4/16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6224-3D53-3049-BADD-A76B605F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54EF-1D2D-8A42-BAF0-050395599275}" type="datetimeFigureOut">
              <a:rPr lang="en-US" smtClean="0"/>
              <a:t>6/4/16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6224-3D53-3049-BADD-A76B605F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2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54EF-1D2D-8A42-BAF0-050395599275}" type="datetimeFigureOut">
              <a:rPr lang="en-US" smtClean="0"/>
              <a:t>6/4/16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6224-3D53-3049-BADD-A76B605F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6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54EF-1D2D-8A42-BAF0-050395599275}" type="datetimeFigureOut">
              <a:rPr lang="en-US" smtClean="0"/>
              <a:t>6/4/16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6224-3D53-3049-BADD-A76B605F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9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54EF-1D2D-8A42-BAF0-050395599275}" type="datetimeFigureOut">
              <a:rPr lang="en-US" smtClean="0"/>
              <a:t>6/4/16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6224-3D53-3049-BADD-A76B605F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8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54EF-1D2D-8A42-BAF0-050395599275}" type="datetimeFigureOut">
              <a:rPr lang="en-US" smtClean="0"/>
              <a:t>6/4/16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6224-3D53-3049-BADD-A76B605F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5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54EF-1D2D-8A42-BAF0-050395599275}" type="datetimeFigureOut">
              <a:rPr lang="en-US" smtClean="0"/>
              <a:t>6/4/16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6224-3D53-3049-BADD-A76B605F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8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54EF-1D2D-8A42-BAF0-050395599275}" type="datetimeFigureOut">
              <a:rPr lang="en-US" smtClean="0"/>
              <a:t>6/4/16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6224-3D53-3049-BADD-A76B605F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54EF-1D2D-8A42-BAF0-050395599275}" type="datetimeFigureOut">
              <a:rPr lang="en-US" smtClean="0"/>
              <a:t>6/4/16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6224-3D53-3049-BADD-A76B605F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1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54EF-1D2D-8A42-BAF0-050395599275}" type="datetimeFigureOut">
              <a:rPr lang="en-US" smtClean="0"/>
              <a:t>6/4/16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6224-3D53-3049-BADD-A76B605F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3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854EF-1D2D-8A42-BAF0-050395599275}" type="datetimeFigureOut">
              <a:rPr lang="en-US" smtClean="0"/>
              <a:t>6/4/16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36224-3D53-3049-BADD-A76B605F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2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255" y="653143"/>
            <a:ext cx="1187136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W: ‘N: 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soo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[</a:t>
            </a:r>
            <a:r>
              <a:rPr lang="en-US" sz="2000" b="1" i="1" dirty="0" smtClean="0">
                <a:latin typeface="Courier" charset="0"/>
                <a:ea typeface="Courier" charset="0"/>
                <a:cs typeface="Courier" charset="0"/>
              </a:rPr>
              <a:t>ne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yeah so  [FP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“Yeah isn’t it?”</a:t>
            </a:r>
          </a:p>
          <a:p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G:          [Sore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wa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aru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2000" b="1" i="1" dirty="0" err="1" smtClean="0">
                <a:latin typeface="Courier" charset="0"/>
                <a:ea typeface="Courier" charset="0"/>
                <a:cs typeface="Courier" charset="0"/>
              </a:rPr>
              <a:t>deshoo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2000" b="1" i="1" dirty="0" smtClean="0">
                <a:latin typeface="Courier" charset="0"/>
                <a:ea typeface="Courier" charset="0"/>
                <a:cs typeface="Courier" charset="0"/>
              </a:rPr>
              <a:t>: ne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       [that TOP exist COP   [  FP</a:t>
            </a:r>
          </a:p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        ["That's quite plausible, isn't it"</a:t>
            </a:r>
          </a:p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			</a:t>
            </a:r>
          </a:p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W:                                [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Soo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na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n </a:t>
            </a:r>
            <a:r>
              <a:rPr lang="en-US" sz="2000" b="1" i="1" dirty="0" smtClean="0">
                <a:latin typeface="Courier" charset="0"/>
                <a:ea typeface="Courier" charset="0"/>
                <a:cs typeface="Courier" charset="0"/>
              </a:rPr>
              <a:t>de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2000" b="1" i="1" dirty="0" smtClean="0">
                <a:latin typeface="Courier" charset="0"/>
                <a:ea typeface="Courier" charset="0"/>
                <a:cs typeface="Courier" charset="0"/>
              </a:rPr>
              <a:t>shoo ne</a:t>
            </a:r>
          </a:p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                              [so COP N  C[OP   FP</a:t>
            </a:r>
          </a:p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                              ["That's probably right, isn't it?" </a:t>
            </a:r>
          </a:p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                              </a:t>
            </a:r>
          </a:p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G:                                            ['N ...</a:t>
            </a:r>
          </a:p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                                          [yeah ...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294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45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Courier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Roberts</dc:creator>
  <cp:lastModifiedBy>Sean Roberts</cp:lastModifiedBy>
  <cp:revision>2</cp:revision>
  <cp:lastPrinted>2016-06-04T07:11:17Z</cp:lastPrinted>
  <dcterms:created xsi:type="dcterms:W3CDTF">2016-06-04T07:08:24Z</dcterms:created>
  <dcterms:modified xsi:type="dcterms:W3CDTF">2016-06-04T07:14:44Z</dcterms:modified>
</cp:coreProperties>
</file>