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29"/>
  </p:normalViewPr>
  <p:slideViewPr>
    <p:cSldViewPr snapToGrid="0" snapToObjects="1">
      <p:cViewPr varScale="1">
        <p:scale>
          <a:sx n="137" d="100"/>
          <a:sy n="137" d="100"/>
        </p:scale>
        <p:origin x="2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F72-E414-5047-82DB-AAA0C2265624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F5FC-B9FF-1748-988A-B2115849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F72-E414-5047-82DB-AAA0C2265624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F5FC-B9FF-1748-988A-B2115849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8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F72-E414-5047-82DB-AAA0C2265624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F5FC-B9FF-1748-988A-B2115849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1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F72-E414-5047-82DB-AAA0C2265624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F5FC-B9FF-1748-988A-B2115849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F72-E414-5047-82DB-AAA0C2265624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F5FC-B9FF-1748-988A-B2115849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F72-E414-5047-82DB-AAA0C2265624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F5FC-B9FF-1748-988A-B2115849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F72-E414-5047-82DB-AAA0C2265624}" type="datetimeFigureOut">
              <a:rPr lang="en-US" smtClean="0"/>
              <a:t>9/1/16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F5FC-B9FF-1748-988A-B2115849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F72-E414-5047-82DB-AAA0C2265624}" type="datetimeFigureOut">
              <a:rPr lang="en-US" smtClean="0"/>
              <a:t>9/1/16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F5FC-B9FF-1748-988A-B2115849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2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F72-E414-5047-82DB-AAA0C2265624}" type="datetimeFigureOut">
              <a:rPr lang="en-US" smtClean="0"/>
              <a:t>9/1/16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F5FC-B9FF-1748-988A-B2115849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F72-E414-5047-82DB-AAA0C2265624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F5FC-B9FF-1748-988A-B2115849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F72-E414-5047-82DB-AAA0C2265624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F5FC-B9FF-1748-988A-B2115849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BAF72-E414-5047-82DB-AAA0C2265624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F5FC-B9FF-1748-988A-B21158493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34722" y="649025"/>
            <a:ext cx="9096737" cy="2270784"/>
            <a:chOff x="434722" y="649025"/>
            <a:chExt cx="9096737" cy="2270784"/>
          </a:xfrm>
        </p:grpSpPr>
        <p:sp>
          <p:nvSpPr>
            <p:cNvPr id="4" name="Rectangle 3"/>
            <p:cNvSpPr/>
            <p:nvPr/>
          </p:nvSpPr>
          <p:spPr>
            <a:xfrm>
              <a:off x="2278252" y="1328913"/>
              <a:ext cx="2983424" cy="4817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Who gave you a book?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4722" y="1385128"/>
              <a:ext cx="178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Speaker A’s turns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4722" y="2461645"/>
              <a:ext cx="1785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Speaker B’s turns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52457" y="2405431"/>
              <a:ext cx="3279002" cy="4817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Ashley gave it to 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278252" y="1077132"/>
              <a:ext cx="72532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08509" y="649025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Time</a:t>
              </a:r>
              <a:endParaRPr lang="en-US" b="1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261676" y="2244670"/>
              <a:ext cx="99078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57062" y="1802508"/>
              <a:ext cx="1200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200ms gap</a:t>
              </a:r>
              <a:endParaRPr lang="en-US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3280114" y="2372814"/>
              <a:ext cx="2972343" cy="54699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B’s planning (600-1200ms)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274960" y="2160620"/>
              <a:ext cx="0" cy="1680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06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2</cp:revision>
  <dcterms:created xsi:type="dcterms:W3CDTF">2016-09-01T13:06:21Z</dcterms:created>
  <dcterms:modified xsi:type="dcterms:W3CDTF">2016-09-01T13:16:56Z</dcterms:modified>
</cp:coreProperties>
</file>