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97"/>
    <a:srgbClr val="8FBCBF"/>
    <a:srgbClr val="F8D9C4"/>
    <a:srgbClr val="F3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363"/>
  </p:normalViewPr>
  <p:slideViewPr>
    <p:cSldViewPr snapToGrid="0" snapToObjects="1">
      <p:cViewPr varScale="1">
        <p:scale>
          <a:sx n="164" d="100"/>
          <a:sy n="164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68516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FE9A-062B-5240-BFA7-E95EF93D55FC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3D8A-66FC-714B-AB96-A992151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7" y="395207"/>
            <a:ext cx="6400799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5648" y="1264746"/>
            <a:ext cx="93623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Mean (black)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4156" y="2283057"/>
            <a:ext cx="100458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Mean (white)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49402" y="1464590"/>
            <a:ext cx="3" cy="8804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0590" y="1832351"/>
            <a:ext cx="146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Difference </a:t>
            </a:r>
          </a:p>
          <a:p>
            <a:r>
              <a:rPr lang="en-US" sz="1100" dirty="0" smtClean="0"/>
              <a:t>in means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78513" y="1793606"/>
            <a:ext cx="0" cy="20325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07625" y="1849107"/>
            <a:ext cx="0" cy="13080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381" y="286376"/>
            <a:ext cx="106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 data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21666" y="28472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Permutation 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57321" y="28472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Permutation 2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50" y="517537"/>
            <a:ext cx="3655025" cy="36550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91223" y="3750847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Difference in means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21755" y="1326700"/>
            <a:ext cx="155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Distribution of </a:t>
            </a:r>
          </a:p>
          <a:p>
            <a:pPr algn="ctr"/>
            <a:r>
              <a:rPr lang="en-US" sz="1600" b="1" dirty="0" smtClean="0"/>
              <a:t>permuted </a:t>
            </a:r>
            <a:r>
              <a:rPr lang="en-US" sz="1600" b="1" dirty="0" smtClean="0"/>
              <a:t>differences</a:t>
            </a:r>
            <a:endParaRPr lang="en-US" sz="16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9039376" y="548742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 </a:t>
            </a:r>
            <a:r>
              <a:rPr lang="en-US" sz="1600" b="1" dirty="0" smtClean="0">
                <a:solidFill>
                  <a:srgbClr val="FF0000"/>
                </a:solidFill>
              </a:rPr>
              <a:t>difference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3046" y="28472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10,000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385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13</cp:revision>
  <cp:lastPrinted>2016-08-31T14:07:04Z</cp:lastPrinted>
  <dcterms:created xsi:type="dcterms:W3CDTF">2016-08-30T09:30:09Z</dcterms:created>
  <dcterms:modified xsi:type="dcterms:W3CDTF">2016-08-31T14:15:24Z</dcterms:modified>
</cp:coreProperties>
</file>