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6"/>
  </p:notesMasterIdLst>
  <p:handoutMasterIdLst>
    <p:handoutMasterId r:id="rId7"/>
  </p:handoutMasterIdLst>
  <p:sldIdLst>
    <p:sldId id="258" r:id="rId5"/>
  </p:sldIdLst>
  <p:sldSz cx="6858000" cy="9144000" type="screen4x3"/>
  <p:notesSz cx="6858000" cy="9144000"/>
  <p:defaultTextStyle>
    <a:defPPr rtl="0"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2" pos="2160" userDrawn="1">
          <p15:clr>
            <a:srgbClr val="A4A3A4"/>
          </p15:clr>
        </p15:guide>
        <p15:guide id="3" orient="horz" pos="2880" userDrawn="1">
          <p15:clr>
            <a:srgbClr val="A4A3A4"/>
          </p15:clr>
        </p15:guide>
        <p15:guide id="4" pos="3589" userDrawn="1">
          <p15:clr>
            <a:srgbClr val="A4A3A4"/>
          </p15:clr>
        </p15:guide>
        <p15:guide id="5" orient="horz" pos="22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1BC"/>
    <a:srgbClr val="0C6EA5"/>
    <a:srgbClr val="F2B800"/>
    <a:srgbClr val="474B53"/>
    <a:srgbClr val="191E28"/>
    <a:srgbClr val="DF3A42"/>
    <a:srgbClr val="E75B2B"/>
    <a:srgbClr val="F47200"/>
    <a:srgbClr val="E28D17"/>
    <a:srgbClr val="D5A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835" autoAdjust="0"/>
    <p:restoredTop sz="94660"/>
  </p:normalViewPr>
  <p:slideViewPr>
    <p:cSldViewPr snapToGrid="0" showGuides="1">
      <p:cViewPr>
        <p:scale>
          <a:sx n="87" d="100"/>
          <a:sy n="87" d="100"/>
        </p:scale>
        <p:origin x="-3162" y="-258"/>
      </p:cViewPr>
      <p:guideLst>
        <p:guide orient="horz" pos="2880"/>
        <p:guide orient="horz" pos="226"/>
        <p:guide pos="2160"/>
        <p:guide pos="3589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88" d="100"/>
          <a:sy n="88" d="100"/>
        </p:scale>
        <p:origin x="382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xmlns="" id="{E87E1F32-670E-42A1-BB79-BE7CF13D3D4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37952D9F-355D-4E4D-9520-4A19B294762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8DCD454-3D02-41D4-8872-1E2DE75FDC2E}" type="datetime1">
              <a:rPr lang="de-DE" smtClean="0"/>
              <a:t>26.06.2021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9C1D824E-CABD-4018-B1C4-F54DF49C3C8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568D1F29-09CA-482E-8686-EEE88BB73D4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869D12F-E8AC-48C0-8B1F-BD566648D8E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946547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noProof="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7C6C25-2C5F-4D4B-A058-D91C5F3CF4A3}" type="datetime1">
              <a:rPr lang="de-DE" smtClean="0"/>
              <a:pPr/>
              <a:t>26.06.2021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noProof="0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 dirty="0" smtClean="0"/>
              <a:t>Textmasterformate bearbeiten</a:t>
            </a:r>
          </a:p>
          <a:p>
            <a:pPr lvl="1" rtl="0"/>
            <a:r>
              <a:rPr lang="de-DE" noProof="0" dirty="0" smtClean="0"/>
              <a:t>Zweite Ebene</a:t>
            </a:r>
          </a:p>
          <a:p>
            <a:pPr lvl="2" rtl="0"/>
            <a:r>
              <a:rPr lang="de-DE" noProof="0" dirty="0" smtClean="0"/>
              <a:t>Dritte Ebene</a:t>
            </a:r>
          </a:p>
          <a:p>
            <a:pPr lvl="3" rtl="0"/>
            <a:r>
              <a:rPr lang="de-DE" noProof="0" dirty="0" smtClean="0"/>
              <a:t>Vierte Ebene</a:t>
            </a:r>
          </a:p>
          <a:p>
            <a:pPr lvl="4" rtl="0"/>
            <a:r>
              <a:rPr lang="de-DE" noProof="0" dirty="0" smtClean="0"/>
              <a:t>Fünfte Ebene</a:t>
            </a:r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8136092-2EDF-47BF-99B1-B87430F95B70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603056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8136092-2EDF-47BF-99B1-B87430F95B70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994557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 5">
            <a:extLst>
              <a:ext uri="{FF2B5EF4-FFF2-40B4-BE49-F238E27FC236}">
                <a16:creationId xmlns:a16="http://schemas.microsoft.com/office/drawing/2014/main" xmlns="" id="{6431B22D-278B-4494-9983-22D9FEE2D05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6858000" cy="9144000"/>
          </a:xfrm>
          <a:prstGeom prst="rect">
            <a:avLst/>
          </a:prstGeom>
        </p:spPr>
      </p:pic>
      <p:sp>
        <p:nvSpPr>
          <p:cNvPr id="14" name="Textplatzhalter 13">
            <a:extLst>
              <a:ext uri="{FF2B5EF4-FFF2-40B4-BE49-F238E27FC236}">
                <a16:creationId xmlns:a16="http://schemas.microsoft.com/office/drawing/2014/main" xmlns="" id="{780CA53D-B21C-44EE-A7DC-F80DFA651AF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87859" y="0"/>
            <a:ext cx="619200" cy="1295400"/>
          </a:xfrm>
          <a:solidFill>
            <a:schemeClr val="bg2"/>
          </a:solidFill>
        </p:spPr>
        <p:txBody>
          <a:bodyPr lIns="72000" tIns="108000" rIns="72000" bIns="72000" rtlCol="0" anchor="ctr" anchorCtr="0">
            <a:noAutofit/>
          </a:bodyPr>
          <a:lstStyle>
            <a:lvl1pPr marL="0" indent="0" algn="ctr">
              <a:buNone/>
              <a:defRPr sz="1800" b="1">
                <a:solidFill>
                  <a:schemeClr val="accent2"/>
                </a:solidFill>
                <a:latin typeface="+mn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de-DE" noProof="0" dirty="0" smtClean="0"/>
              <a:t>DAS ZEITALTER VON</a:t>
            </a:r>
            <a:endParaRPr lang="de-DE" noProof="0" dirty="0"/>
          </a:p>
        </p:txBody>
      </p:sp>
      <p:sp>
        <p:nvSpPr>
          <p:cNvPr id="29" name="Titel 28">
            <a:extLst>
              <a:ext uri="{FF2B5EF4-FFF2-40B4-BE49-F238E27FC236}">
                <a16:creationId xmlns:a16="http://schemas.microsoft.com/office/drawing/2014/main" xmlns="" id="{CF5BE93F-A649-42C8-AEBD-2B75A390FA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1090" y="299964"/>
            <a:ext cx="5915025" cy="1039695"/>
          </a:xfrm>
        </p:spPr>
        <p:txBody>
          <a:bodyPr lIns="0" tIns="0" rIns="0" bIns="0" rtlCol="0">
            <a:noAutofit/>
          </a:bodyPr>
          <a:lstStyle>
            <a:lvl1pPr algn="r">
              <a:defRPr sz="953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 dirty="0" smtClean="0"/>
              <a:t>BIG DATA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16057712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158" userDrawn="1">
          <p15:clr>
            <a:srgbClr val="FBAE40"/>
          </p15:clr>
        </p15:guide>
        <p15:guide id="2" pos="2160" userDrawn="1">
          <p15:clr>
            <a:srgbClr val="FBAE40"/>
          </p15:clr>
        </p15:guide>
        <p15:guide id="3" pos="164" userDrawn="1">
          <p15:clr>
            <a:srgbClr val="FBAE40"/>
          </p15:clr>
        </p15:guide>
        <p15:guide id="4" pos="4156" userDrawn="1">
          <p15:clr>
            <a:srgbClr val="FBAE40"/>
          </p15:clr>
        </p15:guide>
        <p15:guide id="12" orient="horz" pos="5534" userDrawn="1">
          <p15:clr>
            <a:srgbClr val="FBAE40"/>
          </p15:clr>
        </p15:guide>
        <p15:guide id="13" orient="horz" pos="816" userDrawn="1">
          <p15:clr>
            <a:srgbClr val="FBAE40"/>
          </p15:clr>
        </p15:guide>
        <p15:guide id="14" orient="horz" pos="3833" userDrawn="1">
          <p15:clr>
            <a:srgbClr val="FBAE40"/>
          </p15:clr>
        </p15:guide>
        <p15:guide id="15" pos="1593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71487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endParaRPr lang="de-DE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de-DE" noProof="0" dirty="0" smtClean="0"/>
              <a:t>Textmasterformate bearbeiten</a:t>
            </a:r>
          </a:p>
          <a:p>
            <a:pPr lvl="1" rtl="0"/>
            <a:r>
              <a:rPr lang="de-DE" noProof="0" dirty="0" smtClean="0"/>
              <a:t>Zweite Ebene</a:t>
            </a:r>
          </a:p>
          <a:p>
            <a:pPr lvl="2" rtl="0"/>
            <a:r>
              <a:rPr lang="de-DE" noProof="0" dirty="0" smtClean="0"/>
              <a:t>Dritte Ebene</a:t>
            </a:r>
          </a:p>
          <a:p>
            <a:pPr lvl="3" rtl="0"/>
            <a:r>
              <a:rPr lang="de-DE" noProof="0" dirty="0" smtClean="0"/>
              <a:t>Vierte Ebene</a:t>
            </a:r>
          </a:p>
          <a:p>
            <a:pPr lvl="4" rtl="0"/>
            <a:r>
              <a:rPr lang="de-DE" noProof="0" dirty="0" smtClean="0"/>
              <a:t>Fünfte Ebene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de-DE" noProof="0" dirty="0" smtClean="0"/>
              <a:t>TT.MM.20XX</a:t>
            </a:r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de-DE" noProof="0" dirty="0" smtClean="0"/>
              <a:t>FUSSZEILE HINZUFÜGEN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C075BE66-B004-4B62-93B5-6C3A07EE5DE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127442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.png"/><Relationship Id="rId18" Type="http://schemas.openxmlformats.org/officeDocument/2006/relationships/image" Target="../media/image17.svg"/><Relationship Id="rId26" Type="http://schemas.openxmlformats.org/officeDocument/2006/relationships/image" Target="../media/image25.svg"/><Relationship Id="rId3" Type="http://schemas.openxmlformats.org/officeDocument/2006/relationships/image" Target="../media/image2.png"/><Relationship Id="rId21" Type="http://schemas.openxmlformats.org/officeDocument/2006/relationships/image" Target="../media/image11.png"/><Relationship Id="rId34" Type="http://schemas.openxmlformats.org/officeDocument/2006/relationships/image" Target="../media/image33.svg"/><Relationship Id="rId7" Type="http://schemas.openxmlformats.org/officeDocument/2006/relationships/image" Target="../media/image4.png"/><Relationship Id="rId12" Type="http://schemas.openxmlformats.org/officeDocument/2006/relationships/image" Target="../media/image11.svg"/><Relationship Id="rId17" Type="http://schemas.openxmlformats.org/officeDocument/2006/relationships/image" Target="../media/image9.png"/><Relationship Id="rId25" Type="http://schemas.openxmlformats.org/officeDocument/2006/relationships/image" Target="../media/image13.png"/><Relationship Id="rId3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5.svg"/><Relationship Id="rId20" Type="http://schemas.openxmlformats.org/officeDocument/2006/relationships/image" Target="../media/image19.svg"/><Relationship Id="rId29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6.png"/><Relationship Id="rId24" Type="http://schemas.openxmlformats.org/officeDocument/2006/relationships/image" Target="../media/image23.svg"/><Relationship Id="rId32" Type="http://schemas.openxmlformats.org/officeDocument/2006/relationships/image" Target="../media/image31.svg"/><Relationship Id="rId5" Type="http://schemas.openxmlformats.org/officeDocument/2006/relationships/image" Target="../media/image3.png"/><Relationship Id="rId15" Type="http://schemas.openxmlformats.org/officeDocument/2006/relationships/image" Target="../media/image8.png"/><Relationship Id="rId23" Type="http://schemas.openxmlformats.org/officeDocument/2006/relationships/image" Target="../media/image12.png"/><Relationship Id="rId28" Type="http://schemas.openxmlformats.org/officeDocument/2006/relationships/image" Target="../media/image27.svg"/><Relationship Id="rId10" Type="http://schemas.openxmlformats.org/officeDocument/2006/relationships/image" Target="../media/image9.svg"/><Relationship Id="rId19" Type="http://schemas.openxmlformats.org/officeDocument/2006/relationships/image" Target="../media/image10.png"/><Relationship Id="rId31" Type="http://schemas.openxmlformats.org/officeDocument/2006/relationships/image" Target="../media/image16.png"/><Relationship Id="rId4" Type="http://schemas.openxmlformats.org/officeDocument/2006/relationships/image" Target="../media/image3.svg"/><Relationship Id="rId9" Type="http://schemas.openxmlformats.org/officeDocument/2006/relationships/image" Target="../media/image5.png"/><Relationship Id="rId14" Type="http://schemas.openxmlformats.org/officeDocument/2006/relationships/image" Target="../media/image13.svg"/><Relationship Id="rId22" Type="http://schemas.openxmlformats.org/officeDocument/2006/relationships/image" Target="../media/image21.svg"/><Relationship Id="rId27" Type="http://schemas.openxmlformats.org/officeDocument/2006/relationships/image" Target="../media/image14.png"/><Relationship Id="rId30" Type="http://schemas.openxmlformats.org/officeDocument/2006/relationships/image" Target="../media/image29.svg"/><Relationship Id="rId8" Type="http://schemas.openxmlformats.org/officeDocument/2006/relationships/image" Target="../media/image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xmlns="" id="{C0B18341-EF25-422E-9244-875589C13E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rtlCol="0"/>
          <a:lstStyle/>
          <a:p>
            <a:r>
              <a:rPr lang="de-DE" sz="1300" dirty="0"/>
              <a:t>THE AGE OF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xmlns="" id="{6F345E3D-A2D8-410A-AB73-7095D6AFC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430" y="299964"/>
            <a:ext cx="5915025" cy="1039695"/>
          </a:xfrm>
        </p:spPr>
        <p:txBody>
          <a:bodyPr rtlCol="0"/>
          <a:lstStyle/>
          <a:p>
            <a:pPr rtl="0"/>
            <a:r>
              <a:rPr lang="de-DE" b="1" spc="-150" dirty="0" smtClean="0"/>
              <a:t>BIG</a:t>
            </a:r>
            <a:r>
              <a:rPr lang="de-DE" spc="-300" dirty="0" smtClean="0"/>
              <a:t> </a:t>
            </a:r>
            <a:r>
              <a:rPr lang="de-DE" dirty="0" smtClean="0"/>
              <a:t>DATA</a:t>
            </a:r>
            <a:endParaRPr lang="de-DE" dirty="0"/>
          </a:p>
        </p:txBody>
      </p:sp>
      <p:sp>
        <p:nvSpPr>
          <p:cNvPr id="57" name="Textplatzhalter 19">
            <a:extLst>
              <a:ext uri="{FF2B5EF4-FFF2-40B4-BE49-F238E27FC236}">
                <a16:creationId xmlns:a16="http://schemas.microsoft.com/office/drawing/2014/main" xmlns="" id="{0EE7902B-93D2-48DA-96DF-612C09C146BF}"/>
              </a:ext>
            </a:extLst>
          </p:cNvPr>
          <p:cNvSpPr txBox="1">
            <a:spLocks/>
          </p:cNvSpPr>
          <p:nvPr/>
        </p:nvSpPr>
        <p:spPr>
          <a:xfrm>
            <a:off x="232067" y="1630247"/>
            <a:ext cx="836127" cy="511928"/>
          </a:xfrm>
          <a:prstGeom prst="rect">
            <a:avLst/>
          </a:prstGeom>
          <a:noFill/>
        </p:spPr>
        <p:txBody>
          <a:bodyPr lIns="0" tIns="0" rIns="0" bIns="0" rtlCol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38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de-DE" dirty="0" smtClean="0"/>
              <a:t>2,8</a:t>
            </a:r>
            <a:endParaRPr lang="de-DE" dirty="0"/>
          </a:p>
        </p:txBody>
      </p:sp>
      <p:sp>
        <p:nvSpPr>
          <p:cNvPr id="58" name="Textplatzhalter 19">
            <a:extLst>
              <a:ext uri="{FF2B5EF4-FFF2-40B4-BE49-F238E27FC236}">
                <a16:creationId xmlns:a16="http://schemas.microsoft.com/office/drawing/2014/main" xmlns="" id="{C8C8845D-BBAF-4DBE-A469-86A86C60685C}"/>
              </a:ext>
            </a:extLst>
          </p:cNvPr>
          <p:cNvSpPr txBox="1">
            <a:spLocks/>
          </p:cNvSpPr>
          <p:nvPr/>
        </p:nvSpPr>
        <p:spPr>
          <a:xfrm>
            <a:off x="1068194" y="1630247"/>
            <a:ext cx="827381" cy="511928"/>
          </a:xfrm>
          <a:prstGeom prst="rect">
            <a:avLst/>
          </a:prstGeom>
          <a:noFill/>
        </p:spPr>
        <p:txBody>
          <a:bodyPr lIns="0" tIns="54000" rIns="0" bIns="0" rtlCol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950" kern="120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solidFill>
                  <a:schemeClr val="bg1"/>
                </a:solidFill>
              </a:rPr>
              <a:t>Million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/>
              <a:t>Posts in </a:t>
            </a:r>
            <a:r>
              <a:rPr lang="de-DE" dirty="0" err="1" smtClean="0"/>
              <a:t>the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Social</a:t>
            </a:r>
            <a:r>
              <a:rPr lang="de-DE" dirty="0" smtClean="0"/>
              <a:t> </a:t>
            </a:r>
            <a:r>
              <a:rPr lang="de-DE" dirty="0"/>
              <a:t>Media</a:t>
            </a:r>
            <a:endParaRPr lang="de-DE" dirty="0"/>
          </a:p>
        </p:txBody>
      </p:sp>
      <p:sp>
        <p:nvSpPr>
          <p:cNvPr id="63" name="Textplatzhalter 19">
            <a:extLst>
              <a:ext uri="{FF2B5EF4-FFF2-40B4-BE49-F238E27FC236}">
                <a16:creationId xmlns:a16="http://schemas.microsoft.com/office/drawing/2014/main" xmlns="" id="{40F75B97-72FF-4C6B-A5A6-BEB2097EC596}"/>
              </a:ext>
            </a:extLst>
          </p:cNvPr>
          <p:cNvSpPr txBox="1">
            <a:spLocks/>
          </p:cNvSpPr>
          <p:nvPr/>
        </p:nvSpPr>
        <p:spPr>
          <a:xfrm>
            <a:off x="2764967" y="1630247"/>
            <a:ext cx="836127" cy="511928"/>
          </a:xfrm>
          <a:prstGeom prst="rect">
            <a:avLst/>
          </a:prstGeom>
          <a:noFill/>
        </p:spPr>
        <p:txBody>
          <a:bodyPr lIns="0" tIns="0" rIns="0" bIns="0" rtlCol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38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de-DE" dirty="0" smtClean="0"/>
              <a:t>2,5</a:t>
            </a:r>
            <a:endParaRPr lang="de-DE" dirty="0"/>
          </a:p>
        </p:txBody>
      </p:sp>
      <p:sp>
        <p:nvSpPr>
          <p:cNvPr id="64" name="Textplatzhalter 19">
            <a:extLst>
              <a:ext uri="{FF2B5EF4-FFF2-40B4-BE49-F238E27FC236}">
                <a16:creationId xmlns:a16="http://schemas.microsoft.com/office/drawing/2014/main" xmlns="" id="{7014ED3D-D123-4D88-8470-8C5C8F92EC2C}"/>
              </a:ext>
            </a:extLst>
          </p:cNvPr>
          <p:cNvSpPr txBox="1">
            <a:spLocks/>
          </p:cNvSpPr>
          <p:nvPr/>
        </p:nvSpPr>
        <p:spPr>
          <a:xfrm>
            <a:off x="3601094" y="1630247"/>
            <a:ext cx="1076297" cy="511928"/>
          </a:xfrm>
          <a:prstGeom prst="rect">
            <a:avLst/>
          </a:prstGeom>
          <a:noFill/>
        </p:spPr>
        <p:txBody>
          <a:bodyPr lIns="0" tIns="54000" rIns="0" bIns="0" rtlCol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950" kern="120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>
                <a:solidFill>
                  <a:schemeClr val="bg1"/>
                </a:solidFill>
              </a:rPr>
              <a:t>Million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Website</a:t>
            </a:r>
            <a:br>
              <a:rPr lang="de-DE" dirty="0" smtClean="0"/>
            </a:br>
            <a:r>
              <a:rPr lang="de-DE" dirty="0" err="1" smtClean="0"/>
              <a:t>Requests</a:t>
            </a:r>
            <a:endParaRPr lang="de-DE" dirty="0"/>
          </a:p>
        </p:txBody>
      </p:sp>
      <p:sp>
        <p:nvSpPr>
          <p:cNvPr id="69" name="Textplatzhalter 19">
            <a:extLst>
              <a:ext uri="{FF2B5EF4-FFF2-40B4-BE49-F238E27FC236}">
                <a16:creationId xmlns:a16="http://schemas.microsoft.com/office/drawing/2014/main" xmlns="" id="{0544D927-BB91-4B93-A29C-C63BED33596E}"/>
              </a:ext>
            </a:extLst>
          </p:cNvPr>
          <p:cNvSpPr txBox="1">
            <a:spLocks/>
          </p:cNvSpPr>
          <p:nvPr/>
        </p:nvSpPr>
        <p:spPr>
          <a:xfrm>
            <a:off x="4989542" y="1630914"/>
            <a:ext cx="985469" cy="511928"/>
          </a:xfrm>
          <a:prstGeom prst="rect">
            <a:avLst/>
          </a:prstGeom>
          <a:noFill/>
        </p:spPr>
        <p:txBody>
          <a:bodyPr lIns="0" tIns="0" rIns="0" bIns="0" rtlCol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38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de-DE" dirty="0" smtClean="0"/>
              <a:t>27,2</a:t>
            </a:r>
            <a:endParaRPr lang="de-DE" dirty="0"/>
          </a:p>
        </p:txBody>
      </p:sp>
      <p:sp>
        <p:nvSpPr>
          <p:cNvPr id="70" name="Textplatzhalter 19">
            <a:extLst>
              <a:ext uri="{FF2B5EF4-FFF2-40B4-BE49-F238E27FC236}">
                <a16:creationId xmlns:a16="http://schemas.microsoft.com/office/drawing/2014/main" xmlns="" id="{3BAE8711-DBE1-4450-BBC9-CCF2FCB4E3A3}"/>
              </a:ext>
            </a:extLst>
          </p:cNvPr>
          <p:cNvSpPr txBox="1">
            <a:spLocks/>
          </p:cNvSpPr>
          <p:nvPr/>
        </p:nvSpPr>
        <p:spPr>
          <a:xfrm>
            <a:off x="6004039" y="1630914"/>
            <a:ext cx="621893" cy="511928"/>
          </a:xfrm>
          <a:prstGeom prst="rect">
            <a:avLst/>
          </a:prstGeom>
          <a:noFill/>
        </p:spPr>
        <p:txBody>
          <a:bodyPr lIns="0" tIns="54000" rIns="0" bIns="0" rtlCol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950" kern="120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>
                <a:solidFill>
                  <a:schemeClr val="bg1"/>
                </a:solidFill>
              </a:rPr>
              <a:t>Thousand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/>
              <a:t>Valuation</a:t>
            </a:r>
            <a:r>
              <a:rPr lang="de-DE" dirty="0"/>
              <a:t> </a:t>
            </a:r>
            <a:r>
              <a:rPr lang="de-DE" dirty="0" err="1" smtClean="0"/>
              <a:t>Contributions</a:t>
            </a:r>
            <a:endParaRPr lang="de-DE" dirty="0"/>
          </a:p>
        </p:txBody>
      </p:sp>
      <p:sp>
        <p:nvSpPr>
          <p:cNvPr id="59" name="Textplatzhalter 19">
            <a:extLst>
              <a:ext uri="{FF2B5EF4-FFF2-40B4-BE49-F238E27FC236}">
                <a16:creationId xmlns:a16="http://schemas.microsoft.com/office/drawing/2014/main" xmlns="" id="{89BE779C-F03C-4352-AFC0-387CA519B291}"/>
              </a:ext>
            </a:extLst>
          </p:cNvPr>
          <p:cNvSpPr txBox="1">
            <a:spLocks/>
          </p:cNvSpPr>
          <p:nvPr/>
        </p:nvSpPr>
        <p:spPr>
          <a:xfrm>
            <a:off x="232067" y="3485931"/>
            <a:ext cx="838450" cy="511928"/>
          </a:xfrm>
          <a:prstGeom prst="rect">
            <a:avLst/>
          </a:prstGeom>
          <a:noFill/>
        </p:spPr>
        <p:txBody>
          <a:bodyPr lIns="0" tIns="0" rIns="0" bIns="0" rtlCol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38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de-DE" dirty="0" smtClean="0"/>
              <a:t>100</a:t>
            </a:r>
            <a:endParaRPr lang="de-DE" dirty="0"/>
          </a:p>
        </p:txBody>
      </p:sp>
      <p:sp>
        <p:nvSpPr>
          <p:cNvPr id="60" name="Textplatzhalter 19">
            <a:extLst>
              <a:ext uri="{FF2B5EF4-FFF2-40B4-BE49-F238E27FC236}">
                <a16:creationId xmlns:a16="http://schemas.microsoft.com/office/drawing/2014/main" xmlns="" id="{0207ACE1-7765-4505-9287-C74700610B15}"/>
              </a:ext>
            </a:extLst>
          </p:cNvPr>
          <p:cNvSpPr txBox="1">
            <a:spLocks/>
          </p:cNvSpPr>
          <p:nvPr/>
        </p:nvSpPr>
        <p:spPr>
          <a:xfrm>
            <a:off x="1068195" y="3485931"/>
            <a:ext cx="627786" cy="511928"/>
          </a:xfrm>
          <a:prstGeom prst="rect">
            <a:avLst/>
          </a:prstGeom>
          <a:noFill/>
        </p:spPr>
        <p:txBody>
          <a:bodyPr lIns="0" tIns="54000" rIns="0" bIns="0" rtlCol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950" kern="120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de-DE" dirty="0" err="1" smtClean="0">
                <a:solidFill>
                  <a:schemeClr val="bg1"/>
                </a:solidFill>
              </a:rPr>
              <a:t>Hours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Online-</a:t>
            </a:r>
            <a:br>
              <a:rPr lang="de-DE" dirty="0" smtClean="0"/>
            </a:br>
            <a:r>
              <a:rPr lang="de-DE" dirty="0" smtClean="0"/>
              <a:t>Video</a:t>
            </a:r>
            <a:endParaRPr lang="de-DE" dirty="0"/>
          </a:p>
        </p:txBody>
      </p:sp>
      <p:sp>
        <p:nvSpPr>
          <p:cNvPr id="67" name="Textplatzhalter 19">
            <a:extLst>
              <a:ext uri="{FF2B5EF4-FFF2-40B4-BE49-F238E27FC236}">
                <a16:creationId xmlns:a16="http://schemas.microsoft.com/office/drawing/2014/main" xmlns="" id="{DA8DDA54-2E05-4D48-B95A-C9C2777C390A}"/>
              </a:ext>
            </a:extLst>
          </p:cNvPr>
          <p:cNvSpPr txBox="1">
            <a:spLocks/>
          </p:cNvSpPr>
          <p:nvPr/>
        </p:nvSpPr>
        <p:spPr>
          <a:xfrm>
            <a:off x="5261145" y="3485931"/>
            <a:ext cx="838450" cy="511928"/>
          </a:xfrm>
          <a:prstGeom prst="rect">
            <a:avLst/>
          </a:prstGeom>
          <a:noFill/>
        </p:spPr>
        <p:txBody>
          <a:bodyPr lIns="0" tIns="0" rIns="0" bIns="0" rtlCol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38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de-DE" dirty="0" smtClean="0"/>
              <a:t>201</a:t>
            </a:r>
            <a:endParaRPr lang="de-DE" dirty="0"/>
          </a:p>
        </p:txBody>
      </p:sp>
      <p:sp>
        <p:nvSpPr>
          <p:cNvPr id="68" name="Textplatzhalter 10">
            <a:extLst>
              <a:ext uri="{FF2B5EF4-FFF2-40B4-BE49-F238E27FC236}">
                <a16:creationId xmlns:a16="http://schemas.microsoft.com/office/drawing/2014/main" xmlns="" id="{862F9E95-1044-4FC6-9560-B3913C56EE09}"/>
              </a:ext>
            </a:extLst>
          </p:cNvPr>
          <p:cNvSpPr txBox="1">
            <a:spLocks/>
          </p:cNvSpPr>
          <p:nvPr/>
        </p:nvSpPr>
        <p:spPr>
          <a:xfrm>
            <a:off x="6097273" y="3485931"/>
            <a:ext cx="528660" cy="511928"/>
          </a:xfrm>
          <a:prstGeom prst="rect">
            <a:avLst/>
          </a:prstGeom>
          <a:noFill/>
        </p:spPr>
        <p:txBody>
          <a:bodyPr lIns="0" tIns="54000" rIns="0" bIns="0" rtlCol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950" kern="120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de-DE" dirty="0" smtClean="0">
                <a:solidFill>
                  <a:schemeClr val="bg1"/>
                </a:solidFill>
              </a:rPr>
              <a:t>Million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Sent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E-Mails</a:t>
            </a:r>
            <a:endParaRPr lang="de-DE" dirty="0"/>
          </a:p>
        </p:txBody>
      </p:sp>
      <p:sp>
        <p:nvSpPr>
          <p:cNvPr id="61" name="Textplatzhalter 19">
            <a:extLst>
              <a:ext uri="{FF2B5EF4-FFF2-40B4-BE49-F238E27FC236}">
                <a16:creationId xmlns:a16="http://schemas.microsoft.com/office/drawing/2014/main" xmlns="" id="{C5E15405-4E51-4A4A-BFEC-B78501B77FA3}"/>
              </a:ext>
            </a:extLst>
          </p:cNvPr>
          <p:cNvSpPr txBox="1">
            <a:spLocks/>
          </p:cNvSpPr>
          <p:nvPr/>
        </p:nvSpPr>
        <p:spPr>
          <a:xfrm>
            <a:off x="241223" y="5229081"/>
            <a:ext cx="640436" cy="511928"/>
          </a:xfrm>
          <a:prstGeom prst="rect">
            <a:avLst/>
          </a:prstGeom>
          <a:noFill/>
        </p:spPr>
        <p:txBody>
          <a:bodyPr lIns="0" tIns="0" rIns="0" bIns="0" rtlCol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38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de-DE" dirty="0" smtClean="0"/>
              <a:t>57</a:t>
            </a:r>
            <a:endParaRPr lang="de-DE" dirty="0"/>
          </a:p>
        </p:txBody>
      </p:sp>
      <p:sp>
        <p:nvSpPr>
          <p:cNvPr id="62" name="Textplatzhalter 19">
            <a:extLst>
              <a:ext uri="{FF2B5EF4-FFF2-40B4-BE49-F238E27FC236}">
                <a16:creationId xmlns:a16="http://schemas.microsoft.com/office/drawing/2014/main" xmlns="" id="{4034DFC7-B0FA-463B-92F2-98E4CAEB3356}"/>
              </a:ext>
            </a:extLst>
          </p:cNvPr>
          <p:cNvSpPr txBox="1">
            <a:spLocks/>
          </p:cNvSpPr>
          <p:nvPr/>
        </p:nvSpPr>
        <p:spPr>
          <a:xfrm>
            <a:off x="900011" y="5229081"/>
            <a:ext cx="995563" cy="511928"/>
          </a:xfrm>
          <a:prstGeom prst="rect">
            <a:avLst/>
          </a:prstGeom>
          <a:noFill/>
        </p:spPr>
        <p:txBody>
          <a:bodyPr lIns="0" tIns="54000" rIns="0" bIns="0" rtlCol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950" kern="120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solidFill>
                  <a:schemeClr val="bg1"/>
                </a:solidFill>
              </a:rPr>
              <a:t>Thousand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Picture</a:t>
            </a:r>
            <a:br>
              <a:rPr lang="de-DE" dirty="0" smtClean="0"/>
            </a:br>
            <a:r>
              <a:rPr lang="de-DE" dirty="0" err="1" smtClean="0"/>
              <a:t>Contributions</a:t>
            </a:r>
            <a:endParaRPr lang="de-DE" dirty="0"/>
          </a:p>
        </p:txBody>
      </p:sp>
      <p:sp>
        <p:nvSpPr>
          <p:cNvPr id="65" name="Textplatzhalter 19">
            <a:extLst>
              <a:ext uri="{FF2B5EF4-FFF2-40B4-BE49-F238E27FC236}">
                <a16:creationId xmlns:a16="http://schemas.microsoft.com/office/drawing/2014/main" xmlns="" id="{E27E1CCD-3526-4F43-A0C8-B6172DAEE1B0}"/>
              </a:ext>
            </a:extLst>
          </p:cNvPr>
          <p:cNvSpPr txBox="1">
            <a:spLocks/>
          </p:cNvSpPr>
          <p:nvPr/>
        </p:nvSpPr>
        <p:spPr>
          <a:xfrm>
            <a:off x="2515470" y="5223257"/>
            <a:ext cx="985469" cy="511928"/>
          </a:xfrm>
          <a:prstGeom prst="rect">
            <a:avLst/>
          </a:prstGeom>
          <a:noFill/>
        </p:spPr>
        <p:txBody>
          <a:bodyPr lIns="0" tIns="0" rIns="0" bIns="0" rtlCol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38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de-DE" dirty="0" smtClean="0"/>
              <a:t>50,7</a:t>
            </a:r>
            <a:endParaRPr lang="de-DE" dirty="0"/>
          </a:p>
        </p:txBody>
      </p:sp>
      <p:sp>
        <p:nvSpPr>
          <p:cNvPr id="66" name="Textplatzhalter 19">
            <a:extLst>
              <a:ext uri="{FF2B5EF4-FFF2-40B4-BE49-F238E27FC236}">
                <a16:creationId xmlns:a16="http://schemas.microsoft.com/office/drawing/2014/main" xmlns="" id="{9CBBD6E8-143A-49F0-AAAC-A9F50BFAE1FB}"/>
              </a:ext>
            </a:extLst>
          </p:cNvPr>
          <p:cNvSpPr txBox="1">
            <a:spLocks/>
          </p:cNvSpPr>
          <p:nvPr/>
        </p:nvSpPr>
        <p:spPr>
          <a:xfrm>
            <a:off x="3529968" y="5223257"/>
            <a:ext cx="707150" cy="511928"/>
          </a:xfrm>
          <a:prstGeom prst="rect">
            <a:avLst/>
          </a:prstGeom>
          <a:noFill/>
        </p:spPr>
        <p:txBody>
          <a:bodyPr lIns="0" tIns="54000" rIns="0" bIns="0" rtlCol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950" kern="120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solidFill>
                  <a:schemeClr val="bg1"/>
                </a:solidFill>
              </a:rPr>
              <a:t>Thousand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Thought</a:t>
            </a:r>
            <a:r>
              <a:rPr lang="de-DE" dirty="0" smtClean="0"/>
              <a:t> </a:t>
            </a:r>
            <a:r>
              <a:rPr lang="de-DE" dirty="0" err="1"/>
              <a:t>Contributions</a:t>
            </a:r>
            <a:endParaRPr lang="de-DE" dirty="0"/>
          </a:p>
        </p:txBody>
      </p:sp>
      <p:sp>
        <p:nvSpPr>
          <p:cNvPr id="56" name="Textplatzhalter 181">
            <a:extLst>
              <a:ext uri="{FF2B5EF4-FFF2-40B4-BE49-F238E27FC236}">
                <a16:creationId xmlns:a16="http://schemas.microsoft.com/office/drawing/2014/main" xmlns="" id="{3B047788-9896-4519-8279-52ABFCA9E3B8}"/>
              </a:ext>
            </a:extLst>
          </p:cNvPr>
          <p:cNvSpPr txBox="1">
            <a:spLocks/>
          </p:cNvSpPr>
          <p:nvPr/>
        </p:nvSpPr>
        <p:spPr>
          <a:xfrm>
            <a:off x="5478103" y="4653115"/>
            <a:ext cx="1130400" cy="1130400"/>
          </a:xfrm>
          <a:prstGeom prst="ellipse">
            <a:avLst/>
          </a:prstGeom>
          <a:ln w="25400">
            <a:solidFill>
              <a:schemeClr val="accent1"/>
            </a:solidFill>
          </a:ln>
        </p:spPr>
        <p:txBody>
          <a:bodyPr lIns="0" tIns="0" rIns="0" bIns="0" rtlCol="0" anchor="ctr" anchorCtr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85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de-DE" dirty="0" smtClean="0"/>
              <a:t>PER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MINUTE</a:t>
            </a:r>
            <a:endParaRPr lang="de-DE" dirty="0"/>
          </a:p>
        </p:txBody>
      </p:sp>
      <p:sp>
        <p:nvSpPr>
          <p:cNvPr id="25" name="Textplatzhalter 19">
            <a:extLst>
              <a:ext uri="{FF2B5EF4-FFF2-40B4-BE49-F238E27FC236}">
                <a16:creationId xmlns:a16="http://schemas.microsoft.com/office/drawing/2014/main" xmlns="" id="{A3725F2D-3F20-47AB-B9A5-E5757F6FF86A}"/>
              </a:ext>
            </a:extLst>
          </p:cNvPr>
          <p:cNvSpPr txBox="1">
            <a:spLocks/>
          </p:cNvSpPr>
          <p:nvPr/>
        </p:nvSpPr>
        <p:spPr>
          <a:xfrm>
            <a:off x="243840" y="6039317"/>
            <a:ext cx="2066864" cy="402776"/>
          </a:xfrm>
          <a:prstGeom prst="rect">
            <a:avLst/>
          </a:prstGeom>
          <a:noFill/>
        </p:spPr>
        <p:txBody>
          <a:bodyPr lIns="0" tIns="0" rIns="0" bIns="0" rtlCol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2400" b="0" kern="120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de-DE" dirty="0" smtClean="0"/>
              <a:t>LOREM IPSUM</a:t>
            </a:r>
            <a:endParaRPr lang="de-DE" dirty="0"/>
          </a:p>
        </p:txBody>
      </p:sp>
      <p:sp>
        <p:nvSpPr>
          <p:cNvPr id="26" name="Textplatzhalter 19">
            <a:extLst>
              <a:ext uri="{FF2B5EF4-FFF2-40B4-BE49-F238E27FC236}">
                <a16:creationId xmlns:a16="http://schemas.microsoft.com/office/drawing/2014/main" xmlns="" id="{393A3EB8-3EBA-4BA7-997A-376D9150E903}"/>
              </a:ext>
            </a:extLst>
          </p:cNvPr>
          <p:cNvSpPr txBox="1">
            <a:spLocks/>
          </p:cNvSpPr>
          <p:nvPr/>
        </p:nvSpPr>
        <p:spPr>
          <a:xfrm>
            <a:off x="252760" y="6442093"/>
            <a:ext cx="1894082" cy="2343131"/>
          </a:xfrm>
          <a:prstGeom prst="rect">
            <a:avLst/>
          </a:prstGeom>
          <a:noFill/>
        </p:spPr>
        <p:txBody>
          <a:bodyPr lIns="0" tIns="0" rIns="0" bIns="0" rtlCol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900" b="0" kern="120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, </a:t>
            </a:r>
            <a:r>
              <a:rPr lang="de-DE" dirty="0" err="1" smtClean="0"/>
              <a:t>consectetuer</a:t>
            </a:r>
            <a:r>
              <a:rPr lang="de-DE" dirty="0" smtClean="0"/>
              <a:t> </a:t>
            </a:r>
            <a:r>
              <a:rPr lang="de-DE" dirty="0" err="1" smtClean="0"/>
              <a:t>adipiscing</a:t>
            </a:r>
            <a:r>
              <a:rPr lang="de-DE" dirty="0" smtClean="0"/>
              <a:t> </a:t>
            </a:r>
            <a:r>
              <a:rPr lang="de-DE" dirty="0" err="1" smtClean="0"/>
              <a:t>elit</a:t>
            </a:r>
            <a:r>
              <a:rPr lang="de-DE" dirty="0" smtClean="0"/>
              <a:t>. Maecenas </a:t>
            </a:r>
            <a:r>
              <a:rPr lang="de-DE" dirty="0" err="1" smtClean="0"/>
              <a:t>porttitor</a:t>
            </a:r>
            <a:r>
              <a:rPr lang="de-DE" dirty="0" smtClean="0"/>
              <a:t> </a:t>
            </a:r>
            <a:r>
              <a:rPr lang="de-DE" dirty="0" err="1" smtClean="0"/>
              <a:t>congue</a:t>
            </a:r>
            <a:r>
              <a:rPr lang="de-DE" dirty="0" smtClean="0"/>
              <a:t> </a:t>
            </a:r>
            <a:r>
              <a:rPr lang="de-DE" dirty="0" err="1" smtClean="0"/>
              <a:t>massa</a:t>
            </a:r>
            <a:r>
              <a:rPr lang="de-DE" dirty="0" smtClean="0"/>
              <a:t>. </a:t>
            </a:r>
            <a:r>
              <a:rPr lang="de-DE" dirty="0" err="1" smtClean="0"/>
              <a:t>Fusce</a:t>
            </a:r>
            <a:r>
              <a:rPr lang="de-DE" dirty="0" smtClean="0"/>
              <a:t> </a:t>
            </a:r>
            <a:r>
              <a:rPr lang="de-DE" dirty="0" err="1" smtClean="0"/>
              <a:t>posuere</a:t>
            </a:r>
            <a:r>
              <a:rPr lang="de-DE" dirty="0" smtClean="0"/>
              <a:t>, magna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pulvinar</a:t>
            </a:r>
            <a:r>
              <a:rPr lang="de-DE" dirty="0" smtClean="0"/>
              <a:t> </a:t>
            </a:r>
            <a:r>
              <a:rPr lang="de-DE" dirty="0" err="1" smtClean="0"/>
              <a:t>ultricies</a:t>
            </a:r>
            <a:r>
              <a:rPr lang="de-DE" dirty="0" smtClean="0"/>
              <a:t>, </a:t>
            </a:r>
            <a:r>
              <a:rPr lang="de-DE" dirty="0" err="1" smtClean="0"/>
              <a:t>purus</a:t>
            </a:r>
            <a:r>
              <a:rPr lang="de-DE" dirty="0" smtClean="0"/>
              <a:t> </a:t>
            </a:r>
            <a:r>
              <a:rPr lang="de-DE" dirty="0" err="1" smtClean="0"/>
              <a:t>lectus</a:t>
            </a:r>
            <a:r>
              <a:rPr lang="de-DE" dirty="0" smtClean="0"/>
              <a:t> </a:t>
            </a:r>
            <a:r>
              <a:rPr lang="de-DE" dirty="0" err="1" smtClean="0"/>
              <a:t>malesuada</a:t>
            </a:r>
            <a:r>
              <a:rPr lang="de-DE" dirty="0" smtClean="0"/>
              <a:t> </a:t>
            </a:r>
            <a:r>
              <a:rPr lang="de-DE" dirty="0" err="1" smtClean="0"/>
              <a:t>libero</a:t>
            </a:r>
            <a:r>
              <a:rPr lang="de-DE" dirty="0" smtClean="0"/>
              <a:t>,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 commodo magna </a:t>
            </a:r>
            <a:r>
              <a:rPr lang="de-DE" dirty="0" err="1" smtClean="0"/>
              <a:t>eros</a:t>
            </a:r>
            <a:r>
              <a:rPr lang="de-DE" dirty="0" smtClean="0"/>
              <a:t> </a:t>
            </a:r>
            <a:r>
              <a:rPr lang="de-DE" dirty="0" err="1" smtClean="0"/>
              <a:t>quis</a:t>
            </a:r>
            <a:r>
              <a:rPr lang="de-DE" dirty="0" smtClean="0"/>
              <a:t> </a:t>
            </a:r>
            <a:r>
              <a:rPr lang="de-DE" dirty="0" err="1" smtClean="0"/>
              <a:t>urna</a:t>
            </a:r>
            <a:r>
              <a:rPr lang="de-DE" dirty="0" smtClean="0"/>
              <a:t>. </a:t>
            </a:r>
            <a:r>
              <a:rPr lang="de-DE" dirty="0" err="1" smtClean="0"/>
              <a:t>Nunc</a:t>
            </a:r>
            <a:r>
              <a:rPr lang="de-DE" dirty="0" smtClean="0"/>
              <a:t> </a:t>
            </a:r>
            <a:r>
              <a:rPr lang="de-DE" dirty="0" err="1" smtClean="0"/>
              <a:t>viverra</a:t>
            </a:r>
            <a:r>
              <a:rPr lang="de-DE" dirty="0" smtClean="0"/>
              <a:t> </a:t>
            </a:r>
            <a:r>
              <a:rPr lang="de-DE" dirty="0" err="1" smtClean="0"/>
              <a:t>imperdiet</a:t>
            </a:r>
            <a:r>
              <a:rPr lang="de-DE" dirty="0" smtClean="0"/>
              <a:t> </a:t>
            </a:r>
            <a:r>
              <a:rPr lang="de-DE" dirty="0" err="1" smtClean="0"/>
              <a:t>enim</a:t>
            </a:r>
            <a:r>
              <a:rPr lang="de-DE" dirty="0" smtClean="0"/>
              <a:t>. </a:t>
            </a:r>
            <a:r>
              <a:rPr lang="de-DE" dirty="0" err="1" smtClean="0"/>
              <a:t>Fusce</a:t>
            </a:r>
            <a:r>
              <a:rPr lang="de-DE" dirty="0" smtClean="0"/>
              <a:t> </a:t>
            </a:r>
            <a:r>
              <a:rPr lang="de-DE" dirty="0" err="1" smtClean="0"/>
              <a:t>est.</a:t>
            </a:r>
            <a:r>
              <a:rPr lang="de-DE" dirty="0" smtClean="0"/>
              <a:t> </a:t>
            </a:r>
            <a:r>
              <a:rPr lang="de-DE" dirty="0" err="1" smtClean="0"/>
              <a:t>Vivamus</a:t>
            </a:r>
            <a:r>
              <a:rPr lang="de-DE" dirty="0" smtClean="0"/>
              <a:t> a </a:t>
            </a:r>
            <a:r>
              <a:rPr lang="de-DE" dirty="0" err="1" smtClean="0"/>
              <a:t>tellus</a:t>
            </a:r>
            <a:r>
              <a:rPr lang="de-DE" dirty="0" smtClean="0"/>
              <a:t>. </a:t>
            </a:r>
            <a:r>
              <a:rPr lang="de-DE" dirty="0" err="1" smtClean="0"/>
              <a:t>Pellentesque</a:t>
            </a:r>
            <a:r>
              <a:rPr lang="de-DE" dirty="0" smtClean="0"/>
              <a:t> </a:t>
            </a:r>
            <a:r>
              <a:rPr lang="de-DE" dirty="0" err="1" smtClean="0"/>
              <a:t>habitant</a:t>
            </a:r>
            <a:r>
              <a:rPr lang="de-DE" dirty="0" smtClean="0"/>
              <a:t> </a:t>
            </a:r>
            <a:r>
              <a:rPr lang="de-DE" dirty="0" err="1" smtClean="0"/>
              <a:t>morbi</a:t>
            </a:r>
            <a:r>
              <a:rPr lang="de-DE" dirty="0" smtClean="0"/>
              <a:t> </a:t>
            </a:r>
            <a:r>
              <a:rPr lang="de-DE" dirty="0" err="1" smtClean="0"/>
              <a:t>tristique</a:t>
            </a:r>
            <a:r>
              <a:rPr lang="de-DE" dirty="0" smtClean="0"/>
              <a:t> </a:t>
            </a:r>
            <a:r>
              <a:rPr lang="de-DE" dirty="0" err="1" smtClean="0"/>
              <a:t>senectus</a:t>
            </a:r>
            <a:r>
              <a:rPr lang="de-DE" dirty="0" smtClean="0"/>
              <a:t> et </a:t>
            </a:r>
            <a:r>
              <a:rPr lang="de-DE" dirty="0" err="1" smtClean="0"/>
              <a:t>netus</a:t>
            </a:r>
            <a:r>
              <a:rPr lang="de-DE" dirty="0" smtClean="0"/>
              <a:t> et </a:t>
            </a:r>
            <a:r>
              <a:rPr lang="de-DE" dirty="0" err="1" smtClean="0"/>
              <a:t>malesuada</a:t>
            </a:r>
            <a:r>
              <a:rPr lang="de-DE" dirty="0" smtClean="0"/>
              <a:t> </a:t>
            </a:r>
            <a:r>
              <a:rPr lang="de-DE" dirty="0" err="1" smtClean="0"/>
              <a:t>fames</a:t>
            </a:r>
            <a:r>
              <a:rPr lang="de-DE" dirty="0" smtClean="0"/>
              <a:t> </a:t>
            </a:r>
            <a:r>
              <a:rPr lang="de-DE" dirty="0" err="1" smtClean="0"/>
              <a:t>ac</a:t>
            </a:r>
            <a:r>
              <a:rPr lang="de-DE" dirty="0" smtClean="0"/>
              <a:t> </a:t>
            </a:r>
            <a:r>
              <a:rPr lang="de-DE" dirty="0" err="1" smtClean="0"/>
              <a:t>turpis</a:t>
            </a:r>
            <a:r>
              <a:rPr lang="de-DE" dirty="0" smtClean="0"/>
              <a:t> </a:t>
            </a:r>
            <a:r>
              <a:rPr lang="de-DE" dirty="0" err="1" smtClean="0"/>
              <a:t>egestas</a:t>
            </a:r>
            <a:r>
              <a:rPr lang="de-DE" dirty="0" smtClean="0"/>
              <a:t>. </a:t>
            </a:r>
            <a:r>
              <a:rPr lang="de-DE" dirty="0" err="1" smtClean="0"/>
              <a:t>Proin</a:t>
            </a:r>
            <a:r>
              <a:rPr lang="de-DE" dirty="0" smtClean="0"/>
              <a:t> </a:t>
            </a:r>
            <a:r>
              <a:rPr lang="de-DE" dirty="0" err="1" smtClean="0"/>
              <a:t>pharetra</a:t>
            </a:r>
            <a:r>
              <a:rPr lang="de-DE" dirty="0" smtClean="0"/>
              <a:t> </a:t>
            </a:r>
            <a:r>
              <a:rPr lang="de-DE" dirty="0" err="1" smtClean="0"/>
              <a:t>nonummy</a:t>
            </a:r>
            <a:r>
              <a:rPr lang="de-DE" dirty="0" smtClean="0"/>
              <a:t> </a:t>
            </a:r>
            <a:r>
              <a:rPr lang="de-DE" dirty="0" err="1" smtClean="0"/>
              <a:t>pede</a:t>
            </a:r>
            <a:r>
              <a:rPr lang="de-DE" dirty="0" smtClean="0"/>
              <a:t>. </a:t>
            </a:r>
            <a:r>
              <a:rPr lang="de-DE" dirty="0" err="1" smtClean="0"/>
              <a:t>Mauris</a:t>
            </a:r>
            <a:r>
              <a:rPr lang="de-DE" dirty="0" smtClean="0"/>
              <a:t> et </a:t>
            </a:r>
            <a:r>
              <a:rPr lang="de-DE" dirty="0" err="1" smtClean="0"/>
              <a:t>orci</a:t>
            </a:r>
            <a:r>
              <a:rPr lang="de-DE" dirty="0" smtClean="0"/>
              <a:t>. </a:t>
            </a:r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, </a:t>
            </a:r>
            <a:r>
              <a:rPr lang="de-DE" dirty="0" err="1" smtClean="0"/>
              <a:t>consectetuer</a:t>
            </a:r>
            <a:r>
              <a:rPr lang="de-DE" dirty="0" smtClean="0"/>
              <a:t> </a:t>
            </a:r>
            <a:r>
              <a:rPr lang="de-DE" dirty="0" err="1" smtClean="0"/>
              <a:t>adipiscing</a:t>
            </a:r>
            <a:r>
              <a:rPr lang="de-DE" dirty="0" smtClean="0"/>
              <a:t> </a:t>
            </a:r>
            <a:r>
              <a:rPr lang="de-DE" dirty="0" err="1" smtClean="0"/>
              <a:t>elit</a:t>
            </a:r>
            <a:r>
              <a:rPr lang="de-DE" dirty="0" smtClean="0"/>
              <a:t>. Maecenas </a:t>
            </a:r>
            <a:r>
              <a:rPr lang="de-DE" dirty="0" err="1" smtClean="0"/>
              <a:t>porttitor</a:t>
            </a:r>
            <a:r>
              <a:rPr lang="de-DE" dirty="0" smtClean="0"/>
              <a:t> </a:t>
            </a:r>
            <a:r>
              <a:rPr lang="de-DE" dirty="0" err="1" smtClean="0"/>
              <a:t>congue</a:t>
            </a:r>
            <a:r>
              <a:rPr lang="de-DE" dirty="0" smtClean="0"/>
              <a:t> </a:t>
            </a:r>
            <a:r>
              <a:rPr lang="de-DE" dirty="0" err="1" smtClean="0"/>
              <a:t>massa</a:t>
            </a:r>
            <a:r>
              <a:rPr lang="de-DE" dirty="0" smtClean="0"/>
              <a:t>. </a:t>
            </a:r>
            <a:r>
              <a:rPr lang="de-DE" dirty="0" err="1" smtClean="0"/>
              <a:t>Fusce</a:t>
            </a:r>
            <a:r>
              <a:rPr lang="de-DE" dirty="0" smtClean="0"/>
              <a:t> </a:t>
            </a:r>
            <a:r>
              <a:rPr lang="de-DE" dirty="0" err="1" smtClean="0"/>
              <a:t>posuere</a:t>
            </a:r>
            <a:r>
              <a:rPr lang="de-DE" dirty="0" smtClean="0"/>
              <a:t>, magna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pulvinar</a:t>
            </a:r>
            <a:r>
              <a:rPr lang="de-DE" dirty="0" smtClean="0"/>
              <a:t> </a:t>
            </a:r>
            <a:r>
              <a:rPr lang="de-DE" dirty="0" err="1" smtClean="0"/>
              <a:t>ultricies</a:t>
            </a:r>
            <a:r>
              <a:rPr lang="de-DE" dirty="0" smtClean="0"/>
              <a:t>, </a:t>
            </a:r>
            <a:r>
              <a:rPr lang="de-DE" dirty="0" err="1" smtClean="0"/>
              <a:t>purus</a:t>
            </a:r>
            <a:r>
              <a:rPr lang="de-DE" dirty="0" smtClean="0"/>
              <a:t> </a:t>
            </a:r>
            <a:r>
              <a:rPr lang="de-DE" dirty="0" err="1" smtClean="0"/>
              <a:t>lectus</a:t>
            </a:r>
            <a:r>
              <a:rPr lang="de-DE" dirty="0" smtClean="0"/>
              <a:t> </a:t>
            </a:r>
            <a:r>
              <a:rPr lang="de-DE" dirty="0" err="1" smtClean="0"/>
              <a:t>malesuada</a:t>
            </a:r>
            <a:r>
              <a:rPr lang="de-DE" dirty="0" smtClean="0"/>
              <a:t> </a:t>
            </a:r>
            <a:r>
              <a:rPr lang="de-DE" dirty="0" err="1" smtClean="0"/>
              <a:t>libero</a:t>
            </a:r>
            <a:r>
              <a:rPr lang="de-DE" dirty="0" smtClean="0"/>
              <a:t>,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 commodo magna </a:t>
            </a:r>
            <a:r>
              <a:rPr lang="de-DE" dirty="0" err="1" smtClean="0"/>
              <a:t>eros</a:t>
            </a:r>
            <a:r>
              <a:rPr lang="de-DE" dirty="0" smtClean="0"/>
              <a:t> </a:t>
            </a:r>
            <a:r>
              <a:rPr lang="de-DE" dirty="0" err="1" smtClean="0"/>
              <a:t>quis</a:t>
            </a:r>
            <a:r>
              <a:rPr lang="de-DE" dirty="0" smtClean="0"/>
              <a:t> </a:t>
            </a:r>
            <a:r>
              <a:rPr lang="de-DE" dirty="0" err="1" smtClean="0"/>
              <a:t>urna</a:t>
            </a:r>
            <a:r>
              <a:rPr lang="de-DE" dirty="0" smtClean="0"/>
              <a:t>. </a:t>
            </a:r>
            <a:r>
              <a:rPr lang="de-DE" dirty="0" err="1" smtClean="0"/>
              <a:t>Nunc</a:t>
            </a:r>
            <a:r>
              <a:rPr lang="de-DE" dirty="0" smtClean="0"/>
              <a:t> </a:t>
            </a:r>
            <a:r>
              <a:rPr lang="de-DE" dirty="0" err="1" smtClean="0"/>
              <a:t>viverra</a:t>
            </a:r>
            <a:r>
              <a:rPr lang="de-DE" dirty="0" smtClean="0"/>
              <a:t> </a:t>
            </a:r>
            <a:r>
              <a:rPr lang="de-DE" dirty="0" err="1" smtClean="0"/>
              <a:t>imperdiet</a:t>
            </a:r>
            <a:r>
              <a:rPr lang="de-DE" dirty="0" smtClean="0"/>
              <a:t> </a:t>
            </a:r>
            <a:r>
              <a:rPr lang="de-DE" dirty="0" err="1" smtClean="0"/>
              <a:t>enim</a:t>
            </a:r>
            <a:r>
              <a:rPr lang="de-DE" dirty="0" smtClean="0"/>
              <a:t>. </a:t>
            </a:r>
            <a:r>
              <a:rPr lang="de-DE" dirty="0" err="1" smtClean="0"/>
              <a:t>Fusce</a:t>
            </a:r>
            <a:r>
              <a:rPr lang="de-DE" dirty="0" smtClean="0"/>
              <a:t> </a:t>
            </a:r>
            <a:r>
              <a:rPr lang="de-DE" dirty="0" err="1" smtClean="0"/>
              <a:t>est.</a:t>
            </a:r>
            <a:r>
              <a:rPr lang="de-DE" dirty="0" smtClean="0"/>
              <a:t> </a:t>
            </a:r>
            <a:r>
              <a:rPr lang="de-DE" dirty="0" err="1" smtClean="0"/>
              <a:t>Vivamus</a:t>
            </a:r>
            <a:r>
              <a:rPr lang="de-DE" dirty="0" smtClean="0"/>
              <a:t> a </a:t>
            </a:r>
            <a:r>
              <a:rPr lang="de-DE" dirty="0" err="1" smtClean="0"/>
              <a:t>tellus</a:t>
            </a:r>
            <a:r>
              <a:rPr lang="de-DE" dirty="0" smtClean="0"/>
              <a:t>. </a:t>
            </a:r>
            <a:r>
              <a:rPr lang="de-DE" dirty="0" err="1" smtClean="0"/>
              <a:t>Pellentesque</a:t>
            </a:r>
            <a:r>
              <a:rPr lang="de-DE" dirty="0" smtClean="0"/>
              <a:t> </a:t>
            </a:r>
            <a:r>
              <a:rPr lang="de-DE" dirty="0" err="1" smtClean="0"/>
              <a:t>habitant</a:t>
            </a:r>
            <a:r>
              <a:rPr lang="de-DE" dirty="0" smtClean="0"/>
              <a:t> </a:t>
            </a:r>
            <a:r>
              <a:rPr lang="de-DE" dirty="0" err="1" smtClean="0"/>
              <a:t>morbi</a:t>
            </a:r>
            <a:r>
              <a:rPr lang="de-DE" dirty="0" smtClean="0"/>
              <a:t> </a:t>
            </a:r>
            <a:r>
              <a:rPr lang="de-DE" dirty="0" err="1" smtClean="0"/>
              <a:t>tristique</a:t>
            </a:r>
            <a:r>
              <a:rPr lang="de-DE" dirty="0" smtClean="0"/>
              <a:t> </a:t>
            </a:r>
            <a:r>
              <a:rPr lang="de-DE" dirty="0" err="1" smtClean="0"/>
              <a:t>senectus</a:t>
            </a:r>
            <a:r>
              <a:rPr lang="de-DE" dirty="0" smtClean="0"/>
              <a:t> et </a:t>
            </a:r>
            <a:r>
              <a:rPr lang="de-DE" dirty="0" err="1" smtClean="0"/>
              <a:t>netus</a:t>
            </a:r>
            <a:r>
              <a:rPr lang="de-DE" dirty="0" smtClean="0"/>
              <a:t> et </a:t>
            </a:r>
            <a:r>
              <a:rPr lang="de-DE" dirty="0" err="1" smtClean="0"/>
              <a:t>malesuada</a:t>
            </a:r>
            <a:r>
              <a:rPr lang="de-DE" dirty="0" smtClean="0"/>
              <a:t> </a:t>
            </a:r>
            <a:r>
              <a:rPr lang="de-DE" dirty="0" err="1" smtClean="0"/>
              <a:t>fames</a:t>
            </a:r>
            <a:r>
              <a:rPr lang="de-DE" dirty="0" smtClean="0"/>
              <a:t> </a:t>
            </a:r>
            <a:r>
              <a:rPr lang="de-DE" dirty="0" err="1" smtClean="0"/>
              <a:t>ac</a:t>
            </a:r>
            <a:r>
              <a:rPr lang="de-DE" dirty="0" smtClean="0"/>
              <a:t> </a:t>
            </a:r>
            <a:r>
              <a:rPr lang="de-DE" dirty="0" err="1" smtClean="0"/>
              <a:t>turpis</a:t>
            </a:r>
            <a:r>
              <a:rPr lang="de-DE" dirty="0" smtClean="0"/>
              <a:t> </a:t>
            </a:r>
            <a:r>
              <a:rPr lang="de-DE" dirty="0" err="1" smtClean="0"/>
              <a:t>egestas</a:t>
            </a:r>
            <a:r>
              <a:rPr lang="de-DE" dirty="0" smtClean="0"/>
              <a:t>. </a:t>
            </a:r>
            <a:r>
              <a:rPr lang="de-DE" dirty="0" err="1" smtClean="0"/>
              <a:t>Proin</a:t>
            </a:r>
            <a:r>
              <a:rPr lang="de-DE" dirty="0" smtClean="0"/>
              <a:t> </a:t>
            </a:r>
            <a:r>
              <a:rPr lang="de-DE" dirty="0" err="1" smtClean="0"/>
              <a:t>pharetra</a:t>
            </a:r>
            <a:r>
              <a:rPr lang="de-DE" dirty="0" smtClean="0"/>
              <a:t> </a:t>
            </a:r>
            <a:r>
              <a:rPr lang="de-DE" dirty="0" err="1" smtClean="0"/>
              <a:t>nonummy</a:t>
            </a:r>
            <a:r>
              <a:rPr lang="de-DE" dirty="0" smtClean="0"/>
              <a:t> </a:t>
            </a:r>
            <a:r>
              <a:rPr lang="de-DE" dirty="0" err="1" smtClean="0"/>
              <a:t>pede</a:t>
            </a:r>
            <a:r>
              <a:rPr lang="de-DE" dirty="0" smtClean="0"/>
              <a:t>. </a:t>
            </a:r>
            <a:r>
              <a:rPr lang="de-DE" dirty="0" err="1" smtClean="0"/>
              <a:t>Mauris</a:t>
            </a:r>
            <a:r>
              <a:rPr lang="de-DE" dirty="0" smtClean="0"/>
              <a:t> et </a:t>
            </a:r>
            <a:r>
              <a:rPr lang="de-DE" dirty="0" err="1" smtClean="0"/>
              <a:t>orci</a:t>
            </a:r>
            <a:r>
              <a:rPr lang="de-DE" dirty="0" smtClean="0"/>
              <a:t>.</a:t>
            </a:r>
          </a:p>
          <a:p>
            <a:pPr rtl="0"/>
            <a:endParaRPr lang="de-DE" dirty="0"/>
          </a:p>
        </p:txBody>
      </p:sp>
      <p:sp>
        <p:nvSpPr>
          <p:cNvPr id="23" name="Textplatzhalter 19">
            <a:extLst>
              <a:ext uri="{FF2B5EF4-FFF2-40B4-BE49-F238E27FC236}">
                <a16:creationId xmlns:a16="http://schemas.microsoft.com/office/drawing/2014/main" xmlns="" id="{6BE59FCF-FFED-4A34-AAEC-8C22F983D227}"/>
              </a:ext>
            </a:extLst>
          </p:cNvPr>
          <p:cNvSpPr txBox="1">
            <a:spLocks/>
          </p:cNvSpPr>
          <p:nvPr/>
        </p:nvSpPr>
        <p:spPr>
          <a:xfrm>
            <a:off x="2511022" y="6039317"/>
            <a:ext cx="2580510" cy="705600"/>
          </a:xfrm>
          <a:prstGeom prst="rect">
            <a:avLst/>
          </a:prstGeom>
          <a:noFill/>
        </p:spPr>
        <p:txBody>
          <a:bodyPr lIns="0" tIns="0" rIns="0" bIns="0" rtlCol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2400" b="1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de-DE" dirty="0" smtClean="0"/>
              <a:t>DOLOR SIT</a:t>
            </a:r>
            <a:br>
              <a:rPr lang="de-DE" dirty="0" smtClean="0"/>
            </a:br>
            <a:r>
              <a:rPr lang="de-DE" dirty="0" smtClean="0"/>
              <a:t>CONSECTETUER</a:t>
            </a:r>
            <a:endParaRPr lang="de-DE" dirty="0"/>
          </a:p>
        </p:txBody>
      </p:sp>
      <p:sp>
        <p:nvSpPr>
          <p:cNvPr id="24" name="Textplatzhalter 19">
            <a:extLst>
              <a:ext uri="{FF2B5EF4-FFF2-40B4-BE49-F238E27FC236}">
                <a16:creationId xmlns:a16="http://schemas.microsoft.com/office/drawing/2014/main" xmlns="" id="{6ED694E5-AE6C-41B5-B6A8-CDF7585D6174}"/>
              </a:ext>
            </a:extLst>
          </p:cNvPr>
          <p:cNvSpPr txBox="1">
            <a:spLocks/>
          </p:cNvSpPr>
          <p:nvPr/>
        </p:nvSpPr>
        <p:spPr>
          <a:xfrm>
            <a:off x="2524401" y="6765190"/>
            <a:ext cx="2658781" cy="1001010"/>
          </a:xfrm>
          <a:prstGeom prst="rect">
            <a:avLst/>
          </a:prstGeom>
          <a:noFill/>
        </p:spPr>
        <p:txBody>
          <a:bodyPr lIns="0" tIns="0" rIns="0" bIns="0" rtlCol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900" b="0" kern="120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, </a:t>
            </a:r>
            <a:r>
              <a:rPr lang="de-DE" dirty="0" err="1" smtClean="0"/>
              <a:t>consectetuer</a:t>
            </a:r>
            <a:r>
              <a:rPr lang="de-DE" dirty="0" smtClean="0"/>
              <a:t> </a:t>
            </a:r>
            <a:r>
              <a:rPr lang="de-DE" dirty="0" err="1" smtClean="0"/>
              <a:t>adipiscing</a:t>
            </a:r>
            <a:r>
              <a:rPr lang="de-DE" dirty="0" smtClean="0"/>
              <a:t> </a:t>
            </a:r>
            <a:r>
              <a:rPr lang="de-DE" dirty="0" err="1" smtClean="0"/>
              <a:t>elit</a:t>
            </a:r>
            <a:r>
              <a:rPr lang="de-DE" dirty="0" smtClean="0"/>
              <a:t>. Maecenas </a:t>
            </a:r>
            <a:r>
              <a:rPr lang="de-DE" dirty="0" err="1" smtClean="0"/>
              <a:t>porttitor</a:t>
            </a:r>
            <a:r>
              <a:rPr lang="de-DE" dirty="0" smtClean="0"/>
              <a:t> </a:t>
            </a:r>
            <a:r>
              <a:rPr lang="de-DE" dirty="0" err="1" smtClean="0"/>
              <a:t>congue</a:t>
            </a:r>
            <a:r>
              <a:rPr lang="de-DE" dirty="0" smtClean="0"/>
              <a:t> </a:t>
            </a:r>
            <a:r>
              <a:rPr lang="de-DE" dirty="0" err="1" smtClean="0"/>
              <a:t>massa</a:t>
            </a:r>
            <a:r>
              <a:rPr lang="de-DE" dirty="0" smtClean="0"/>
              <a:t>. </a:t>
            </a:r>
            <a:r>
              <a:rPr lang="de-DE" dirty="0" err="1" smtClean="0"/>
              <a:t>Fusce</a:t>
            </a:r>
            <a:r>
              <a:rPr lang="de-DE" dirty="0" smtClean="0"/>
              <a:t> </a:t>
            </a:r>
            <a:r>
              <a:rPr lang="de-DE" dirty="0" err="1" smtClean="0"/>
              <a:t>posuere</a:t>
            </a:r>
            <a:r>
              <a:rPr lang="de-DE" dirty="0" smtClean="0"/>
              <a:t>, magna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pulvinar</a:t>
            </a:r>
            <a:r>
              <a:rPr lang="de-DE" dirty="0" smtClean="0"/>
              <a:t> </a:t>
            </a:r>
            <a:r>
              <a:rPr lang="de-DE" dirty="0" err="1" smtClean="0"/>
              <a:t>ultricies</a:t>
            </a:r>
            <a:r>
              <a:rPr lang="de-DE" dirty="0" smtClean="0"/>
              <a:t>, </a:t>
            </a:r>
            <a:r>
              <a:rPr lang="de-DE" dirty="0" err="1" smtClean="0"/>
              <a:t>purus</a:t>
            </a:r>
            <a:r>
              <a:rPr lang="de-DE" dirty="0" smtClean="0"/>
              <a:t> </a:t>
            </a:r>
            <a:r>
              <a:rPr lang="de-DE" dirty="0" err="1" smtClean="0"/>
              <a:t>lectus</a:t>
            </a:r>
            <a:r>
              <a:rPr lang="de-DE" dirty="0" smtClean="0"/>
              <a:t> </a:t>
            </a:r>
            <a:r>
              <a:rPr lang="de-DE" dirty="0" err="1" smtClean="0"/>
              <a:t>malesuada</a:t>
            </a:r>
            <a:r>
              <a:rPr lang="de-DE" dirty="0" smtClean="0"/>
              <a:t> </a:t>
            </a:r>
            <a:r>
              <a:rPr lang="de-DE" dirty="0" err="1" smtClean="0"/>
              <a:t>libero</a:t>
            </a:r>
            <a:r>
              <a:rPr lang="de-DE" dirty="0" smtClean="0"/>
              <a:t>,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 commodo magna </a:t>
            </a:r>
            <a:r>
              <a:rPr lang="de-DE" dirty="0" err="1" smtClean="0"/>
              <a:t>eros</a:t>
            </a:r>
            <a:r>
              <a:rPr lang="de-DE" dirty="0" smtClean="0"/>
              <a:t> </a:t>
            </a:r>
            <a:r>
              <a:rPr lang="de-DE" dirty="0" err="1" smtClean="0"/>
              <a:t>quis</a:t>
            </a:r>
            <a:r>
              <a:rPr lang="de-DE" dirty="0" smtClean="0"/>
              <a:t> </a:t>
            </a:r>
            <a:r>
              <a:rPr lang="de-DE" dirty="0" err="1" smtClean="0"/>
              <a:t>urna</a:t>
            </a:r>
            <a:r>
              <a:rPr lang="de-DE" dirty="0" smtClean="0"/>
              <a:t>. </a:t>
            </a:r>
            <a:r>
              <a:rPr lang="de-DE" dirty="0" err="1" smtClean="0"/>
              <a:t>Nunc</a:t>
            </a:r>
            <a:r>
              <a:rPr lang="de-DE" dirty="0" smtClean="0"/>
              <a:t> </a:t>
            </a:r>
            <a:r>
              <a:rPr lang="de-DE" dirty="0" err="1" smtClean="0"/>
              <a:t>viverra</a:t>
            </a:r>
            <a:r>
              <a:rPr lang="de-DE" dirty="0" smtClean="0"/>
              <a:t> </a:t>
            </a:r>
            <a:r>
              <a:rPr lang="de-DE" dirty="0" err="1" smtClean="0"/>
              <a:t>imperdiet</a:t>
            </a:r>
            <a:r>
              <a:rPr lang="de-DE" dirty="0" smtClean="0"/>
              <a:t> </a:t>
            </a:r>
            <a:r>
              <a:rPr lang="de-DE" dirty="0" err="1" smtClean="0"/>
              <a:t>enim</a:t>
            </a:r>
            <a:r>
              <a:rPr lang="de-DE" dirty="0" smtClean="0"/>
              <a:t>. </a:t>
            </a:r>
            <a:r>
              <a:rPr lang="de-DE" dirty="0" err="1" smtClean="0"/>
              <a:t>Fusce</a:t>
            </a:r>
            <a:r>
              <a:rPr lang="de-DE" dirty="0" smtClean="0"/>
              <a:t> </a:t>
            </a:r>
            <a:r>
              <a:rPr lang="de-DE" dirty="0" err="1" smtClean="0"/>
              <a:t>est.</a:t>
            </a:r>
            <a:r>
              <a:rPr lang="de-DE" dirty="0" smtClean="0"/>
              <a:t> </a:t>
            </a:r>
            <a:r>
              <a:rPr lang="de-DE" dirty="0" err="1" smtClean="0"/>
              <a:t>Vivamus</a:t>
            </a:r>
            <a:r>
              <a:rPr lang="de-DE" dirty="0" smtClean="0"/>
              <a:t> a </a:t>
            </a:r>
            <a:r>
              <a:rPr lang="de-DE" dirty="0" err="1" smtClean="0"/>
              <a:t>tellus</a:t>
            </a:r>
            <a:r>
              <a:rPr lang="de-DE" dirty="0" smtClean="0"/>
              <a:t>. </a:t>
            </a:r>
            <a:r>
              <a:rPr lang="de-DE" dirty="0" err="1" smtClean="0"/>
              <a:t>Pellentesque</a:t>
            </a:r>
            <a:r>
              <a:rPr lang="de-DE" dirty="0" smtClean="0"/>
              <a:t> </a:t>
            </a:r>
            <a:r>
              <a:rPr lang="de-DE" dirty="0" err="1" smtClean="0"/>
              <a:t>habitant</a:t>
            </a:r>
            <a:r>
              <a:rPr lang="de-DE" dirty="0" smtClean="0"/>
              <a:t> </a:t>
            </a:r>
            <a:r>
              <a:rPr lang="de-DE" dirty="0" err="1" smtClean="0"/>
              <a:t>morbi</a:t>
            </a:r>
            <a:r>
              <a:rPr lang="de-DE" dirty="0" smtClean="0"/>
              <a:t> </a:t>
            </a:r>
            <a:r>
              <a:rPr lang="de-DE" dirty="0" err="1" smtClean="0"/>
              <a:t>tristique</a:t>
            </a:r>
            <a:r>
              <a:rPr lang="de-DE" dirty="0" smtClean="0"/>
              <a:t> </a:t>
            </a:r>
            <a:r>
              <a:rPr lang="de-DE" dirty="0" err="1" smtClean="0"/>
              <a:t>senectus</a:t>
            </a:r>
            <a:r>
              <a:rPr lang="de-DE" dirty="0" smtClean="0"/>
              <a:t> et </a:t>
            </a:r>
            <a:r>
              <a:rPr lang="de-DE" dirty="0" err="1" smtClean="0"/>
              <a:t>netus</a:t>
            </a:r>
            <a:r>
              <a:rPr lang="de-DE" dirty="0" smtClean="0"/>
              <a:t> et </a:t>
            </a:r>
            <a:r>
              <a:rPr lang="de-DE" dirty="0" err="1" smtClean="0"/>
              <a:t>malesuada</a:t>
            </a:r>
            <a:r>
              <a:rPr lang="de-DE" dirty="0" smtClean="0"/>
              <a:t> </a:t>
            </a:r>
            <a:r>
              <a:rPr lang="de-DE" dirty="0" err="1" smtClean="0"/>
              <a:t>fames</a:t>
            </a:r>
            <a:r>
              <a:rPr lang="de-DE" dirty="0" smtClean="0"/>
              <a:t> </a:t>
            </a:r>
            <a:r>
              <a:rPr lang="de-DE" dirty="0" err="1" smtClean="0"/>
              <a:t>ac</a:t>
            </a:r>
            <a:r>
              <a:rPr lang="de-DE" dirty="0" smtClean="0"/>
              <a:t> </a:t>
            </a:r>
            <a:r>
              <a:rPr lang="de-DE" dirty="0" err="1" smtClean="0"/>
              <a:t>turpis</a:t>
            </a:r>
            <a:r>
              <a:rPr lang="de-DE" dirty="0" smtClean="0"/>
              <a:t> </a:t>
            </a:r>
            <a:r>
              <a:rPr lang="de-DE" dirty="0" err="1" smtClean="0"/>
              <a:t>egestas</a:t>
            </a:r>
            <a:r>
              <a:rPr lang="de-DE" dirty="0" smtClean="0"/>
              <a:t>. </a:t>
            </a:r>
            <a:r>
              <a:rPr lang="de-DE" dirty="0" err="1" smtClean="0"/>
              <a:t>Proin</a:t>
            </a:r>
            <a:r>
              <a:rPr lang="de-DE" dirty="0" smtClean="0"/>
              <a:t> </a:t>
            </a:r>
            <a:r>
              <a:rPr lang="de-DE" dirty="0" err="1" smtClean="0"/>
              <a:t>pharetra</a:t>
            </a:r>
            <a:r>
              <a:rPr lang="de-DE" dirty="0" smtClean="0"/>
              <a:t> </a:t>
            </a:r>
            <a:r>
              <a:rPr lang="de-DE" dirty="0" err="1" smtClean="0"/>
              <a:t>nonummy</a:t>
            </a:r>
            <a:r>
              <a:rPr lang="de-DE" dirty="0" smtClean="0"/>
              <a:t> </a:t>
            </a:r>
            <a:r>
              <a:rPr lang="de-DE" dirty="0" err="1" smtClean="0"/>
              <a:t>pede</a:t>
            </a:r>
            <a:r>
              <a:rPr lang="de-DE" dirty="0" smtClean="0"/>
              <a:t>. </a:t>
            </a:r>
            <a:r>
              <a:rPr lang="de-DE" dirty="0" err="1" smtClean="0"/>
              <a:t>Mauris</a:t>
            </a:r>
            <a:r>
              <a:rPr lang="de-DE" dirty="0" smtClean="0"/>
              <a:t> et </a:t>
            </a:r>
            <a:r>
              <a:rPr lang="de-DE" dirty="0" err="1" smtClean="0"/>
              <a:t>orci</a:t>
            </a:r>
            <a:r>
              <a:rPr lang="de-DE" dirty="0" smtClean="0"/>
              <a:t>.</a:t>
            </a:r>
            <a:endParaRPr lang="de-DE" dirty="0"/>
          </a:p>
        </p:txBody>
      </p:sp>
      <p:sp>
        <p:nvSpPr>
          <p:cNvPr id="16" name="Textplatzhalter 19">
            <a:extLst>
              <a:ext uri="{FF2B5EF4-FFF2-40B4-BE49-F238E27FC236}">
                <a16:creationId xmlns:a16="http://schemas.microsoft.com/office/drawing/2014/main" xmlns="" id="{790FAF88-B084-4A8C-B4BD-4575C4341F24}"/>
              </a:ext>
            </a:extLst>
          </p:cNvPr>
          <p:cNvSpPr txBox="1">
            <a:spLocks/>
          </p:cNvSpPr>
          <p:nvPr/>
        </p:nvSpPr>
        <p:spPr>
          <a:xfrm>
            <a:off x="2686698" y="8120961"/>
            <a:ext cx="421200" cy="424800"/>
          </a:xfrm>
          <a:prstGeom prst="ellipse">
            <a:avLst/>
          </a:prstGeom>
          <a:solidFill>
            <a:schemeClr val="tx1">
              <a:alpha val="20000"/>
            </a:schemeClr>
          </a:solidFill>
        </p:spPr>
        <p:txBody>
          <a:bodyPr lIns="0" tIns="0" rIns="0" bIns="0" rtlCol="0" anchor="ctr" anchorCtr="0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1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de-DE" sz="900" dirty="0" smtClean="0"/>
              <a:t>12 %</a:t>
            </a:r>
            <a:endParaRPr lang="de-DE" sz="900" dirty="0"/>
          </a:p>
        </p:txBody>
      </p:sp>
      <p:sp>
        <p:nvSpPr>
          <p:cNvPr id="19" name="Textplatzhalter 19">
            <a:extLst>
              <a:ext uri="{FF2B5EF4-FFF2-40B4-BE49-F238E27FC236}">
                <a16:creationId xmlns:a16="http://schemas.microsoft.com/office/drawing/2014/main" xmlns="" id="{5E612105-F249-4371-9239-D2FD08CA61C0}"/>
              </a:ext>
            </a:extLst>
          </p:cNvPr>
          <p:cNvSpPr txBox="1">
            <a:spLocks/>
          </p:cNvSpPr>
          <p:nvPr/>
        </p:nvSpPr>
        <p:spPr>
          <a:xfrm>
            <a:off x="3637428" y="8120961"/>
            <a:ext cx="421200" cy="424800"/>
          </a:xfrm>
          <a:prstGeom prst="ellipse">
            <a:avLst/>
          </a:prstGeom>
          <a:solidFill>
            <a:schemeClr val="accent3">
              <a:alpha val="20000"/>
            </a:schemeClr>
          </a:solidFill>
        </p:spPr>
        <p:txBody>
          <a:bodyPr lIns="0" tIns="0" rIns="0" bIns="0" rtlCol="0" anchor="ctr" anchorCtr="0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1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de-DE" sz="900" dirty="0" smtClean="0"/>
              <a:t>34 %</a:t>
            </a:r>
            <a:endParaRPr lang="de-DE" sz="900" dirty="0"/>
          </a:p>
        </p:txBody>
      </p:sp>
      <p:sp>
        <p:nvSpPr>
          <p:cNvPr id="22" name="Textplatzhalter 19">
            <a:extLst>
              <a:ext uri="{FF2B5EF4-FFF2-40B4-BE49-F238E27FC236}">
                <a16:creationId xmlns:a16="http://schemas.microsoft.com/office/drawing/2014/main" xmlns="" id="{59694689-669D-44C5-B619-F589173FE561}"/>
              </a:ext>
            </a:extLst>
          </p:cNvPr>
          <p:cNvSpPr txBox="1">
            <a:spLocks/>
          </p:cNvSpPr>
          <p:nvPr/>
        </p:nvSpPr>
        <p:spPr>
          <a:xfrm>
            <a:off x="4588157" y="8120961"/>
            <a:ext cx="421200" cy="424800"/>
          </a:xfrm>
          <a:prstGeom prst="ellipse">
            <a:avLst/>
          </a:prstGeom>
          <a:solidFill>
            <a:schemeClr val="tx1">
              <a:alpha val="20000"/>
            </a:schemeClr>
          </a:solidFill>
        </p:spPr>
        <p:txBody>
          <a:bodyPr lIns="0" tIns="0" rIns="0" bIns="0" rtlCol="0" anchor="ctr" anchorCtr="0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1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de-DE" sz="900" dirty="0" smtClean="0"/>
              <a:t>56 %</a:t>
            </a:r>
            <a:endParaRPr lang="de-DE" sz="900" dirty="0"/>
          </a:p>
        </p:txBody>
      </p:sp>
      <p:sp>
        <p:nvSpPr>
          <p:cNvPr id="12" name="Textplatzhalter 19">
            <a:extLst>
              <a:ext uri="{FF2B5EF4-FFF2-40B4-BE49-F238E27FC236}">
                <a16:creationId xmlns:a16="http://schemas.microsoft.com/office/drawing/2014/main" xmlns="" id="{ACA5A773-11C4-4FE2-BDDF-0F2854BD2E1F}"/>
              </a:ext>
            </a:extLst>
          </p:cNvPr>
          <p:cNvSpPr txBox="1">
            <a:spLocks/>
          </p:cNvSpPr>
          <p:nvPr/>
        </p:nvSpPr>
        <p:spPr>
          <a:xfrm>
            <a:off x="5401764" y="6088912"/>
            <a:ext cx="1195200" cy="656667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txBody>
          <a:bodyPr lIns="126000" tIns="108000" rIns="54000" bIns="72000" rtlCol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4100" kern="120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de-DE" dirty="0" smtClean="0"/>
              <a:t>567</a:t>
            </a:r>
            <a:endParaRPr lang="de-DE" dirty="0"/>
          </a:p>
        </p:txBody>
      </p:sp>
      <p:sp>
        <p:nvSpPr>
          <p:cNvPr id="13" name="Textplatzhalter 19">
            <a:extLst>
              <a:ext uri="{FF2B5EF4-FFF2-40B4-BE49-F238E27FC236}">
                <a16:creationId xmlns:a16="http://schemas.microsoft.com/office/drawing/2014/main" xmlns="" id="{8BA59212-9C54-4951-8C9E-2B22F20AF50E}"/>
              </a:ext>
            </a:extLst>
          </p:cNvPr>
          <p:cNvSpPr txBox="1">
            <a:spLocks/>
          </p:cNvSpPr>
          <p:nvPr/>
        </p:nvSpPr>
        <p:spPr>
          <a:xfrm>
            <a:off x="5401764" y="6747537"/>
            <a:ext cx="1195200" cy="747995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txBody>
          <a:bodyPr lIns="126000" tIns="18000" rIns="54000" bIns="7200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95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, </a:t>
            </a:r>
            <a:r>
              <a:rPr lang="de-DE" dirty="0" err="1" smtClean="0"/>
              <a:t>consectetuer</a:t>
            </a:r>
            <a:r>
              <a:rPr lang="de-DE" dirty="0" smtClean="0"/>
              <a:t> </a:t>
            </a:r>
            <a:r>
              <a:rPr lang="de-DE" dirty="0" err="1" smtClean="0"/>
              <a:t>adipiscing</a:t>
            </a:r>
            <a:r>
              <a:rPr lang="de-DE" dirty="0" smtClean="0"/>
              <a:t> </a:t>
            </a:r>
            <a:r>
              <a:rPr lang="de-DE" dirty="0" err="1" smtClean="0"/>
              <a:t>elit</a:t>
            </a:r>
            <a:r>
              <a:rPr lang="de-DE" dirty="0" smtClean="0"/>
              <a:t>. Maecenas </a:t>
            </a:r>
            <a:r>
              <a:rPr lang="de-DE" dirty="0" err="1" smtClean="0"/>
              <a:t>porttitor</a:t>
            </a:r>
            <a:endParaRPr lang="de-DE" dirty="0"/>
          </a:p>
        </p:txBody>
      </p:sp>
      <p:sp>
        <p:nvSpPr>
          <p:cNvPr id="15" name="Textplatzhalter 19">
            <a:extLst>
              <a:ext uri="{FF2B5EF4-FFF2-40B4-BE49-F238E27FC236}">
                <a16:creationId xmlns:a16="http://schemas.microsoft.com/office/drawing/2014/main" xmlns="" id="{C3331DEF-944B-45DA-8929-DC31361FE60F}"/>
              </a:ext>
            </a:extLst>
          </p:cNvPr>
          <p:cNvSpPr txBox="1">
            <a:spLocks/>
          </p:cNvSpPr>
          <p:nvPr/>
        </p:nvSpPr>
        <p:spPr>
          <a:xfrm>
            <a:off x="5401764" y="7495532"/>
            <a:ext cx="1195200" cy="539792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txBody>
          <a:bodyPr lIns="126000" tIns="0" rIns="54000" bIns="72000" rtlCol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4100" kern="1200" spc="-15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32,1</a:t>
            </a:r>
          </a:p>
        </p:txBody>
      </p:sp>
      <p:sp>
        <p:nvSpPr>
          <p:cNvPr id="14" name="Textplatzhalter 19">
            <a:extLst>
              <a:ext uri="{FF2B5EF4-FFF2-40B4-BE49-F238E27FC236}">
                <a16:creationId xmlns:a16="http://schemas.microsoft.com/office/drawing/2014/main" xmlns="" id="{2B5F14DE-7D1A-461C-95A5-3E218CC452D4}"/>
              </a:ext>
            </a:extLst>
          </p:cNvPr>
          <p:cNvSpPr txBox="1">
            <a:spLocks/>
          </p:cNvSpPr>
          <p:nvPr/>
        </p:nvSpPr>
        <p:spPr>
          <a:xfrm>
            <a:off x="5401764" y="8035325"/>
            <a:ext cx="1195200" cy="1108675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txBody>
          <a:bodyPr lIns="126000" tIns="18000" rIns="54000" bIns="7200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95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, </a:t>
            </a:r>
            <a:r>
              <a:rPr lang="de-DE" dirty="0" err="1" smtClean="0"/>
              <a:t>consectetuer</a:t>
            </a:r>
            <a:r>
              <a:rPr lang="de-DE" dirty="0" smtClean="0"/>
              <a:t> </a:t>
            </a:r>
            <a:r>
              <a:rPr lang="de-DE" dirty="0" err="1" smtClean="0"/>
              <a:t>adipiscing</a:t>
            </a:r>
            <a:r>
              <a:rPr lang="de-DE" dirty="0" smtClean="0"/>
              <a:t> </a:t>
            </a:r>
            <a:r>
              <a:rPr lang="de-DE" dirty="0" err="1" smtClean="0"/>
              <a:t>elit</a:t>
            </a:r>
            <a:r>
              <a:rPr lang="de-DE" dirty="0" smtClean="0"/>
              <a:t>. Maecenas </a:t>
            </a:r>
            <a:r>
              <a:rPr lang="de-DE" dirty="0" err="1" smtClean="0"/>
              <a:t>porttitor</a:t>
            </a:r>
            <a:r>
              <a:rPr lang="de-DE" dirty="0" smtClean="0"/>
              <a:t> </a:t>
            </a:r>
            <a:r>
              <a:rPr lang="de-DE" dirty="0" err="1" smtClean="0"/>
              <a:t>congue</a:t>
            </a:r>
            <a:r>
              <a:rPr lang="de-DE" dirty="0" smtClean="0"/>
              <a:t> </a:t>
            </a:r>
            <a:r>
              <a:rPr lang="de-DE" dirty="0" err="1" smtClean="0"/>
              <a:t>massa</a:t>
            </a:r>
            <a:r>
              <a:rPr lang="de-DE" dirty="0" smtClean="0"/>
              <a:t>.</a:t>
            </a:r>
            <a:br>
              <a:rPr lang="de-DE" dirty="0" smtClean="0"/>
            </a:br>
            <a:r>
              <a:rPr lang="de-DE" dirty="0" err="1" smtClean="0"/>
              <a:t>Fusce</a:t>
            </a:r>
            <a:r>
              <a:rPr lang="de-DE" dirty="0" smtClean="0"/>
              <a:t> </a:t>
            </a:r>
            <a:r>
              <a:rPr lang="de-DE" dirty="0" err="1" smtClean="0"/>
              <a:t>posuere</a:t>
            </a:r>
            <a:endParaRPr lang="de-DE" dirty="0"/>
          </a:p>
        </p:txBody>
      </p:sp>
      <p:sp>
        <p:nvSpPr>
          <p:cNvPr id="48" name="Bildplatzhalter 48" descr="Daumen hoch-Symbol">
            <a:extLst>
              <a:ext uri="{FF2B5EF4-FFF2-40B4-BE49-F238E27FC236}">
                <a16:creationId xmlns:a16="http://schemas.microsoft.com/office/drawing/2014/main" xmlns="" id="{18E59CD9-FD5B-4D90-A991-8BE2449BF36F}"/>
              </a:ext>
            </a:extLst>
          </p:cNvPr>
          <p:cNvSpPr txBox="1">
            <a:spLocks/>
          </p:cNvSpPr>
          <p:nvPr/>
        </p:nvSpPr>
        <p:spPr>
          <a:xfrm>
            <a:off x="1416208" y="2742902"/>
            <a:ext cx="386165" cy="386165"/>
          </a:xfrm>
          <a:prstGeom prst="ellipse">
            <a:avLst/>
          </a:prstGeom>
        </p:spPr>
        <p:txBody>
          <a:bodyPr lIns="0" tIns="0" rIns="0" bIns="0" rtlCol="0" anchor="ctr" anchorCtr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endParaRPr lang="de-DE" dirty="0"/>
          </a:p>
        </p:txBody>
      </p:sp>
      <p:sp>
        <p:nvSpPr>
          <p:cNvPr id="50" name="Bildplatzhalter 48" descr="Kamerasymbol">
            <a:extLst>
              <a:ext uri="{FF2B5EF4-FFF2-40B4-BE49-F238E27FC236}">
                <a16:creationId xmlns:a16="http://schemas.microsoft.com/office/drawing/2014/main" xmlns="" id="{10D5880C-3E27-4302-8F58-27725A2D4C62}"/>
              </a:ext>
            </a:extLst>
          </p:cNvPr>
          <p:cNvSpPr txBox="1">
            <a:spLocks/>
          </p:cNvSpPr>
          <p:nvPr/>
        </p:nvSpPr>
        <p:spPr>
          <a:xfrm>
            <a:off x="1757518" y="4324509"/>
            <a:ext cx="386165" cy="386165"/>
          </a:xfrm>
          <a:prstGeom prst="ellipse">
            <a:avLst/>
          </a:prstGeom>
          <a:blipFill>
            <a:blip r:embed="rId3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 l="17711" t="21592" r="17711" b="23158"/>
            </a:stretch>
          </a:blipFill>
        </p:spPr>
        <p:txBody>
          <a:bodyPr lIns="0" tIns="0" rIns="0" bIns="0" rtlCol="0" anchor="ctr" anchorCtr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endParaRPr lang="de-DE" dirty="0"/>
          </a:p>
        </p:txBody>
      </p:sp>
      <p:sp>
        <p:nvSpPr>
          <p:cNvPr id="51" name="Bildplatzhalter 48" descr="Sprechblasensymbol">
            <a:extLst>
              <a:ext uri="{FF2B5EF4-FFF2-40B4-BE49-F238E27FC236}">
                <a16:creationId xmlns:a16="http://schemas.microsoft.com/office/drawing/2014/main" xmlns="" id="{F89B2B7D-B7A1-4850-AF0B-C5EDA03E8F35}"/>
              </a:ext>
            </a:extLst>
          </p:cNvPr>
          <p:cNvSpPr txBox="1">
            <a:spLocks/>
          </p:cNvSpPr>
          <p:nvPr/>
        </p:nvSpPr>
        <p:spPr>
          <a:xfrm>
            <a:off x="3185392" y="4472691"/>
            <a:ext cx="504000" cy="504000"/>
          </a:xfrm>
          <a:prstGeom prst="ellipse">
            <a:avLst/>
          </a:prstGeom>
          <a:blipFill>
            <a:blip r:embed="rId5">
              <a:extLs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 l="14668" t="17509" r="11900" b="19665"/>
            </a:stretch>
          </a:blipFill>
        </p:spPr>
        <p:txBody>
          <a:bodyPr lIns="0" tIns="0" rIns="0" bIns="0" rtlCol="0" anchor="ctr" anchorCtr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endParaRPr lang="de-DE" dirty="0"/>
          </a:p>
        </p:txBody>
      </p:sp>
      <p:sp>
        <p:nvSpPr>
          <p:cNvPr id="52" name="Bildplatzhalter 48" descr="E-Mail-Symbol">
            <a:extLst>
              <a:ext uri="{FF2B5EF4-FFF2-40B4-BE49-F238E27FC236}">
                <a16:creationId xmlns:a16="http://schemas.microsoft.com/office/drawing/2014/main" xmlns="" id="{A2AB63E4-F858-4F2E-9AA6-83CBE42C4FA0}"/>
              </a:ext>
            </a:extLst>
          </p:cNvPr>
          <p:cNvSpPr txBox="1">
            <a:spLocks/>
          </p:cNvSpPr>
          <p:nvPr/>
        </p:nvSpPr>
        <p:spPr>
          <a:xfrm>
            <a:off x="4677392" y="4202365"/>
            <a:ext cx="386165" cy="386165"/>
          </a:xfrm>
          <a:prstGeom prst="ellipse">
            <a:avLst/>
          </a:prstGeom>
        </p:spPr>
        <p:txBody>
          <a:bodyPr lIns="0" tIns="0" rIns="0" bIns="0" rtlCol="0" anchor="ctr" anchorCtr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endParaRPr lang="de-DE" dirty="0"/>
          </a:p>
        </p:txBody>
      </p:sp>
      <p:sp>
        <p:nvSpPr>
          <p:cNvPr id="53" name="Bildplatzhalter 48" descr="Symbol für Stift im Kästchen">
            <a:extLst>
              <a:ext uri="{FF2B5EF4-FFF2-40B4-BE49-F238E27FC236}">
                <a16:creationId xmlns:a16="http://schemas.microsoft.com/office/drawing/2014/main" xmlns="" id="{0E117B05-F6B5-4FAA-B946-E5C7B4D269D6}"/>
              </a:ext>
            </a:extLst>
          </p:cNvPr>
          <p:cNvSpPr txBox="1">
            <a:spLocks/>
          </p:cNvSpPr>
          <p:nvPr/>
        </p:nvSpPr>
        <p:spPr>
          <a:xfrm>
            <a:off x="4855869" y="2813801"/>
            <a:ext cx="504000" cy="504000"/>
          </a:xfrm>
          <a:prstGeom prst="ellipse">
            <a:avLst/>
          </a:prstGeom>
          <a:blipFill>
            <a:blip r:embed="rId7">
              <a:extLst>
                <a:ext uri="{96DAC541-7B7A-43D3-8B79-37D633B846F1}">
                  <asvg:svgBlip xmlns="" xmlns:asvg="http://schemas.microsoft.com/office/drawing/2016/SVG/main" r:embed="rId8"/>
                </a:ext>
              </a:extLst>
            </a:blip>
            <a:srcRect/>
            <a:stretch>
              <a:fillRect l="22990" t="19938" r="16926" b="22590"/>
            </a:stretch>
          </a:blipFill>
        </p:spPr>
        <p:txBody>
          <a:bodyPr lIns="0" tIns="0" rIns="0" bIns="0" rtlCol="0" anchor="ctr" anchorCtr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endParaRPr lang="de-DE" dirty="0"/>
          </a:p>
        </p:txBody>
      </p:sp>
      <p:sp>
        <p:nvSpPr>
          <p:cNvPr id="54" name="Bildplatzhalter 48" descr="Lupensymbol">
            <a:extLst>
              <a:ext uri="{FF2B5EF4-FFF2-40B4-BE49-F238E27FC236}">
                <a16:creationId xmlns:a16="http://schemas.microsoft.com/office/drawing/2014/main" xmlns="" id="{FD610947-524F-4B5F-BBDD-A1F9139C99AE}"/>
              </a:ext>
            </a:extLst>
          </p:cNvPr>
          <p:cNvSpPr txBox="1">
            <a:spLocks/>
          </p:cNvSpPr>
          <p:nvPr/>
        </p:nvSpPr>
        <p:spPr>
          <a:xfrm>
            <a:off x="3513111" y="2522883"/>
            <a:ext cx="386165" cy="386165"/>
          </a:xfrm>
          <a:prstGeom prst="ellipse">
            <a:avLst/>
          </a:prstGeom>
          <a:blipFill>
            <a:blip r:embed="rId9">
              <a:extLst>
                <a:ext uri="{96DAC541-7B7A-43D3-8B79-37D633B846F1}">
                  <asvg:svgBlip xmlns="" xmlns:asvg="http://schemas.microsoft.com/office/drawing/2016/SVG/main" r:embed="rId10"/>
                </a:ext>
              </a:extLst>
            </a:blip>
            <a:srcRect/>
            <a:stretch>
              <a:fillRect l="17116" t="16888" r="13222" b="16477"/>
            </a:stretch>
          </a:blipFill>
        </p:spPr>
        <p:txBody>
          <a:bodyPr lIns="0" tIns="0" rIns="0" bIns="0" rtlCol="0" anchor="ctr" anchorCtr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endParaRPr lang="de-DE" dirty="0"/>
          </a:p>
        </p:txBody>
      </p:sp>
      <p:grpSp>
        <p:nvGrpSpPr>
          <p:cNvPr id="49" name="Gruppieren 48">
            <a:extLst>
              <a:ext uri="{FF2B5EF4-FFF2-40B4-BE49-F238E27FC236}">
                <a16:creationId xmlns:a16="http://schemas.microsoft.com/office/drawing/2014/main" xmlns="" id="{807DCC05-1657-4C27-9BA9-82E81A1FA03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0" y="2165991"/>
            <a:ext cx="6875840" cy="6619234"/>
            <a:chOff x="0" y="2165991"/>
            <a:chExt cx="6875840" cy="6619234"/>
          </a:xfrm>
        </p:grpSpPr>
        <p:pic>
          <p:nvPicPr>
            <p:cNvPr id="4" name="Grafik 3" descr="dekorative Elemente">
              <a:extLst>
                <a:ext uri="{FF2B5EF4-FFF2-40B4-BE49-F238E27FC236}">
                  <a16:creationId xmlns:a16="http://schemas.microsoft.com/office/drawing/2014/main" xmlns="" id="{2727024C-DCFB-41A0-81C5-DD80EB7C346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=""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552458" y="2625557"/>
              <a:ext cx="3582000" cy="2093704"/>
            </a:xfrm>
            <a:prstGeom prst="rect">
              <a:avLst/>
            </a:prstGeom>
          </p:spPr>
        </p:pic>
        <p:pic>
          <p:nvPicPr>
            <p:cNvPr id="5" name="Gerader Verbinder 1" descr="dekorative Elemente">
              <a:extLst>
                <a:ext uri="{FF2B5EF4-FFF2-40B4-BE49-F238E27FC236}">
                  <a16:creationId xmlns:a16="http://schemas.microsoft.com/office/drawing/2014/main" xmlns="" id="{6A0953F2-FE54-41B2-8515-FB520D0161C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=""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2149357" y="2818273"/>
              <a:ext cx="1411202" cy="1461600"/>
            </a:xfrm>
            <a:prstGeom prst="rect">
              <a:avLst/>
            </a:prstGeom>
          </p:spPr>
        </p:pic>
        <p:pic>
          <p:nvPicPr>
            <p:cNvPr id="6" name="Grafik 5" descr="dekorative Elemente">
              <a:extLst>
                <a:ext uri="{FF2B5EF4-FFF2-40B4-BE49-F238E27FC236}">
                  <a16:creationId xmlns:a16="http://schemas.microsoft.com/office/drawing/2014/main" xmlns="" id="{0A25A7D7-054B-4028-AFF5-53BD99F33DA0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=""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0" y="2228946"/>
              <a:ext cx="6875840" cy="2846956"/>
            </a:xfrm>
            <a:prstGeom prst="rect">
              <a:avLst/>
            </a:prstGeom>
          </p:spPr>
        </p:pic>
        <p:pic>
          <p:nvPicPr>
            <p:cNvPr id="7" name="Grafik 35" descr="dekorative Elemente">
              <a:extLst>
                <a:ext uri="{FF2B5EF4-FFF2-40B4-BE49-F238E27FC236}">
                  <a16:creationId xmlns:a16="http://schemas.microsoft.com/office/drawing/2014/main" xmlns="" id="{67E60D3B-C5EF-4D65-A08E-A69AEF29D712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=""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426433" y="2193738"/>
              <a:ext cx="5886000" cy="2904944"/>
            </a:xfrm>
            <a:prstGeom prst="rect">
              <a:avLst/>
            </a:prstGeom>
          </p:spPr>
        </p:pic>
        <p:pic>
          <p:nvPicPr>
            <p:cNvPr id="8" name="Gerader Verbinder 2" descr="dekorative Elemente">
              <a:extLst>
                <a:ext uri="{FF2B5EF4-FFF2-40B4-BE49-F238E27FC236}">
                  <a16:creationId xmlns:a16="http://schemas.microsoft.com/office/drawing/2014/main" xmlns="" id="{1BCC7AD0-7800-4D02-B7E0-518E4AA8A325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96DAC541-7B7A-43D3-8B79-37D633B846F1}">
                  <asvg:svgBlip xmlns=""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3711708" y="4484354"/>
              <a:ext cx="912000" cy="216000"/>
            </a:xfrm>
            <a:prstGeom prst="rect">
              <a:avLst/>
            </a:prstGeom>
          </p:spPr>
        </p:pic>
        <p:sp>
          <p:nvSpPr>
            <p:cNvPr id="9" name="Ellipse 8" descr="dekorative Elemente">
              <a:extLst>
                <a:ext uri="{FF2B5EF4-FFF2-40B4-BE49-F238E27FC236}">
                  <a16:creationId xmlns:a16="http://schemas.microsoft.com/office/drawing/2014/main" xmlns="" id="{25C1CD1E-69D3-4723-9390-8724CCFC61EC}"/>
                </a:ext>
              </a:extLst>
            </p:cNvPr>
            <p:cNvSpPr/>
            <p:nvPr/>
          </p:nvSpPr>
          <p:spPr>
            <a:xfrm>
              <a:off x="4445957" y="7980561"/>
              <a:ext cx="705600" cy="7056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pic>
          <p:nvPicPr>
            <p:cNvPr id="10" name="Grafik 9" descr="dekorative Elemente">
              <a:extLst>
                <a:ext uri="{FF2B5EF4-FFF2-40B4-BE49-F238E27FC236}">
                  <a16:creationId xmlns:a16="http://schemas.microsoft.com/office/drawing/2014/main" xmlns="" id="{1BD0596E-DE46-4520-A5B5-77636E9874AA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96DAC541-7B7A-43D3-8B79-37D633B846F1}">
                  <asvg:svgBlip xmlns=""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4414586" y="7942280"/>
              <a:ext cx="768600" cy="781200"/>
            </a:xfrm>
            <a:prstGeom prst="rect">
              <a:avLst/>
            </a:prstGeom>
          </p:spPr>
        </p:pic>
        <p:cxnSp>
          <p:nvCxnSpPr>
            <p:cNvPr id="11" name="Gerader Verbinder 10" descr="dekorative Elemente">
              <a:extLst>
                <a:ext uri="{FF2B5EF4-FFF2-40B4-BE49-F238E27FC236}">
                  <a16:creationId xmlns:a16="http://schemas.microsoft.com/office/drawing/2014/main" xmlns="" id="{8AFD8409-659A-47FE-87DF-D10DBDEEE96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984246" y="7433425"/>
              <a:ext cx="2703600" cy="0"/>
            </a:xfrm>
            <a:prstGeom prst="line">
              <a:avLst/>
            </a:prstGeom>
            <a:ln w="9525">
              <a:solidFill>
                <a:schemeClr val="tx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Ellipse 16" descr="dekorative Elemente">
              <a:extLst>
                <a:ext uri="{FF2B5EF4-FFF2-40B4-BE49-F238E27FC236}">
                  <a16:creationId xmlns:a16="http://schemas.microsoft.com/office/drawing/2014/main" xmlns="" id="{B367E397-6F3B-494D-A4C2-45022E3B9204}"/>
                </a:ext>
              </a:extLst>
            </p:cNvPr>
            <p:cNvSpPr/>
            <p:nvPr/>
          </p:nvSpPr>
          <p:spPr>
            <a:xfrm>
              <a:off x="2544498" y="7980561"/>
              <a:ext cx="705600" cy="7056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pic>
          <p:nvPicPr>
            <p:cNvPr id="18" name="Grafik 17" descr="dekorative Elemente">
              <a:extLst>
                <a:ext uri="{FF2B5EF4-FFF2-40B4-BE49-F238E27FC236}">
                  <a16:creationId xmlns:a16="http://schemas.microsoft.com/office/drawing/2014/main" xmlns="" id="{159BCB1D-B9D6-47F1-A9DB-47AD1F5BD0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96DAC541-7B7A-43D3-8B79-37D633B846F1}">
                  <asvg:svgBlip xmlns=""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2841253" y="7942280"/>
              <a:ext cx="446400" cy="344366"/>
            </a:xfrm>
            <a:prstGeom prst="rect">
              <a:avLst/>
            </a:prstGeom>
          </p:spPr>
        </p:pic>
        <p:sp>
          <p:nvSpPr>
            <p:cNvPr id="20" name="Ellipse 19" descr="dekorative Elemente">
              <a:extLst>
                <a:ext uri="{FF2B5EF4-FFF2-40B4-BE49-F238E27FC236}">
                  <a16:creationId xmlns:a16="http://schemas.microsoft.com/office/drawing/2014/main" xmlns="" id="{F2F8C019-0E83-4072-A44D-A3628E11D778}"/>
                </a:ext>
              </a:extLst>
            </p:cNvPr>
            <p:cNvSpPr/>
            <p:nvPr/>
          </p:nvSpPr>
          <p:spPr>
            <a:xfrm>
              <a:off x="3496493" y="7980561"/>
              <a:ext cx="705600" cy="705600"/>
            </a:xfrm>
            <a:prstGeom prst="ellipse">
              <a:avLst/>
            </a:prstGeom>
            <a:noFill/>
            <a:ln w="190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pic>
          <p:nvPicPr>
            <p:cNvPr id="21" name="Grafik 20" descr="dekorative Elemente">
              <a:extLst>
                <a:ext uri="{FF2B5EF4-FFF2-40B4-BE49-F238E27FC236}">
                  <a16:creationId xmlns:a16="http://schemas.microsoft.com/office/drawing/2014/main" xmlns="" id="{458EE0CA-80E5-4060-89A8-15284C44AE73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96DAC541-7B7A-43D3-8B79-37D633B846F1}">
                  <asvg:svgBlip xmlns="" xmlns:asvg="http://schemas.microsoft.com/office/drawing/2016/SVG/main" r:embed="rId26"/>
                </a:ext>
              </a:extLst>
            </a:blip>
            <a:stretch>
              <a:fillRect/>
            </a:stretch>
          </p:blipFill>
          <p:spPr>
            <a:xfrm>
              <a:off x="3790954" y="7942280"/>
              <a:ext cx="446164" cy="777600"/>
            </a:xfrm>
            <a:prstGeom prst="rect">
              <a:avLst/>
            </a:prstGeom>
          </p:spPr>
        </p:pic>
        <p:sp>
          <p:nvSpPr>
            <p:cNvPr id="27" name="Ellipse 26" descr="dekorative Elemente">
              <a:extLst>
                <a:ext uri="{FF2B5EF4-FFF2-40B4-BE49-F238E27FC236}">
                  <a16:creationId xmlns:a16="http://schemas.microsoft.com/office/drawing/2014/main" xmlns="" id="{C6C8336F-0A46-4AA0-8609-4E1E8B74BDE8}"/>
                </a:ext>
              </a:extLst>
            </p:cNvPr>
            <p:cNvSpPr/>
            <p:nvPr/>
          </p:nvSpPr>
          <p:spPr>
            <a:xfrm>
              <a:off x="361632" y="2165991"/>
              <a:ext cx="140400" cy="140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sp>
          <p:nvSpPr>
            <p:cNvPr id="28" name="Ellipse 27" descr="dekorative Elemente">
              <a:extLst>
                <a:ext uri="{FF2B5EF4-FFF2-40B4-BE49-F238E27FC236}">
                  <a16:creationId xmlns:a16="http://schemas.microsoft.com/office/drawing/2014/main" xmlns="" id="{DCEEB2D4-C9F3-4413-A2E0-4A922A23AE02}"/>
                </a:ext>
              </a:extLst>
            </p:cNvPr>
            <p:cNvSpPr/>
            <p:nvPr/>
          </p:nvSpPr>
          <p:spPr>
            <a:xfrm>
              <a:off x="555998" y="5017083"/>
              <a:ext cx="140400" cy="140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sp>
          <p:nvSpPr>
            <p:cNvPr id="29" name="Ellipse 28" descr="dekorative Elemente">
              <a:extLst>
                <a:ext uri="{FF2B5EF4-FFF2-40B4-BE49-F238E27FC236}">
                  <a16:creationId xmlns:a16="http://schemas.microsoft.com/office/drawing/2014/main" xmlns="" id="{E7F1B076-8389-4BA5-9B34-3436A5A0A97E}"/>
                </a:ext>
              </a:extLst>
            </p:cNvPr>
            <p:cNvSpPr/>
            <p:nvPr/>
          </p:nvSpPr>
          <p:spPr>
            <a:xfrm>
              <a:off x="1186647" y="4032332"/>
              <a:ext cx="140400" cy="140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sp>
          <p:nvSpPr>
            <p:cNvPr id="30" name="Ellipse 29" descr="dekorative Elemente">
              <a:extLst>
                <a:ext uri="{FF2B5EF4-FFF2-40B4-BE49-F238E27FC236}">
                  <a16:creationId xmlns:a16="http://schemas.microsoft.com/office/drawing/2014/main" xmlns="" id="{19458C1F-4563-4911-9E9A-77262ABBEA49}"/>
                </a:ext>
              </a:extLst>
            </p:cNvPr>
            <p:cNvSpPr/>
            <p:nvPr/>
          </p:nvSpPr>
          <p:spPr>
            <a:xfrm>
              <a:off x="2653026" y="2221469"/>
              <a:ext cx="140400" cy="140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sp>
          <p:nvSpPr>
            <p:cNvPr id="31" name="Ellipse 30" descr="dekorative Elemente">
              <a:extLst>
                <a:ext uri="{FF2B5EF4-FFF2-40B4-BE49-F238E27FC236}">
                  <a16:creationId xmlns:a16="http://schemas.microsoft.com/office/drawing/2014/main" xmlns="" id="{747339DC-003C-40DD-A8D1-31406FBADF43}"/>
                </a:ext>
              </a:extLst>
            </p:cNvPr>
            <p:cNvSpPr/>
            <p:nvPr/>
          </p:nvSpPr>
          <p:spPr>
            <a:xfrm>
              <a:off x="5478103" y="2236431"/>
              <a:ext cx="140400" cy="140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sp>
          <p:nvSpPr>
            <p:cNvPr id="32" name="Ellipse 31" descr="dekorative Elemente">
              <a:extLst>
                <a:ext uri="{FF2B5EF4-FFF2-40B4-BE49-F238E27FC236}">
                  <a16:creationId xmlns:a16="http://schemas.microsoft.com/office/drawing/2014/main" xmlns="" id="{8A0742BC-4163-481A-B7A4-0B28CE308BE0}"/>
                </a:ext>
              </a:extLst>
            </p:cNvPr>
            <p:cNvSpPr/>
            <p:nvPr/>
          </p:nvSpPr>
          <p:spPr>
            <a:xfrm>
              <a:off x="4292674" y="5027854"/>
              <a:ext cx="140400" cy="140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sp>
          <p:nvSpPr>
            <p:cNvPr id="33" name="Ellipse 32" descr="dekorative Elemente">
              <a:extLst>
                <a:ext uri="{FF2B5EF4-FFF2-40B4-BE49-F238E27FC236}">
                  <a16:creationId xmlns:a16="http://schemas.microsoft.com/office/drawing/2014/main" xmlns="" id="{A0761320-7990-44FF-A565-424C4B256A84}"/>
                </a:ext>
              </a:extLst>
            </p:cNvPr>
            <p:cNvSpPr/>
            <p:nvPr/>
          </p:nvSpPr>
          <p:spPr>
            <a:xfrm>
              <a:off x="1171890" y="2498584"/>
              <a:ext cx="874800" cy="874800"/>
            </a:xfrm>
            <a:prstGeom prst="ellipse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sp>
          <p:nvSpPr>
            <p:cNvPr id="34" name="Ellipse 33" descr="dekorative Elemente">
              <a:extLst>
                <a:ext uri="{FF2B5EF4-FFF2-40B4-BE49-F238E27FC236}">
                  <a16:creationId xmlns:a16="http://schemas.microsoft.com/office/drawing/2014/main" xmlns="" id="{02B680C6-15E8-4054-A7D3-545AFF25361F}"/>
                </a:ext>
              </a:extLst>
            </p:cNvPr>
            <p:cNvSpPr/>
            <p:nvPr/>
          </p:nvSpPr>
          <p:spPr>
            <a:xfrm>
              <a:off x="1366375" y="2671384"/>
              <a:ext cx="529200" cy="529200"/>
            </a:xfrm>
            <a:prstGeom prst="ellipse">
              <a:avLst/>
            </a:prstGeom>
            <a:solidFill>
              <a:schemeClr val="bg1"/>
            </a:solidFill>
            <a:ln w="1016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sp>
          <p:nvSpPr>
            <p:cNvPr id="35" name="Ellipse 34" descr="dekorative Elemente">
              <a:extLst>
                <a:ext uri="{FF2B5EF4-FFF2-40B4-BE49-F238E27FC236}">
                  <a16:creationId xmlns:a16="http://schemas.microsoft.com/office/drawing/2014/main" xmlns="" id="{8891C9F2-FCF1-4727-8FDC-DF0E41CE1A68}"/>
                </a:ext>
              </a:extLst>
            </p:cNvPr>
            <p:cNvSpPr/>
            <p:nvPr/>
          </p:nvSpPr>
          <p:spPr>
            <a:xfrm>
              <a:off x="1513200" y="4080191"/>
              <a:ext cx="874800" cy="874800"/>
            </a:xfrm>
            <a:prstGeom prst="ellipse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sp>
          <p:nvSpPr>
            <p:cNvPr id="36" name="Ellipse 35" descr="dekorative Elemente">
              <a:extLst>
                <a:ext uri="{FF2B5EF4-FFF2-40B4-BE49-F238E27FC236}">
                  <a16:creationId xmlns:a16="http://schemas.microsoft.com/office/drawing/2014/main" xmlns="" id="{5729BA51-ABE1-47D3-9582-4872B29AB027}"/>
                </a:ext>
              </a:extLst>
            </p:cNvPr>
            <p:cNvSpPr/>
            <p:nvPr/>
          </p:nvSpPr>
          <p:spPr>
            <a:xfrm>
              <a:off x="1686000" y="4252991"/>
              <a:ext cx="529200" cy="529200"/>
            </a:xfrm>
            <a:prstGeom prst="ellipse">
              <a:avLst/>
            </a:prstGeom>
            <a:solidFill>
              <a:schemeClr val="accent1"/>
            </a:solidFill>
            <a:ln w="1016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sp>
          <p:nvSpPr>
            <p:cNvPr id="37" name="Ellipse 36" descr="dekorative Elemente">
              <a:extLst>
                <a:ext uri="{FF2B5EF4-FFF2-40B4-BE49-F238E27FC236}">
                  <a16:creationId xmlns:a16="http://schemas.microsoft.com/office/drawing/2014/main" xmlns="" id="{78615208-4C16-4D69-BAF7-3A0F97B43A4C}"/>
                </a:ext>
              </a:extLst>
            </p:cNvPr>
            <p:cNvSpPr/>
            <p:nvPr/>
          </p:nvSpPr>
          <p:spPr>
            <a:xfrm>
              <a:off x="3268793" y="2278565"/>
              <a:ext cx="874800" cy="874800"/>
            </a:xfrm>
            <a:prstGeom prst="ellipse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sp>
          <p:nvSpPr>
            <p:cNvPr id="38" name="Ellipse 37" descr="dekorative Elemente">
              <a:extLst>
                <a:ext uri="{FF2B5EF4-FFF2-40B4-BE49-F238E27FC236}">
                  <a16:creationId xmlns:a16="http://schemas.microsoft.com/office/drawing/2014/main" xmlns="" id="{3781D4DD-F9BB-49A0-8DF7-F602C875EDF4}"/>
                </a:ext>
              </a:extLst>
            </p:cNvPr>
            <p:cNvSpPr/>
            <p:nvPr/>
          </p:nvSpPr>
          <p:spPr>
            <a:xfrm>
              <a:off x="3441593" y="2451365"/>
              <a:ext cx="529200" cy="529200"/>
            </a:xfrm>
            <a:prstGeom prst="ellipse">
              <a:avLst/>
            </a:prstGeom>
            <a:solidFill>
              <a:schemeClr val="accent1"/>
            </a:solidFill>
            <a:ln w="1016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sp>
          <p:nvSpPr>
            <p:cNvPr id="39" name="Ellipse 38" descr="dekorative Elemente">
              <a:extLst>
                <a:ext uri="{FF2B5EF4-FFF2-40B4-BE49-F238E27FC236}">
                  <a16:creationId xmlns:a16="http://schemas.microsoft.com/office/drawing/2014/main" xmlns="" id="{03D141ED-4F1B-4407-9F36-964B15924698}"/>
                </a:ext>
              </a:extLst>
            </p:cNvPr>
            <p:cNvSpPr/>
            <p:nvPr/>
          </p:nvSpPr>
          <p:spPr>
            <a:xfrm>
              <a:off x="4433074" y="3958047"/>
              <a:ext cx="874800" cy="874800"/>
            </a:xfrm>
            <a:prstGeom prst="ellipse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sp>
          <p:nvSpPr>
            <p:cNvPr id="40" name="Ellipse 39" descr="dekorative Elemente">
              <a:extLst>
                <a:ext uri="{FF2B5EF4-FFF2-40B4-BE49-F238E27FC236}">
                  <a16:creationId xmlns:a16="http://schemas.microsoft.com/office/drawing/2014/main" xmlns="" id="{4F72E317-2DBB-4EE8-B185-416003139946}"/>
                </a:ext>
              </a:extLst>
            </p:cNvPr>
            <p:cNvSpPr/>
            <p:nvPr/>
          </p:nvSpPr>
          <p:spPr>
            <a:xfrm>
              <a:off x="4605874" y="4130847"/>
              <a:ext cx="529200" cy="529200"/>
            </a:xfrm>
            <a:prstGeom prst="ellipse">
              <a:avLst/>
            </a:prstGeom>
            <a:solidFill>
              <a:schemeClr val="bg1"/>
            </a:solidFill>
            <a:ln w="1016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sp>
          <p:nvSpPr>
            <p:cNvPr id="41" name="Ellipse 40" descr="dekorative Elemente">
              <a:extLst>
                <a:ext uri="{FF2B5EF4-FFF2-40B4-BE49-F238E27FC236}">
                  <a16:creationId xmlns:a16="http://schemas.microsoft.com/office/drawing/2014/main" xmlns="" id="{F73E50DD-1CD2-4CF3-868F-45D5CAF8B3F4}"/>
                </a:ext>
              </a:extLst>
            </p:cNvPr>
            <p:cNvSpPr/>
            <p:nvPr/>
          </p:nvSpPr>
          <p:spPr>
            <a:xfrm>
              <a:off x="6237617" y="4078860"/>
              <a:ext cx="140400" cy="140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sp>
          <p:nvSpPr>
            <p:cNvPr id="42" name="Ellipse 41" descr="dekorative Elemente">
              <a:extLst>
                <a:ext uri="{FF2B5EF4-FFF2-40B4-BE49-F238E27FC236}">
                  <a16:creationId xmlns:a16="http://schemas.microsoft.com/office/drawing/2014/main" xmlns="" id="{F92469F7-ECB0-42C2-8CA6-FBB6418B0274}"/>
                </a:ext>
              </a:extLst>
            </p:cNvPr>
            <p:cNvSpPr/>
            <p:nvPr/>
          </p:nvSpPr>
          <p:spPr>
            <a:xfrm>
              <a:off x="2296392" y="3118531"/>
              <a:ext cx="874800" cy="874800"/>
            </a:xfrm>
            <a:prstGeom prst="ellipse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sp>
          <p:nvSpPr>
            <p:cNvPr id="43" name="Ellipse 42" descr="dekorative Elemente">
              <a:extLst>
                <a:ext uri="{FF2B5EF4-FFF2-40B4-BE49-F238E27FC236}">
                  <a16:creationId xmlns:a16="http://schemas.microsoft.com/office/drawing/2014/main" xmlns="" id="{172CD59D-440B-4842-ACB6-6A6BB26BDE5A}"/>
                </a:ext>
              </a:extLst>
            </p:cNvPr>
            <p:cNvSpPr/>
            <p:nvPr/>
          </p:nvSpPr>
          <p:spPr>
            <a:xfrm>
              <a:off x="2469192" y="3291331"/>
              <a:ext cx="529200" cy="529200"/>
            </a:xfrm>
            <a:prstGeom prst="ellipse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sp>
          <p:nvSpPr>
            <p:cNvPr id="44" name="Ellipse 43" descr="dekorative Elemente">
              <a:extLst>
                <a:ext uri="{FF2B5EF4-FFF2-40B4-BE49-F238E27FC236}">
                  <a16:creationId xmlns:a16="http://schemas.microsoft.com/office/drawing/2014/main" xmlns="" id="{E75E1BDF-F8BD-4592-9C7E-372666E46AEE}"/>
                </a:ext>
              </a:extLst>
            </p:cNvPr>
            <p:cNvSpPr/>
            <p:nvPr/>
          </p:nvSpPr>
          <p:spPr>
            <a:xfrm>
              <a:off x="4664422" y="2626537"/>
              <a:ext cx="874800" cy="874800"/>
            </a:xfrm>
            <a:prstGeom prst="ellipse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sp>
          <p:nvSpPr>
            <p:cNvPr id="45" name="Ellipse 44" descr="dekorative Elemente">
              <a:extLst>
                <a:ext uri="{FF2B5EF4-FFF2-40B4-BE49-F238E27FC236}">
                  <a16:creationId xmlns:a16="http://schemas.microsoft.com/office/drawing/2014/main" xmlns="" id="{80258557-9CE4-487E-8818-3ED835D6D6E0}"/>
                </a:ext>
              </a:extLst>
            </p:cNvPr>
            <p:cNvSpPr/>
            <p:nvPr/>
          </p:nvSpPr>
          <p:spPr>
            <a:xfrm>
              <a:off x="4837222" y="2799337"/>
              <a:ext cx="529200" cy="529200"/>
            </a:xfrm>
            <a:prstGeom prst="ellipse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sp>
          <p:nvSpPr>
            <p:cNvPr id="46" name="Ellipse 45" descr="dekorative Elemente">
              <a:extLst>
                <a:ext uri="{FF2B5EF4-FFF2-40B4-BE49-F238E27FC236}">
                  <a16:creationId xmlns:a16="http://schemas.microsoft.com/office/drawing/2014/main" xmlns="" id="{51D3BA69-3CCA-4102-8732-C25BC51C0F21}"/>
                </a:ext>
              </a:extLst>
            </p:cNvPr>
            <p:cNvSpPr/>
            <p:nvPr/>
          </p:nvSpPr>
          <p:spPr>
            <a:xfrm>
              <a:off x="2999992" y="4287291"/>
              <a:ext cx="874800" cy="874800"/>
            </a:xfrm>
            <a:prstGeom prst="ellipse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sp>
          <p:nvSpPr>
            <p:cNvPr id="47" name="Ellipse 46" descr="dekorative Elemente">
              <a:extLst>
                <a:ext uri="{FF2B5EF4-FFF2-40B4-BE49-F238E27FC236}">
                  <a16:creationId xmlns:a16="http://schemas.microsoft.com/office/drawing/2014/main" xmlns="" id="{B3E15125-206F-4838-812F-E6533F6D0B78}"/>
                </a:ext>
              </a:extLst>
            </p:cNvPr>
            <p:cNvSpPr/>
            <p:nvPr/>
          </p:nvSpPr>
          <p:spPr>
            <a:xfrm>
              <a:off x="3172792" y="4460091"/>
              <a:ext cx="529200" cy="529200"/>
            </a:xfrm>
            <a:prstGeom prst="ellipse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pic>
          <p:nvPicPr>
            <p:cNvPr id="55" name="Grafik 54" descr="dekorative Elemente">
              <a:extLst>
                <a:ext uri="{FF2B5EF4-FFF2-40B4-BE49-F238E27FC236}">
                  <a16:creationId xmlns:a16="http://schemas.microsoft.com/office/drawing/2014/main" xmlns="" id="{9D50B66D-2341-4CEB-9C2A-FB6594D59854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>
              <a:extLst>
                <a:ext uri="{96DAC541-7B7A-43D3-8B79-37D633B846F1}">
                  <asvg:svgBlip xmlns="" xmlns:asvg="http://schemas.microsoft.com/office/drawing/2016/SVG/main" r:embed="rId28"/>
                </a:ext>
              </a:extLst>
            </a:blip>
            <a:stretch>
              <a:fillRect/>
            </a:stretch>
          </p:blipFill>
          <p:spPr>
            <a:xfrm>
              <a:off x="5095859" y="4568287"/>
              <a:ext cx="513563" cy="326813"/>
            </a:xfrm>
            <a:prstGeom prst="rect">
              <a:avLst/>
            </a:prstGeom>
          </p:spPr>
        </p:pic>
      </p:grpSp>
      <p:pic>
        <p:nvPicPr>
          <p:cNvPr id="74" name="Grafik 73" descr="Wiedergabe">
            <a:extLst>
              <a:ext uri="{FF2B5EF4-FFF2-40B4-BE49-F238E27FC236}">
                <a16:creationId xmlns:a16="http://schemas.microsoft.com/office/drawing/2014/main" xmlns="" id="{A51EA8B3-7F91-491E-BBFC-72F4DF95C280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=""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2591473" y="3388900"/>
            <a:ext cx="365760" cy="365760"/>
          </a:xfrm>
          <a:prstGeom prst="rect">
            <a:avLst/>
          </a:prstGeom>
        </p:spPr>
      </p:pic>
      <p:pic>
        <p:nvPicPr>
          <p:cNvPr id="76" name="Grafik 75" descr="Umschlag">
            <a:extLst>
              <a:ext uri="{FF2B5EF4-FFF2-40B4-BE49-F238E27FC236}">
                <a16:creationId xmlns:a16="http://schemas.microsoft.com/office/drawing/2014/main" xmlns="" id="{0C9DAECE-A345-4047-8FC4-3C3C831C6FD3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96DAC541-7B7A-43D3-8B79-37D633B846F1}">
                <asvg:svgBlip xmlns=""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4685877" y="4214338"/>
            <a:ext cx="365760" cy="365760"/>
          </a:xfrm>
          <a:prstGeom prst="rect">
            <a:avLst/>
          </a:prstGeom>
        </p:spPr>
      </p:pic>
      <p:pic>
        <p:nvPicPr>
          <p:cNvPr id="78" name="Grafik 77" descr="Daumen hoch-Zeichen">
            <a:extLst>
              <a:ext uri="{FF2B5EF4-FFF2-40B4-BE49-F238E27FC236}">
                <a16:creationId xmlns:a16="http://schemas.microsoft.com/office/drawing/2014/main" xmlns="" id="{17827215-7909-44B0-9947-E549EC37E52B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96DAC541-7B7A-43D3-8B79-37D633B846F1}">
                <asvg:svgBlip xmlns=""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1455260" y="2734506"/>
            <a:ext cx="365760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047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f89753508_win32">
  <a:themeElements>
    <a:clrScheme name="Custom 19">
      <a:dk1>
        <a:srgbClr val="0071BC"/>
      </a:dk1>
      <a:lt1>
        <a:srgbClr val="FFFFFF"/>
      </a:lt1>
      <a:dk2>
        <a:srgbClr val="191E28"/>
      </a:dk2>
      <a:lt2>
        <a:srgbClr val="F7931E"/>
      </a:lt2>
      <a:accent1>
        <a:srgbClr val="29ABE2"/>
      </a:accent1>
      <a:accent2>
        <a:srgbClr val="1B1464"/>
      </a:accent2>
      <a:accent3>
        <a:srgbClr val="F15A24"/>
      </a:accent3>
      <a:accent4>
        <a:srgbClr val="ED1C24"/>
      </a:accent4>
      <a:accent5>
        <a:srgbClr val="8CC63F"/>
      </a:accent5>
      <a:accent6>
        <a:srgbClr val="D4145A"/>
      </a:accent6>
      <a:hlink>
        <a:srgbClr val="29ABE2"/>
      </a:hlink>
      <a:folHlink>
        <a:srgbClr val="29ABE2"/>
      </a:folHlink>
    </a:clrScheme>
    <a:fontScheme name="Custom 10">
      <a:majorFont>
        <a:latin typeface="Tahoma"/>
        <a:ea typeface=""/>
        <a:cs typeface=""/>
      </a:majorFont>
      <a:minorFont>
        <a:latin typeface="Arial Narrow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Office_34308143_TF89753508.potx" id="{C6A6D1BD-A095-440C-8C46-34AA7F3AB9FB}" vid="{E6FA15AB-CA94-485E-877C-AE595876DB73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BC39D06-EEDE-42A2-B3BB-C660DC8711B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4143643-2CC1-40E8-8F96-3A622E5C87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0CA591A-B9FA-47BD-A1F6-0A218B01BC5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tf89753508_win32</Template>
  <TotalTime>0</TotalTime>
  <Words>273</Words>
  <Application>Microsoft Office PowerPoint</Application>
  <PresentationFormat>Bildschirmpräsentation (4:3)</PresentationFormat>
  <Paragraphs>29</Paragraphs>
  <Slides>1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tf89753508_win32</vt:lpstr>
      <vt:lpstr>BIG DATA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2021-06-26T08:29:54Z</dcterms:created>
  <dcterms:modified xsi:type="dcterms:W3CDTF">2021-06-26T08:37:32Z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