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76" r:id="rId2"/>
    <p:sldId id="34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A52"/>
    <a:srgbClr val="77C093"/>
    <a:srgbClr val="C4A1EF"/>
    <a:srgbClr val="A771E7"/>
    <a:srgbClr val="FF8021"/>
    <a:srgbClr val="F78D7C"/>
    <a:srgbClr val="F14124"/>
    <a:srgbClr val="000000"/>
    <a:srgbClr val="C3260C"/>
    <a:srgbClr val="4A6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120" d="100"/>
          <a:sy n="120" d="100"/>
        </p:scale>
        <p:origin x="-120" y="-84"/>
      </p:cViewPr>
      <p:guideLst>
        <p:guide orient="horz" pos="23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2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2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53-7D42-ACF3-2C7C738EF93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53-7D42-ACF3-2C7C738EF93C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053-7D42-ACF3-2C7C738EF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3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3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0B-F941-8C03-26206478237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3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3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0B-F941-8C03-262064782373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Not 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10B-F941-8C03-262064782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hade val="51000"/>
                    <a:satMod val="130000"/>
                  </a:schemeClr>
                </a:gs>
                <a:gs pos="80000">
                  <a:schemeClr val="accent2">
                    <a:tint val="77000"/>
                    <a:shade val="93000"/>
                    <a:satMod val="130000"/>
                  </a:schemeClr>
                </a:gs>
                <a:gs pos="100000">
                  <a:schemeClr val="accent2">
                    <a:tint val="77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3E7-1645-A0C5-0B6C554DAC3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3E7-1645-A0C5-0B6C554DAC3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3E7-1645-A0C5-0B6C554DAC3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3E7-1645-A0C5-0B6C554DAC3B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23E7-1645-A0C5-0B6C554DAC3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3E7-1645-A0C5-0B6C554DAC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Arial Narrow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Arial Narrow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 Narrow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 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75</c:v>
                </c:pt>
                <c:pt idx="4">
                  <c:v>85</c:v>
                </c:pt>
                <c:pt idx="5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23E7-1645-A0C5-0B6C554DAC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Unused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hade val="51000"/>
                    <a:satMod val="130000"/>
                  </a:schemeClr>
                </a:gs>
                <a:gs pos="80000">
                  <a:schemeClr val="accent2">
                    <a:shade val="76000"/>
                    <a:shade val="93000"/>
                    <a:satMod val="130000"/>
                  </a:schemeClr>
                </a:gs>
                <a:gs pos="100000">
                  <a:schemeClr val="accent2">
                    <a:shade val="7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 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70</c:v>
                </c:pt>
                <c:pt idx="1">
                  <c:v>55</c:v>
                </c:pt>
                <c:pt idx="2">
                  <c:v>40</c:v>
                </c:pt>
                <c:pt idx="3">
                  <c:v>25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23E7-1645-A0C5-0B6C554DA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742848"/>
        <c:axId val="170499392"/>
      </c:barChart>
      <c:catAx>
        <c:axId val="1697428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0499392"/>
        <c:crosses val="autoZero"/>
        <c:auto val="1"/>
        <c:lblAlgn val="ctr"/>
        <c:lblOffset val="100"/>
        <c:noMultiLvlLbl val="0"/>
      </c:catAx>
      <c:valAx>
        <c:axId val="1704993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6974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B0-7A41-BBC7-775B73F23FA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B0-7A41-BBC7-775B73F23FAB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B0-7A41-BBC7-775B73F23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1DD-7A48-A03E-6105B7DBB8A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1DD-7A48-A03E-6105B7DBB8A8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DD-7A48-A03E-6105B7DBB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E9-A44D-9737-8BA2C9F15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Category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30</c:v>
                </c:pt>
                <c:pt idx="1">
                  <c:v>26</c:v>
                </c:pt>
                <c:pt idx="2">
                  <c:v>20</c:v>
                </c:pt>
                <c:pt idx="3">
                  <c:v>15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6E9-A44D-9737-8BA2C9F15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3</c:v>
                </c:pt>
              </c:strCache>
            </c:strRef>
          </c:tx>
          <c:spPr>
            <a:ln w="28575" cap="rnd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38</c:v>
                </c:pt>
                <c:pt idx="2">
                  <c:v>33</c:v>
                </c:pt>
                <c:pt idx="3">
                  <c:v>28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6E9-A44D-9737-8BA2C9F154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4</c:v>
                </c:pt>
              </c:strCache>
            </c:strRef>
          </c:tx>
          <c:spPr>
            <a:ln w="28575" cap="rnd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35</c:v>
                </c:pt>
                <c:pt idx="4">
                  <c:v>28</c:v>
                </c:pt>
                <c:pt idx="5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6E9-A44D-9737-8BA2C9F154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Category 5</c:v>
                </c:pt>
              </c:strCache>
            </c:strRef>
          </c:tx>
          <c:spPr>
            <a:ln w="28575" cap="rnd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85</c:v>
                </c:pt>
                <c:pt idx="1">
                  <c:v>76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6E9-A44D-9737-8BA2C9F1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85856"/>
        <c:axId val="146271616"/>
      </c:lineChart>
      <c:catAx>
        <c:axId val="169785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 Narrow"/>
              </a:defRPr>
            </a:pPr>
            <a:endParaRPr lang="de-DE"/>
          </a:p>
        </c:txPr>
        <c:crossAx val="146271616"/>
        <c:crosses val="autoZero"/>
        <c:auto val="1"/>
        <c:lblAlgn val="ctr"/>
        <c:lblOffset val="100"/>
        <c:noMultiLvlLbl val="0"/>
      </c:catAx>
      <c:valAx>
        <c:axId val="146271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 Narrow"/>
              </a:defRPr>
            </a:pPr>
            <a:endParaRPr lang="de-DE"/>
          </a:p>
        </c:txPr>
        <c:crossAx val="169785856"/>
        <c:crosses val="autoZero"/>
        <c:crossBetween val="between"/>
      </c:valAx>
      <c:spPr>
        <a:noFill/>
        <a:ln>
          <a:noFill/>
          <a:prstDash val="sysDash"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400">
          <a:latin typeface="Arial Narrow"/>
          <a:cs typeface="Arial Narrow"/>
        </a:defRPr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AA50C8-646C-8249-9B3B-150F0E8CC75C}"/>
              </a:ext>
            </a:extLst>
          </p:cNvPr>
          <p:cNvSpPr/>
          <p:nvPr userDrawn="1"/>
        </p:nvSpPr>
        <p:spPr>
          <a:xfrm>
            <a:off x="0" y="-11023"/>
            <a:ext cx="12192000" cy="6772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1A754AC-F8F9-6B4B-969A-3A253056CC6D}"/>
              </a:ext>
            </a:extLst>
          </p:cNvPr>
          <p:cNvCxnSpPr/>
          <p:nvPr userDrawn="1"/>
        </p:nvCxnSpPr>
        <p:spPr>
          <a:xfrm rot="10800000" flipH="1">
            <a:off x="727462" y="4023297"/>
            <a:ext cx="5533196" cy="1588"/>
          </a:xfrm>
          <a:prstGeom prst="line">
            <a:avLst/>
          </a:prstGeom>
          <a:ln w="6350" cap="flat" cmpd="sng" algn="ctr">
            <a:solidFill>
              <a:srgbClr val="3C3C3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47E814FA-EAE6-BB47-B255-C0D77BD316B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48614788"/>
              </p:ext>
            </p:extLst>
          </p:nvPr>
        </p:nvGraphicFramePr>
        <p:xfrm>
          <a:off x="9216675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5BD90B63-71A7-8B40-BF50-A7BCDCB9799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60073609"/>
              </p:ext>
            </p:extLst>
          </p:nvPr>
        </p:nvGraphicFramePr>
        <p:xfrm>
          <a:off x="6192900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19F98BD7-C6F9-F94E-A45C-D865824FF4C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72370607"/>
              </p:ext>
            </p:extLst>
          </p:nvPr>
        </p:nvGraphicFramePr>
        <p:xfrm>
          <a:off x="0" y="746697"/>
          <a:ext cx="7010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01FC94A-C2C1-2F45-A8A3-FADCE5AE7EA3}"/>
              </a:ext>
            </a:extLst>
          </p:cNvPr>
          <p:cNvSpPr/>
          <p:nvPr/>
        </p:nvSpPr>
        <p:spPr>
          <a:xfrm>
            <a:off x="641268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32822319-A31E-674D-B49C-56167E086E3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58657783"/>
              </p:ext>
            </p:extLst>
          </p:nvPr>
        </p:nvGraphicFramePr>
        <p:xfrm>
          <a:off x="48451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750456BF-4904-9140-AE9F-14FA12CBBDF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6741307"/>
              </p:ext>
            </p:extLst>
          </p:nvPr>
        </p:nvGraphicFramePr>
        <p:xfrm>
          <a:off x="3120675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7C554B7E-A141-0746-9DF5-5423CE0363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25979530"/>
              </p:ext>
            </p:extLst>
          </p:nvPr>
        </p:nvGraphicFramePr>
        <p:xfrm>
          <a:off x="7010400" y="762000"/>
          <a:ext cx="4978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xmlns="" id="{8855CF36-9F94-BC46-A2ED-3B521676ED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4412" y="5250024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0" name="Content Placeholder 37">
            <a:extLst>
              <a:ext uri="{FF2B5EF4-FFF2-40B4-BE49-F238E27FC236}">
                <a16:creationId xmlns:a16="http://schemas.microsoft.com/office/drawing/2014/main" xmlns="" id="{56840EF3-68EE-7B4C-8181-39A37456F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90887" y="5250023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xmlns="" id="{BE98752E-F0B4-A646-A4BB-A0797A9E7A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7043" y="5327099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Content Placeholder 37">
            <a:extLst>
              <a:ext uri="{FF2B5EF4-FFF2-40B4-BE49-F238E27FC236}">
                <a16:creationId xmlns:a16="http://schemas.microsoft.com/office/drawing/2014/main" xmlns="" id="{FB391948-D1D3-E844-A7CB-DF5C81809A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19765" y="5327098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xmlns="" id="{0A77FD66-776F-C246-B929-4A4573947E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763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5" name="Content Placeholder 43">
            <a:extLst>
              <a:ext uri="{FF2B5EF4-FFF2-40B4-BE49-F238E27FC236}">
                <a16:creationId xmlns:a16="http://schemas.microsoft.com/office/drawing/2014/main" xmlns="" id="{1FD80466-BF42-B84B-9C04-D8201D78F4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36655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xmlns="" id="{392739EB-F3D7-9C43-A372-10E197D51F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46547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7" name="Content Placeholder 43">
            <a:extLst>
              <a:ext uri="{FF2B5EF4-FFF2-40B4-BE49-F238E27FC236}">
                <a16:creationId xmlns:a16="http://schemas.microsoft.com/office/drawing/2014/main" xmlns="" id="{37614554-1946-0844-8423-DD8A39A527A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56439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8" name="Content Placeholder 43">
            <a:extLst>
              <a:ext uri="{FF2B5EF4-FFF2-40B4-BE49-F238E27FC236}">
                <a16:creationId xmlns:a16="http://schemas.microsoft.com/office/drawing/2014/main" xmlns="" id="{FD48B3D2-B6F3-F44F-8BD4-07DDAF9F071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6331" y="4157284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9" name="Content Placeholder 43">
            <a:extLst>
              <a:ext uri="{FF2B5EF4-FFF2-40B4-BE49-F238E27FC236}">
                <a16:creationId xmlns:a16="http://schemas.microsoft.com/office/drawing/2014/main" xmlns="" id="{6A1BA731-B6D7-A445-B604-DA56C89358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776223" y="4151842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B1F7188-AD07-2945-AFB2-4844016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3" y="55079"/>
            <a:ext cx="11762036" cy="52651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5A293E4-AB93-714E-8BB0-732CE1A6C429}"/>
              </a:ext>
            </a:extLst>
          </p:cNvPr>
          <p:cNvSpPr/>
          <p:nvPr userDrawn="1"/>
        </p:nvSpPr>
        <p:spPr>
          <a:xfrm>
            <a:off x="1751160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483EDF3-323C-C249-B088-68241CCAC293}"/>
              </a:ext>
            </a:extLst>
          </p:cNvPr>
          <p:cNvSpPr/>
          <p:nvPr userDrawn="1"/>
        </p:nvSpPr>
        <p:spPr>
          <a:xfrm>
            <a:off x="2860182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7A48942-2498-BD4E-9C7B-37C5A20B9764}"/>
              </a:ext>
            </a:extLst>
          </p:cNvPr>
          <p:cNvSpPr/>
          <p:nvPr userDrawn="1"/>
        </p:nvSpPr>
        <p:spPr>
          <a:xfrm>
            <a:off x="396920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068CFED-B55B-924C-83CA-BF9D61A55BA8}"/>
              </a:ext>
            </a:extLst>
          </p:cNvPr>
          <p:cNvSpPr/>
          <p:nvPr userDrawn="1"/>
        </p:nvSpPr>
        <p:spPr>
          <a:xfrm>
            <a:off x="510159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89208FA-25F6-894A-B7D9-199520AA1A5C}"/>
              </a:ext>
            </a:extLst>
          </p:cNvPr>
          <p:cNvSpPr/>
          <p:nvPr userDrawn="1"/>
        </p:nvSpPr>
        <p:spPr>
          <a:xfrm>
            <a:off x="6231941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xmlns="" id="{F7E35707-22DD-7343-9A8E-76BEB132CD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46736" y="5301208"/>
            <a:ext cx="769144" cy="617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5B476D46-E22A-C540-96A0-A41C9DEE28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C2DED982-E0FF-4442-8C47-4BFC298D4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xmlns="" id="{230784E7-A0CE-E148-B938-A36AAE67F56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2F53CDD1-87FC-8044-A622-6BD1D7191A0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xmlns="" id="{9E3EBD40-EC14-784F-90C0-06CD62E7031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xmlns="" id="{33266928-07F6-874A-AD12-9A1C4E35EC6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xmlns="" id="{6C9408A5-4D9E-7444-9C47-A4D790157C4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xmlns="" id="{852E6ADA-DFEF-F342-9C86-8197A628EE0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735544EB-76A6-694A-A7C1-E2F59AF520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50392" y="5331905"/>
            <a:ext cx="769144" cy="61737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28774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9" b="1" dirty="0"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599" b="1" dirty="0"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and feedback</a:t>
            </a:r>
            <a:endParaRPr lang="en-US" sz="3599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tf34119396_win32">
  <a:themeElements>
    <a:clrScheme name="Custom 32">
      <a:dk1>
        <a:srgbClr val="000000"/>
      </a:dk1>
      <a:lt1>
        <a:srgbClr val="FFFFFF"/>
      </a:lt1>
      <a:dk2>
        <a:srgbClr val="212745"/>
      </a:dk2>
      <a:lt2>
        <a:srgbClr val="FFFFFF"/>
      </a:lt2>
      <a:accent1>
        <a:srgbClr val="6E22C8"/>
      </a:accent1>
      <a:accent2>
        <a:srgbClr val="5ECCF3"/>
      </a:accent2>
      <a:accent3>
        <a:srgbClr val="91DC32"/>
      </a:accent3>
      <a:accent4>
        <a:srgbClr val="F5CD47"/>
      </a:accent4>
      <a:accent5>
        <a:srgbClr val="FF8021"/>
      </a:accent5>
      <a:accent6>
        <a:srgbClr val="F14124"/>
      </a:accent6>
      <a:hlink>
        <a:srgbClr val="285889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ulti chart dashboardTF34119396.potx" id="{7F9BCE07-C30E-4038-BDD0-A0D08626B77B}" vid="{7315B0B1-3D0B-43A1-90F4-C4752C651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tf34119396_win32</Template>
  <TotalTime>0</TotalTime>
  <Words>11</Words>
  <Application>Microsoft Office PowerPoint</Application>
  <PresentationFormat>Benutzerdefiniert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tf34119396_win32</vt:lpstr>
      <vt:lpstr>Add a Slide Title - 1</vt:lpstr>
      <vt:lpstr>PowerPoint-Präsentation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2021-06-26T10:14:35Z</dcterms:created>
  <dcterms:modified xsi:type="dcterms:W3CDTF">2021-06-26T10:18:01Z</dcterms:modified>
</cp:coreProperties>
</file>