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6"/>
  </p:notesMasterIdLst>
  <p:handoutMasterIdLst>
    <p:handoutMasterId r:id="rId7"/>
  </p:handoutMasterIdLst>
  <p:sldIdLst>
    <p:sldId id="524" r:id="rId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76">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33C"/>
    <a:srgbClr val="E18300"/>
    <a:srgbClr val="FFDA70"/>
    <a:srgbClr val="FFC800"/>
    <a:srgbClr val="FFAA00"/>
    <a:srgbClr val="0A7832"/>
    <a:srgbClr val="0A7828"/>
    <a:srgbClr val="0A7228"/>
    <a:srgbClr val="9B9B9B"/>
    <a:srgbClr val="FFE0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90" autoAdjust="0"/>
    <p:restoredTop sz="94660"/>
  </p:normalViewPr>
  <p:slideViewPr>
    <p:cSldViewPr>
      <p:cViewPr>
        <p:scale>
          <a:sx n="100" d="100"/>
          <a:sy n="100" d="100"/>
        </p:scale>
        <p:origin x="-1344" y="-462"/>
      </p:cViewPr>
      <p:guideLst>
        <p:guide orient="horz" pos="2176"/>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xmlns:c16r2="http://schemas.microsoft.com/office/drawing/2015/06/chart">
              <c:ext xmlns:c16="http://schemas.microsoft.com/office/drawing/2014/chart" uri="{C3380CC4-5D6E-409C-BE32-E72D297353CC}">
                <c16:uniqueId val="{00000001-B503-4ECB-899E-21EA6BA13603}"/>
              </c:ext>
            </c:extLst>
          </c:dPt>
          <c:dPt>
            <c:idx val="1"/>
            <c:bubble3D val="0"/>
            <c:spPr>
              <a:solidFill>
                <a:srgbClr val="4B94FF"/>
              </a:solidFill>
              <a:ln>
                <a:noFill/>
              </a:ln>
              <a:effectLst/>
            </c:spPr>
            <c:extLst xmlns:c16r2="http://schemas.microsoft.com/office/drawing/2015/06/chart">
              <c:ext xmlns:c16="http://schemas.microsoft.com/office/drawing/2014/chart" uri="{C3380CC4-5D6E-409C-BE32-E72D297353CC}">
                <c16:uniqueId val="{00000003-B503-4ECB-899E-21EA6BA13603}"/>
              </c:ext>
            </c:extLst>
          </c:dPt>
          <c:cat>
            <c:strRef>
              <c:f>Sheet1!$A$2:$A$3</c:f>
              <c:strCache>
                <c:ptCount val="2"/>
                <c:pt idx="0">
                  <c:v>1st Qtr</c:v>
                </c:pt>
                <c:pt idx="1">
                  <c:v>2nd Qtr</c:v>
                </c:pt>
              </c:strCache>
            </c:strRef>
          </c:cat>
          <c:val>
            <c:numRef>
              <c:f>Sheet1!$B$2:$B$3</c:f>
              <c:numCache>
                <c:formatCode>General</c:formatCode>
                <c:ptCount val="2"/>
                <c:pt idx="0">
                  <c:v>12</c:v>
                </c:pt>
                <c:pt idx="1">
                  <c:v>88</c:v>
                </c:pt>
              </c:numCache>
            </c:numRef>
          </c:val>
          <c:extLst xmlns:c16r2="http://schemas.microsoft.com/office/drawing/2015/06/chart">
            <c:ext xmlns:c16="http://schemas.microsoft.com/office/drawing/2014/chart" uri="{C3380CC4-5D6E-409C-BE32-E72D297353CC}">
              <c16:uniqueId val="{00000004-B503-4ECB-899E-21EA6BA13603}"/>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xmlns:c16r2="http://schemas.microsoft.com/office/drawing/2015/06/chart">
              <c:ext xmlns:c16="http://schemas.microsoft.com/office/drawing/2014/chart" uri="{C3380CC4-5D6E-409C-BE32-E72D297353CC}">
                <c16:uniqueId val="{00000001-E4D4-4C67-B2E4-86893238A1AC}"/>
              </c:ext>
            </c:extLst>
          </c:dPt>
          <c:dPt>
            <c:idx val="1"/>
            <c:bubble3D val="0"/>
            <c:spPr>
              <a:solidFill>
                <a:srgbClr val="4B94FF"/>
              </a:solidFill>
              <a:ln>
                <a:noFill/>
              </a:ln>
              <a:effectLst/>
            </c:spPr>
            <c:extLst xmlns:c16r2="http://schemas.microsoft.com/office/drawing/2015/06/chart">
              <c:ext xmlns:c16="http://schemas.microsoft.com/office/drawing/2014/chart" uri="{C3380CC4-5D6E-409C-BE32-E72D297353CC}">
                <c16:uniqueId val="{00000003-E4D4-4C67-B2E4-86893238A1AC}"/>
              </c:ext>
            </c:extLst>
          </c:dPt>
          <c:cat>
            <c:strRef>
              <c:f>Sheet1!$A$2:$A$3</c:f>
              <c:strCache>
                <c:ptCount val="2"/>
                <c:pt idx="0">
                  <c:v>1st Qtr</c:v>
                </c:pt>
                <c:pt idx="1">
                  <c:v>2nd Qtr</c:v>
                </c:pt>
              </c:strCache>
            </c:strRef>
          </c:cat>
          <c:val>
            <c:numRef>
              <c:f>Sheet1!$B$2:$B$3</c:f>
              <c:numCache>
                <c:formatCode>General</c:formatCode>
                <c:ptCount val="2"/>
                <c:pt idx="0">
                  <c:v>45</c:v>
                </c:pt>
                <c:pt idx="1">
                  <c:v>55</c:v>
                </c:pt>
              </c:numCache>
            </c:numRef>
          </c:val>
          <c:extLst xmlns:c16r2="http://schemas.microsoft.com/office/drawing/2015/06/chart">
            <c:ext xmlns:c16="http://schemas.microsoft.com/office/drawing/2014/chart" uri="{C3380CC4-5D6E-409C-BE32-E72D297353CC}">
              <c16:uniqueId val="{00000004-E4D4-4C67-B2E4-86893238A1AC}"/>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de-DE"/>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xmlns:c16r2="http://schemas.microsoft.com/office/drawing/2015/06/chart">
              <c:ext xmlns:c16="http://schemas.microsoft.com/office/drawing/2014/chart" uri="{C3380CC4-5D6E-409C-BE32-E72D297353CC}">
                <c16:uniqueId val="{00000001-004B-43E6-9E2E-CCA0159D8E95}"/>
              </c:ext>
            </c:extLst>
          </c:dPt>
          <c:dPt>
            <c:idx val="1"/>
            <c:bubble3D val="0"/>
            <c:spPr>
              <a:solidFill>
                <a:srgbClr val="4B94FF"/>
              </a:solidFill>
              <a:ln>
                <a:noFill/>
              </a:ln>
              <a:effectLst/>
            </c:spPr>
            <c:extLst xmlns:c16r2="http://schemas.microsoft.com/office/drawing/2015/06/chart">
              <c:ext xmlns:c16="http://schemas.microsoft.com/office/drawing/2014/chart" uri="{C3380CC4-5D6E-409C-BE32-E72D297353CC}">
                <c16:uniqueId val="{00000003-004B-43E6-9E2E-CCA0159D8E95}"/>
              </c:ext>
            </c:extLst>
          </c:dPt>
          <c:cat>
            <c:strRef>
              <c:f>Sheet1!$A$2:$A$3</c:f>
              <c:strCache>
                <c:ptCount val="2"/>
                <c:pt idx="0">
                  <c:v>1st Qtr</c:v>
                </c:pt>
                <c:pt idx="1">
                  <c:v>2nd Qtr</c:v>
                </c:pt>
              </c:strCache>
            </c:strRef>
          </c:cat>
          <c:val>
            <c:numRef>
              <c:f>Sheet1!$B$2:$B$3</c:f>
              <c:numCache>
                <c:formatCode>General</c:formatCode>
                <c:ptCount val="2"/>
                <c:pt idx="0">
                  <c:v>55</c:v>
                </c:pt>
                <c:pt idx="1">
                  <c:v>45</c:v>
                </c:pt>
              </c:numCache>
            </c:numRef>
          </c:val>
          <c:extLst xmlns:c16r2="http://schemas.microsoft.com/office/drawing/2015/06/chart">
            <c:ext xmlns:c16="http://schemas.microsoft.com/office/drawing/2014/chart" uri="{C3380CC4-5D6E-409C-BE32-E72D297353CC}">
              <c16:uniqueId val="{00000004-004B-43E6-9E2E-CCA0159D8E95}"/>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de-DE"/>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rgbClr val="4B94FF"/>
            </a:solidFill>
            <a:effectLst/>
          </c:spPr>
          <c:invertIfNegative val="0"/>
          <c:dLbls>
            <c:spPr>
              <a:noFill/>
              <a:ln>
                <a:noFill/>
              </a:ln>
              <a:effectLst/>
            </c:spPr>
            <c:txPr>
              <a:bodyPr/>
              <a:lstStyle/>
              <a:p>
                <a:pPr>
                  <a:defRPr sz="1800"/>
                </a:pPr>
                <a:endParaRPr lang="de-DE"/>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43</c:v>
                </c:pt>
                <c:pt idx="1">
                  <c:v>25</c:v>
                </c:pt>
                <c:pt idx="2">
                  <c:v>35</c:v>
                </c:pt>
                <c:pt idx="3">
                  <c:v>45</c:v>
                </c:pt>
                <c:pt idx="4">
                  <c:v>38</c:v>
                </c:pt>
                <c:pt idx="5">
                  <c:v>29</c:v>
                </c:pt>
              </c:numCache>
            </c:numRef>
          </c:val>
          <c:extLst xmlns:c16r2="http://schemas.microsoft.com/office/drawing/2015/06/chart">
            <c:ext xmlns:c16="http://schemas.microsoft.com/office/drawing/2014/chart" uri="{C3380CC4-5D6E-409C-BE32-E72D297353CC}">
              <c16:uniqueId val="{00000000-0F6E-4168-A321-3317A1D42F3E}"/>
            </c:ext>
          </c:extLst>
        </c:ser>
        <c:ser>
          <c:idx val="1"/>
          <c:order val="1"/>
          <c:tx>
            <c:strRef>
              <c:f>Sheet1!$C$1</c:f>
              <c:strCache>
                <c:ptCount val="1"/>
                <c:pt idx="0">
                  <c:v>Series 2</c:v>
                </c:pt>
              </c:strCache>
            </c:strRef>
          </c:tx>
          <c:spPr>
            <a:solidFill>
              <a:srgbClr val="275EB2"/>
            </a:solidFill>
            <a:effectLst/>
          </c:spPr>
          <c:invertIfNegative val="0"/>
          <c:dLbls>
            <c:spPr>
              <a:noFill/>
              <a:ln>
                <a:noFill/>
              </a:ln>
              <a:effectLst/>
            </c:spPr>
            <c:txPr>
              <a:bodyPr/>
              <a:lstStyle/>
              <a:p>
                <a:pPr>
                  <a:defRPr sz="1800"/>
                </a:pPr>
                <a:endParaRPr lang="de-DE"/>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Sheet1!$C$2:$C$7</c:f>
              <c:numCache>
                <c:formatCode>General</c:formatCode>
                <c:ptCount val="6"/>
                <c:pt idx="0">
                  <c:v>24</c:v>
                </c:pt>
                <c:pt idx="1">
                  <c:v>44</c:v>
                </c:pt>
                <c:pt idx="2">
                  <c:v>18</c:v>
                </c:pt>
                <c:pt idx="3">
                  <c:v>28</c:v>
                </c:pt>
                <c:pt idx="4">
                  <c:v>34</c:v>
                </c:pt>
                <c:pt idx="5">
                  <c:v>31</c:v>
                </c:pt>
              </c:numCache>
            </c:numRef>
          </c:val>
          <c:extLst xmlns:c16r2="http://schemas.microsoft.com/office/drawing/2015/06/chart">
            <c:ext xmlns:c16="http://schemas.microsoft.com/office/drawing/2014/chart" uri="{C3380CC4-5D6E-409C-BE32-E72D297353CC}">
              <c16:uniqueId val="{00000001-0F6E-4168-A321-3317A1D42F3E}"/>
            </c:ext>
          </c:extLst>
        </c:ser>
        <c:dLbls>
          <c:showLegendKey val="0"/>
          <c:showVal val="1"/>
          <c:showCatName val="0"/>
          <c:showSerName val="0"/>
          <c:showPercent val="0"/>
          <c:showBubbleSize val="0"/>
        </c:dLbls>
        <c:gapWidth val="10"/>
        <c:overlap val="100"/>
        <c:axId val="204003840"/>
        <c:axId val="204031104"/>
      </c:barChart>
      <c:catAx>
        <c:axId val="204003840"/>
        <c:scaling>
          <c:orientation val="minMax"/>
        </c:scaling>
        <c:delete val="1"/>
        <c:axPos val="b"/>
        <c:numFmt formatCode="General" sourceLinked="0"/>
        <c:majorTickMark val="out"/>
        <c:minorTickMark val="none"/>
        <c:tickLblPos val="nextTo"/>
        <c:crossAx val="204031104"/>
        <c:crosses val="autoZero"/>
        <c:auto val="1"/>
        <c:lblAlgn val="ctr"/>
        <c:lblOffset val="100"/>
        <c:noMultiLvlLbl val="0"/>
      </c:catAx>
      <c:valAx>
        <c:axId val="204031104"/>
        <c:scaling>
          <c:orientation val="minMax"/>
        </c:scaling>
        <c:delete val="1"/>
        <c:axPos val="l"/>
        <c:numFmt formatCode="General" sourceLinked="1"/>
        <c:majorTickMark val="out"/>
        <c:minorTickMark val="none"/>
        <c:tickLblPos val="nextTo"/>
        <c:crossAx val="204003840"/>
        <c:crosses val="autoZero"/>
        <c:crossBetween val="between"/>
      </c:valAx>
    </c:plotArea>
    <c:plotVisOnly val="1"/>
    <c:dispBlanksAs val="gap"/>
    <c:showDLblsOverMax val="0"/>
  </c:chart>
  <c:spPr>
    <a:effectLst/>
  </c:spPr>
  <c:txPr>
    <a:bodyPr/>
    <a:lstStyle/>
    <a:p>
      <a:pPr>
        <a:defRPr sz="2800">
          <a:solidFill>
            <a:srgbClr val="FFFFFF"/>
          </a:solidFill>
          <a:latin typeface="Arial Narrow"/>
          <a:cs typeface="Arial Narrow"/>
        </a:defRPr>
      </a:pPr>
      <a:endParaRPr lang="de-DE"/>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AECCF8C4-AE8F-43DE-9602-D1B2A7B6E4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505A1263-B86C-4FD3-A66B-54EAA711AE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1426BD-E17F-4764-AD4B-233F514BBAC8}" type="datetimeFigureOut">
              <a:rPr lang="en-US" smtClean="0"/>
              <a:t>6/28/2021</a:t>
            </a:fld>
            <a:endParaRPr lang="en-US" dirty="0"/>
          </a:p>
        </p:txBody>
      </p:sp>
      <p:sp>
        <p:nvSpPr>
          <p:cNvPr id="4" name="Footer Placeholder 3">
            <a:extLst>
              <a:ext uri="{FF2B5EF4-FFF2-40B4-BE49-F238E27FC236}">
                <a16:creationId xmlns="" xmlns:a16="http://schemas.microsoft.com/office/drawing/2014/main" id="{E5CA9750-17D9-4C3D-AA6D-43C607E379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4418F409-AD41-42D9-AB40-8EEFFE5136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DAF53-FBBA-4F17-B20E-53978F21E7C5}" type="slidenum">
              <a:rPr lang="en-US" smtClean="0"/>
              <a:t>‹Nr.›</a:t>
            </a:fld>
            <a:endParaRPr lang="en-US" dirty="0"/>
          </a:p>
        </p:txBody>
      </p:sp>
    </p:spTree>
    <p:extLst>
      <p:ext uri="{BB962C8B-B14F-4D97-AF65-F5344CB8AC3E}">
        <p14:creationId xmlns:p14="http://schemas.microsoft.com/office/powerpoint/2010/main" val="2573155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6/28/2021</a:t>
            </a:fld>
            <a:endParaRPr lang="en-US" dirty="0"/>
          </a:p>
        </p:txBody>
      </p:sp>
      <p:sp>
        <p:nvSpPr>
          <p:cNvPr id="4" name="Slide Image Placeholder 3"/>
          <p:cNvSpPr>
            <a:spLocks noGrp="1" noRot="1" noChangeAspect="1"/>
          </p:cNvSpPr>
          <p:nvPr>
            <p:ph type="sldImg" idx="2"/>
          </p:nvPr>
        </p:nvSpPr>
        <p:spPr>
          <a:xfrm>
            <a:off x="304800" y="6096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‹Nr.›</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a:t>
            </a:fld>
            <a:endParaRPr lang="en-US" dirty="0"/>
          </a:p>
        </p:txBody>
      </p:sp>
    </p:spTree>
    <p:extLst>
      <p:ext uri="{BB962C8B-B14F-4D97-AF65-F5344CB8AC3E}">
        <p14:creationId xmlns:p14="http://schemas.microsoft.com/office/powerpoint/2010/main" val="3576938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905000"/>
            <a:ext cx="10360501" cy="2079624"/>
          </a:xfrm>
        </p:spPr>
        <p:txBody>
          <a:bodyPr>
            <a:noAutofit/>
          </a:bodyPr>
          <a:lstStyle>
            <a:lvl1pPr>
              <a:defRPr sz="7200" b="1"/>
            </a:lvl1pPr>
          </a:lstStyle>
          <a:p>
            <a:r>
              <a:rPr lang="de-DE" smtClean="0"/>
              <a:t>Titelmasterformat durch Klicken bearbeiten</a:t>
            </a:r>
            <a:endParaRPr lang="en-US" dirty="0"/>
          </a:p>
        </p:txBody>
      </p:sp>
      <p:sp>
        <p:nvSpPr>
          <p:cNvPr id="3" name="Subtitle 2"/>
          <p:cNvSpPr>
            <a:spLocks noGrp="1"/>
          </p:cNvSpPr>
          <p:nvPr>
            <p:ph type="subTitle" idx="1"/>
          </p:nvPr>
        </p:nvSpPr>
        <p:spPr>
          <a:xfrm>
            <a:off x="912814" y="4038600"/>
            <a:ext cx="10363198" cy="762000"/>
          </a:xfrm>
        </p:spPr>
        <p:txBody>
          <a:bodyPr/>
          <a:lstStyle>
            <a:lvl1pPr marL="0" indent="0" algn="ctr">
              <a:buNone/>
              <a:defRPr>
                <a:solidFill>
                  <a:srgbClr val="70A0D7"/>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de-DE" smtClean="0"/>
              <a:t>Formatvorlage des Untertitelmasters durch Klicken bearbeiten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Slide Number Placeholder 5"/>
          <p:cNvSpPr>
            <a:spLocks noGrp="1"/>
          </p:cNvSpPr>
          <p:nvPr>
            <p:ph type="sldNum" sz="quarter" idx="12"/>
          </p:nvPr>
        </p:nvSpPr>
        <p:spPr/>
        <p:txBody>
          <a:bodyPr/>
          <a:lstStyle/>
          <a:p>
            <a:fld id="{7091A9FD-CDA2-4BA5-8C18-59D6F59EB34A}" type="slidenum">
              <a:rPr lang="en-US" smtClean="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de-DE" smtClean="0"/>
              <a:t>Titelmasterformat durch Klicken bearbeiten</a:t>
            </a:r>
            <a:endParaRPr lang="en-US"/>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Slide Number Placeholder 5"/>
          <p:cNvSpPr>
            <a:spLocks noGrp="1"/>
          </p:cNvSpPr>
          <p:nvPr>
            <p:ph type="sldNum" sz="quarter" idx="12"/>
          </p:nvPr>
        </p:nvSpPr>
        <p:spPr/>
        <p:txBody>
          <a:bodyPr/>
          <a:lstStyle/>
          <a:p>
            <a:fld id="{7091A9FD-CDA2-4BA5-8C18-59D6F59EB34A}" type="slidenum">
              <a:rPr lang="en-US" smtClean="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Slide Number Placeholder 5"/>
          <p:cNvSpPr>
            <a:spLocks noGrp="1"/>
          </p:cNvSpPr>
          <p:nvPr>
            <p:ph type="sldNum" sz="quarter" idx="12"/>
          </p:nvPr>
        </p:nvSpPr>
        <p:spPr/>
        <p:txBody>
          <a:bodyPr/>
          <a:lstStyle/>
          <a:p>
            <a:fld id="{7091A9FD-CDA2-4BA5-8C18-59D6F59EB34A}" type="slidenum">
              <a:rPr lang="en-US" smtClean="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de-DE" smtClean="0"/>
              <a:t>Titelmasterformat durch Klicken bearbeiten</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de-DE" smtClean="0"/>
              <a:t>Textmasterformat bearbeiten</a:t>
            </a:r>
          </a:p>
        </p:txBody>
      </p:sp>
      <p:sp>
        <p:nvSpPr>
          <p:cNvPr id="6" name="Slide Number Placeholder 5"/>
          <p:cNvSpPr>
            <a:spLocks noGrp="1"/>
          </p:cNvSpPr>
          <p:nvPr>
            <p:ph type="sldNum" sz="quarter" idx="12"/>
          </p:nvPr>
        </p:nvSpPr>
        <p:spPr/>
        <p:txBody>
          <a:bodyPr/>
          <a:lstStyle/>
          <a:p>
            <a:fld id="{7091A9FD-CDA2-4BA5-8C18-59D6F59EB34A}" type="slidenum">
              <a:rPr lang="en-US" smtClean="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7" name="Slide Number Placeholder 6"/>
          <p:cNvSpPr>
            <a:spLocks noGrp="1"/>
          </p:cNvSpPr>
          <p:nvPr>
            <p:ph type="sldNum" sz="quarter" idx="12"/>
          </p:nvPr>
        </p:nvSpPr>
        <p:spPr/>
        <p:txBody>
          <a:bodyPr/>
          <a:lstStyle/>
          <a:p>
            <a:fld id="{7091A9FD-CDA2-4BA5-8C18-59D6F59EB34A}" type="slidenum">
              <a:rPr lang="en-US" smtClean="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Titelmasterformat durch Klicken bearbeiten</a:t>
            </a:r>
            <a:endParaRPr lang="en-US"/>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de-DE" smtClean="0"/>
              <a:t>Textmasterformat bearbeiten</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de-DE" smtClean="0"/>
              <a:t>Textmasterformat bearbeiten</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9" name="Slide Number Placeholder 8"/>
          <p:cNvSpPr>
            <a:spLocks noGrp="1"/>
          </p:cNvSpPr>
          <p:nvPr>
            <p:ph type="sldNum" sz="quarter" idx="12"/>
          </p:nvPr>
        </p:nvSpPr>
        <p:spPr/>
        <p:txBody>
          <a:bodyPr/>
          <a:lstStyle/>
          <a:p>
            <a:fld id="{7091A9FD-CDA2-4BA5-8C18-59D6F59EB34A}" type="slidenum">
              <a:rPr lang="en-US" smtClean="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de-DE" smtClean="0"/>
              <a:t>Titelmasterformat durch Klicken bearbeiten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de-DE" smtClean="0"/>
              <a:t>Titelmasterformat durch Klicken bearbeiten</a:t>
            </a:r>
            <a:endParaRPr lang="en-US"/>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de-DE" smtClean="0"/>
              <a:t>Textmasterformat bearbeiten</a:t>
            </a:r>
          </a:p>
        </p:txBody>
      </p:sp>
      <p:sp>
        <p:nvSpPr>
          <p:cNvPr id="7" name="Slide Number Placeholder 6"/>
          <p:cNvSpPr>
            <a:spLocks noGrp="1"/>
          </p:cNvSpPr>
          <p:nvPr>
            <p:ph type="sldNum" sz="quarter" idx="12"/>
          </p:nvPr>
        </p:nvSpPr>
        <p:spPr/>
        <p:txBody>
          <a:bodyPr/>
          <a:lstStyle/>
          <a:p>
            <a:fld id="{7091A9FD-CDA2-4BA5-8C18-59D6F59EB34A}" type="slidenum">
              <a:rPr lang="en-US" smtClean="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de-DE" smtClean="0"/>
              <a:t>Titelmasterformat durch Klicken bearbeiten</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de-DE" smtClean="0"/>
              <a:t>Textmasterformat bearbeiten</a:t>
            </a:r>
          </a:p>
        </p:txBody>
      </p:sp>
      <p:sp>
        <p:nvSpPr>
          <p:cNvPr id="7" name="Slide Number Placeholder 6"/>
          <p:cNvSpPr>
            <a:spLocks noGrp="1"/>
          </p:cNvSpPr>
          <p:nvPr>
            <p:ph type="sldNum" sz="quarter" idx="12"/>
          </p:nvPr>
        </p:nvSpPr>
        <p:spPr/>
        <p:txBody>
          <a:bodyPr/>
          <a:lstStyle/>
          <a:p>
            <a:fld id="{7091A9FD-CDA2-4BA5-8C18-59D6F59EB34A}" type="slidenum">
              <a:rPr lang="en-US" smtClean="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18987" rtl="0" eaLnBrk="1" latinLnBrk="0" hangingPunct="1">
        <a:lnSpc>
          <a:spcPct val="85000"/>
        </a:lnSpc>
        <a:spcBef>
          <a:spcPts val="0"/>
        </a:spcBef>
        <a:spcAft>
          <a:spcPts val="600"/>
        </a:spcAft>
        <a:buNone/>
        <a:defRPr sz="5400" kern="1200">
          <a:solidFill>
            <a:srgbClr val="0C4B92"/>
          </a:solidFill>
          <a:latin typeface="Arial"/>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rgbClr val="70A0D7"/>
          </a:solidFill>
          <a:latin typeface="Arial"/>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rgbClr val="70A0D7"/>
          </a:solidFill>
          <a:latin typeface="Arial"/>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rgbClr val="70A0D7"/>
          </a:solidFill>
          <a:latin typeface="Arial"/>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1</a:t>
            </a:r>
          </a:p>
        </p:txBody>
      </p:sp>
      <p:sp>
        <p:nvSpPr>
          <p:cNvPr id="824" name="Rectangle 823">
            <a:extLst>
              <a:ext uri="{C183D7F6-B498-43B3-948B-1728B52AA6E4}">
                <adec:decorative xmlns="" xmlns:adec="http://schemas.microsoft.com/office/drawing/2017/decorative" val="1"/>
              </a:ext>
            </a:extLst>
          </p:cNvPr>
          <p:cNvSpPr/>
          <p:nvPr/>
        </p:nvSpPr>
        <p:spPr bwMode="auto">
          <a:xfrm>
            <a:off x="0" y="0"/>
            <a:ext cx="12192000" cy="6858000"/>
          </a:xfrm>
          <a:prstGeom prst="rect">
            <a:avLst/>
          </a:prstGeom>
          <a:gradFill flip="none" rotWithShape="1">
            <a:gsLst>
              <a:gs pos="0">
                <a:srgbClr val="000000"/>
              </a:gs>
              <a:gs pos="100000">
                <a:srgbClr val="242424"/>
              </a:gs>
            </a:gsLst>
            <a:lin ang="5400000" scaled="0"/>
            <a:tileRect/>
          </a:gradFill>
          <a:ln w="9525">
            <a:noFill/>
            <a:miter lim="800000"/>
            <a:headEnd/>
            <a:tailEnd/>
          </a:ln>
          <a:effectLst/>
        </p:spPr>
        <p:txBody>
          <a:bodyPr wrap="none" anchor="ctr">
            <a:prstTxWarp prst="textNoShape">
              <a:avLst/>
            </a:prstTxWarp>
          </a:bodyPr>
          <a:lstStyle/>
          <a:p>
            <a:endParaRPr lang="en-US" dirty="0"/>
          </a:p>
        </p:txBody>
      </p:sp>
      <p:grpSp>
        <p:nvGrpSpPr>
          <p:cNvPr id="3" name="Group 2" descr="Infographic title text group."/>
          <p:cNvGrpSpPr/>
          <p:nvPr/>
        </p:nvGrpSpPr>
        <p:grpSpPr>
          <a:xfrm>
            <a:off x="6399212" y="228600"/>
            <a:ext cx="5411788" cy="2286000"/>
            <a:chOff x="6399212" y="228600"/>
            <a:chExt cx="5411788" cy="2286000"/>
          </a:xfrm>
        </p:grpSpPr>
        <p:sp>
          <p:nvSpPr>
            <p:cNvPr id="852" name="Rectangle 70"/>
            <p:cNvSpPr>
              <a:spLocks noChangeArrowheads="1"/>
            </p:cNvSpPr>
            <p:nvPr/>
          </p:nvSpPr>
          <p:spPr bwMode="auto">
            <a:xfrm>
              <a:off x="6399212" y="228600"/>
              <a:ext cx="5105400" cy="609600"/>
            </a:xfrm>
            <a:prstGeom prst="rect">
              <a:avLst/>
            </a:prstGeom>
            <a:noFill/>
            <a:ln w="9525">
              <a:noFill/>
              <a:miter lim="800000"/>
              <a:headEnd/>
              <a:tailEnd/>
            </a:ln>
          </p:spPr>
          <p:txBody>
            <a:bodyPr lIns="45720" tIns="18288" rIns="27432" bIns="18288"/>
            <a:lstStyle/>
            <a:p>
              <a:pPr>
                <a:lnSpc>
                  <a:spcPct val="85000"/>
                </a:lnSpc>
                <a:spcBef>
                  <a:spcPts val="200"/>
                </a:spcBef>
              </a:pPr>
              <a:r>
                <a:rPr lang="en-US" sz="4000" dirty="0">
                  <a:solidFill>
                    <a:srgbClr val="FFFFFF"/>
                  </a:solidFill>
                  <a:latin typeface="Arial Narrow" pitchFamily="34" charset="0"/>
                </a:rPr>
                <a:t>INFOGRAPHIC TITLE</a:t>
              </a:r>
              <a:endParaRPr lang="en-US" sz="4000" dirty="0">
                <a:solidFill>
                  <a:srgbClr val="FFFFFF"/>
                </a:solidFill>
                <a:latin typeface="Arial Narrow" pitchFamily="112" charset="0"/>
              </a:endParaRPr>
            </a:p>
          </p:txBody>
        </p:sp>
        <p:sp>
          <p:nvSpPr>
            <p:cNvPr id="1745" name="Rectangle 70"/>
            <p:cNvSpPr>
              <a:spLocks noChangeArrowheads="1"/>
            </p:cNvSpPr>
            <p:nvPr/>
          </p:nvSpPr>
          <p:spPr bwMode="auto">
            <a:xfrm>
              <a:off x="6400800" y="762000"/>
              <a:ext cx="3276600" cy="1752600"/>
            </a:xfrm>
            <a:prstGeom prst="rect">
              <a:avLst/>
            </a:prstGeom>
            <a:noFill/>
            <a:ln w="9525">
              <a:noFill/>
              <a:miter lim="800000"/>
              <a:headEnd/>
              <a:tailEnd/>
            </a:ln>
          </p:spPr>
          <p:txBody>
            <a:bodyPr lIns="45720" tIns="18288" rIns="27432" bIns="18288"/>
            <a:lstStyle/>
            <a:p>
              <a:pPr>
                <a:lnSpc>
                  <a:spcPct val="85000"/>
                </a:lnSpc>
                <a:spcBef>
                  <a:spcPts val="200"/>
                </a:spcBef>
              </a:pPr>
              <a:r>
                <a:rPr lang="en-US" sz="13800" dirty="0">
                  <a:solidFill>
                    <a:srgbClr val="717171"/>
                  </a:solidFill>
                  <a:latin typeface="Arial Narrow" pitchFamily="112" charset="0"/>
                </a:rPr>
                <a:t>99%</a:t>
              </a:r>
            </a:p>
          </p:txBody>
        </p:sp>
        <p:sp>
          <p:nvSpPr>
            <p:cNvPr id="1744" name="Rectangle 70"/>
            <p:cNvSpPr>
              <a:spLocks noChangeArrowheads="1"/>
            </p:cNvSpPr>
            <p:nvPr/>
          </p:nvSpPr>
          <p:spPr bwMode="auto">
            <a:xfrm>
              <a:off x="9372600" y="838200"/>
              <a:ext cx="2438400" cy="1524000"/>
            </a:xfrm>
            <a:prstGeom prst="rect">
              <a:avLst/>
            </a:prstGeom>
            <a:noFill/>
            <a:ln w="9525">
              <a:noFill/>
              <a:miter lim="800000"/>
              <a:headEnd/>
              <a:tailEnd/>
            </a:ln>
          </p:spPr>
          <p:txBody>
            <a:bodyPr lIns="45720" tIns="18288" rIns="27432" bIns="18288"/>
            <a:lstStyle/>
            <a:p>
              <a:pPr>
                <a:lnSpc>
                  <a:spcPct val="85000"/>
                </a:lnSpc>
                <a:spcBef>
                  <a:spcPts val="200"/>
                </a:spcBef>
              </a:pPr>
              <a:r>
                <a:rPr lang="en-US" sz="1600" dirty="0">
                  <a:solidFill>
                    <a:srgbClr val="6B6B6B"/>
                  </a:solidFill>
                  <a:latin typeface="Arial Narrow" pitchFamily="112" charset="0"/>
                </a:rPr>
                <a:t>Place additional content here. Your content can be placed in this area. Type more words here if needed. Your content can be placed in this area. Place additional content here. Add your words here. </a:t>
              </a:r>
            </a:p>
          </p:txBody>
        </p:sp>
      </p:grpSp>
      <p:grpSp>
        <p:nvGrpSpPr>
          <p:cNvPr id="853" name="Group 852">
            <a:extLst>
              <a:ext uri="{C183D7F6-B498-43B3-948B-1728B52AA6E4}">
                <adec:decorative xmlns="" xmlns:adec="http://schemas.microsoft.com/office/drawing/2017/decorative" val="1"/>
              </a:ext>
            </a:extLst>
          </p:cNvPr>
          <p:cNvGrpSpPr/>
          <p:nvPr/>
        </p:nvGrpSpPr>
        <p:grpSpPr>
          <a:xfrm>
            <a:off x="415925" y="152400"/>
            <a:ext cx="5410200" cy="3484878"/>
            <a:chOff x="744538" y="963613"/>
            <a:chExt cx="7654925" cy="4930775"/>
          </a:xfrm>
          <a:solidFill>
            <a:schemeClr val="tx1">
              <a:lumMod val="85000"/>
              <a:lumOff val="15000"/>
            </a:schemeClr>
          </a:solidFill>
          <a:effectLst/>
        </p:grpSpPr>
        <p:sp>
          <p:nvSpPr>
            <p:cNvPr id="854" name="Freeform 5"/>
            <p:cNvSpPr>
              <a:spLocks/>
            </p:cNvSpPr>
            <p:nvPr/>
          </p:nvSpPr>
          <p:spPr bwMode="auto">
            <a:xfrm>
              <a:off x="8348663" y="2700338"/>
              <a:ext cx="50800" cy="34925"/>
            </a:xfrm>
            <a:custGeom>
              <a:avLst/>
              <a:gdLst/>
              <a:ahLst/>
              <a:cxnLst>
                <a:cxn ang="0">
                  <a:pos x="32" y="22"/>
                </a:cxn>
                <a:cxn ang="0">
                  <a:pos x="28" y="22"/>
                </a:cxn>
                <a:cxn ang="0">
                  <a:pos x="14" y="14"/>
                </a:cxn>
                <a:cxn ang="0">
                  <a:pos x="4" y="14"/>
                </a:cxn>
                <a:cxn ang="0">
                  <a:pos x="0" y="8"/>
                </a:cxn>
                <a:cxn ang="0">
                  <a:pos x="0" y="0"/>
                </a:cxn>
                <a:cxn ang="0">
                  <a:pos x="12" y="6"/>
                </a:cxn>
                <a:cxn ang="0">
                  <a:pos x="20" y="4"/>
                </a:cxn>
                <a:cxn ang="0">
                  <a:pos x="32" y="14"/>
                </a:cxn>
                <a:cxn ang="0">
                  <a:pos x="32" y="22"/>
                </a:cxn>
                <a:cxn ang="0">
                  <a:pos x="32" y="22"/>
                </a:cxn>
              </a:cxnLst>
              <a:rect l="0" t="0" r="r" b="b"/>
              <a:pathLst>
                <a:path w="32" h="22">
                  <a:moveTo>
                    <a:pt x="32" y="22"/>
                  </a:moveTo>
                  <a:lnTo>
                    <a:pt x="28" y="22"/>
                  </a:lnTo>
                  <a:lnTo>
                    <a:pt x="14" y="14"/>
                  </a:lnTo>
                  <a:lnTo>
                    <a:pt x="4" y="14"/>
                  </a:lnTo>
                  <a:lnTo>
                    <a:pt x="0" y="8"/>
                  </a:lnTo>
                  <a:lnTo>
                    <a:pt x="0" y="0"/>
                  </a:lnTo>
                  <a:lnTo>
                    <a:pt x="12" y="6"/>
                  </a:lnTo>
                  <a:lnTo>
                    <a:pt x="20" y="4"/>
                  </a:lnTo>
                  <a:lnTo>
                    <a:pt x="32" y="14"/>
                  </a:lnTo>
                  <a:lnTo>
                    <a:pt x="32" y="22"/>
                  </a:lnTo>
                  <a:lnTo>
                    <a:pt x="32"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5" name="Freeform 6"/>
            <p:cNvSpPr>
              <a:spLocks/>
            </p:cNvSpPr>
            <p:nvPr/>
          </p:nvSpPr>
          <p:spPr bwMode="auto">
            <a:xfrm>
              <a:off x="6424613" y="4021138"/>
              <a:ext cx="168275" cy="327025"/>
            </a:xfrm>
            <a:custGeom>
              <a:avLst/>
              <a:gdLst/>
              <a:ahLst/>
              <a:cxnLst>
                <a:cxn ang="0">
                  <a:pos x="68" y="120"/>
                </a:cxn>
                <a:cxn ang="0">
                  <a:pos x="58" y="112"/>
                </a:cxn>
                <a:cxn ang="0">
                  <a:pos x="44" y="100"/>
                </a:cxn>
                <a:cxn ang="0">
                  <a:pos x="32" y="102"/>
                </a:cxn>
                <a:cxn ang="0">
                  <a:pos x="32" y="118"/>
                </a:cxn>
                <a:cxn ang="0">
                  <a:pos x="26" y="136"/>
                </a:cxn>
                <a:cxn ang="0">
                  <a:pos x="24" y="158"/>
                </a:cxn>
                <a:cxn ang="0">
                  <a:pos x="34" y="168"/>
                </a:cxn>
                <a:cxn ang="0">
                  <a:pos x="40" y="184"/>
                </a:cxn>
                <a:cxn ang="0">
                  <a:pos x="54" y="190"/>
                </a:cxn>
                <a:cxn ang="0">
                  <a:pos x="60" y="202"/>
                </a:cxn>
                <a:cxn ang="0">
                  <a:pos x="50" y="206"/>
                </a:cxn>
                <a:cxn ang="0">
                  <a:pos x="46" y="196"/>
                </a:cxn>
                <a:cxn ang="0">
                  <a:pos x="36" y="196"/>
                </a:cxn>
                <a:cxn ang="0">
                  <a:pos x="16" y="172"/>
                </a:cxn>
                <a:cxn ang="0">
                  <a:pos x="10" y="162"/>
                </a:cxn>
                <a:cxn ang="0">
                  <a:pos x="18" y="136"/>
                </a:cxn>
                <a:cxn ang="0">
                  <a:pos x="28" y="122"/>
                </a:cxn>
                <a:cxn ang="0">
                  <a:pos x="20" y="94"/>
                </a:cxn>
                <a:cxn ang="0">
                  <a:pos x="8" y="82"/>
                </a:cxn>
                <a:cxn ang="0">
                  <a:pos x="12" y="74"/>
                </a:cxn>
                <a:cxn ang="0">
                  <a:pos x="16" y="64"/>
                </a:cxn>
                <a:cxn ang="0">
                  <a:pos x="14" y="62"/>
                </a:cxn>
                <a:cxn ang="0">
                  <a:pos x="4" y="44"/>
                </a:cxn>
                <a:cxn ang="0">
                  <a:pos x="2" y="32"/>
                </a:cxn>
                <a:cxn ang="0">
                  <a:pos x="6" y="16"/>
                </a:cxn>
                <a:cxn ang="0">
                  <a:pos x="26" y="8"/>
                </a:cxn>
                <a:cxn ang="0">
                  <a:pos x="36" y="0"/>
                </a:cxn>
                <a:cxn ang="0">
                  <a:pos x="36" y="2"/>
                </a:cxn>
                <a:cxn ang="0">
                  <a:pos x="40" y="12"/>
                </a:cxn>
                <a:cxn ang="0">
                  <a:pos x="48" y="16"/>
                </a:cxn>
                <a:cxn ang="0">
                  <a:pos x="44" y="40"/>
                </a:cxn>
                <a:cxn ang="0">
                  <a:pos x="58" y="36"/>
                </a:cxn>
                <a:cxn ang="0">
                  <a:pos x="64" y="38"/>
                </a:cxn>
                <a:cxn ang="0">
                  <a:pos x="72" y="38"/>
                </a:cxn>
                <a:cxn ang="0">
                  <a:pos x="80" y="32"/>
                </a:cxn>
                <a:cxn ang="0">
                  <a:pos x="92" y="44"/>
                </a:cxn>
                <a:cxn ang="0">
                  <a:pos x="96" y="62"/>
                </a:cxn>
                <a:cxn ang="0">
                  <a:pos x="102" y="66"/>
                </a:cxn>
                <a:cxn ang="0">
                  <a:pos x="106" y="76"/>
                </a:cxn>
                <a:cxn ang="0">
                  <a:pos x="102" y="90"/>
                </a:cxn>
                <a:cxn ang="0">
                  <a:pos x="98" y="88"/>
                </a:cxn>
                <a:cxn ang="0">
                  <a:pos x="76" y="88"/>
                </a:cxn>
                <a:cxn ang="0">
                  <a:pos x="64" y="100"/>
                </a:cxn>
                <a:cxn ang="0">
                  <a:pos x="66" y="112"/>
                </a:cxn>
                <a:cxn ang="0">
                  <a:pos x="72" y="126"/>
                </a:cxn>
              </a:cxnLst>
              <a:rect l="0" t="0" r="r" b="b"/>
              <a:pathLst>
                <a:path w="106" h="206">
                  <a:moveTo>
                    <a:pt x="72" y="126"/>
                  </a:moveTo>
                  <a:lnTo>
                    <a:pt x="68" y="120"/>
                  </a:lnTo>
                  <a:lnTo>
                    <a:pt x="64" y="118"/>
                  </a:lnTo>
                  <a:lnTo>
                    <a:pt x="58" y="112"/>
                  </a:lnTo>
                  <a:lnTo>
                    <a:pt x="46" y="112"/>
                  </a:lnTo>
                  <a:lnTo>
                    <a:pt x="44" y="100"/>
                  </a:lnTo>
                  <a:lnTo>
                    <a:pt x="36" y="100"/>
                  </a:lnTo>
                  <a:lnTo>
                    <a:pt x="32" y="102"/>
                  </a:lnTo>
                  <a:lnTo>
                    <a:pt x="34" y="108"/>
                  </a:lnTo>
                  <a:lnTo>
                    <a:pt x="32" y="118"/>
                  </a:lnTo>
                  <a:lnTo>
                    <a:pt x="28" y="126"/>
                  </a:lnTo>
                  <a:lnTo>
                    <a:pt x="26" y="136"/>
                  </a:lnTo>
                  <a:lnTo>
                    <a:pt x="22" y="144"/>
                  </a:lnTo>
                  <a:lnTo>
                    <a:pt x="24" y="158"/>
                  </a:lnTo>
                  <a:lnTo>
                    <a:pt x="30" y="158"/>
                  </a:lnTo>
                  <a:lnTo>
                    <a:pt x="34" y="168"/>
                  </a:lnTo>
                  <a:lnTo>
                    <a:pt x="38" y="174"/>
                  </a:lnTo>
                  <a:lnTo>
                    <a:pt x="40" y="184"/>
                  </a:lnTo>
                  <a:lnTo>
                    <a:pt x="44" y="188"/>
                  </a:lnTo>
                  <a:lnTo>
                    <a:pt x="54" y="190"/>
                  </a:lnTo>
                  <a:lnTo>
                    <a:pt x="62" y="200"/>
                  </a:lnTo>
                  <a:lnTo>
                    <a:pt x="60" y="202"/>
                  </a:lnTo>
                  <a:lnTo>
                    <a:pt x="54" y="202"/>
                  </a:lnTo>
                  <a:lnTo>
                    <a:pt x="50" y="206"/>
                  </a:lnTo>
                  <a:lnTo>
                    <a:pt x="48" y="200"/>
                  </a:lnTo>
                  <a:lnTo>
                    <a:pt x="46" y="196"/>
                  </a:lnTo>
                  <a:lnTo>
                    <a:pt x="34" y="192"/>
                  </a:lnTo>
                  <a:lnTo>
                    <a:pt x="36" y="196"/>
                  </a:lnTo>
                  <a:lnTo>
                    <a:pt x="22" y="178"/>
                  </a:lnTo>
                  <a:lnTo>
                    <a:pt x="16" y="172"/>
                  </a:lnTo>
                  <a:lnTo>
                    <a:pt x="10" y="172"/>
                  </a:lnTo>
                  <a:lnTo>
                    <a:pt x="10" y="162"/>
                  </a:lnTo>
                  <a:lnTo>
                    <a:pt x="16" y="146"/>
                  </a:lnTo>
                  <a:lnTo>
                    <a:pt x="18" y="136"/>
                  </a:lnTo>
                  <a:lnTo>
                    <a:pt x="22" y="132"/>
                  </a:lnTo>
                  <a:lnTo>
                    <a:pt x="28" y="122"/>
                  </a:lnTo>
                  <a:lnTo>
                    <a:pt x="20" y="106"/>
                  </a:lnTo>
                  <a:lnTo>
                    <a:pt x="20" y="94"/>
                  </a:lnTo>
                  <a:lnTo>
                    <a:pt x="10" y="86"/>
                  </a:lnTo>
                  <a:lnTo>
                    <a:pt x="8" y="82"/>
                  </a:lnTo>
                  <a:lnTo>
                    <a:pt x="8" y="78"/>
                  </a:lnTo>
                  <a:lnTo>
                    <a:pt x="12" y="74"/>
                  </a:lnTo>
                  <a:lnTo>
                    <a:pt x="14" y="70"/>
                  </a:lnTo>
                  <a:lnTo>
                    <a:pt x="16" y="64"/>
                  </a:lnTo>
                  <a:lnTo>
                    <a:pt x="16" y="62"/>
                  </a:lnTo>
                  <a:lnTo>
                    <a:pt x="14" y="62"/>
                  </a:lnTo>
                  <a:lnTo>
                    <a:pt x="12" y="50"/>
                  </a:lnTo>
                  <a:lnTo>
                    <a:pt x="4" y="44"/>
                  </a:lnTo>
                  <a:lnTo>
                    <a:pt x="0" y="34"/>
                  </a:lnTo>
                  <a:lnTo>
                    <a:pt x="2" y="32"/>
                  </a:lnTo>
                  <a:lnTo>
                    <a:pt x="2" y="26"/>
                  </a:lnTo>
                  <a:lnTo>
                    <a:pt x="6" y="16"/>
                  </a:lnTo>
                  <a:lnTo>
                    <a:pt x="16" y="14"/>
                  </a:lnTo>
                  <a:lnTo>
                    <a:pt x="26" y="8"/>
                  </a:lnTo>
                  <a:lnTo>
                    <a:pt x="32" y="6"/>
                  </a:lnTo>
                  <a:lnTo>
                    <a:pt x="36" y="0"/>
                  </a:lnTo>
                  <a:lnTo>
                    <a:pt x="36" y="4"/>
                  </a:lnTo>
                  <a:lnTo>
                    <a:pt x="36" y="2"/>
                  </a:lnTo>
                  <a:lnTo>
                    <a:pt x="40" y="6"/>
                  </a:lnTo>
                  <a:lnTo>
                    <a:pt x="40" y="12"/>
                  </a:lnTo>
                  <a:lnTo>
                    <a:pt x="40" y="14"/>
                  </a:lnTo>
                  <a:lnTo>
                    <a:pt x="48" y="16"/>
                  </a:lnTo>
                  <a:lnTo>
                    <a:pt x="48" y="28"/>
                  </a:lnTo>
                  <a:lnTo>
                    <a:pt x="44" y="40"/>
                  </a:lnTo>
                  <a:lnTo>
                    <a:pt x="46" y="44"/>
                  </a:lnTo>
                  <a:lnTo>
                    <a:pt x="58" y="36"/>
                  </a:lnTo>
                  <a:lnTo>
                    <a:pt x="62" y="36"/>
                  </a:lnTo>
                  <a:lnTo>
                    <a:pt x="64" y="38"/>
                  </a:lnTo>
                  <a:lnTo>
                    <a:pt x="68" y="40"/>
                  </a:lnTo>
                  <a:lnTo>
                    <a:pt x="72" y="38"/>
                  </a:lnTo>
                  <a:lnTo>
                    <a:pt x="74" y="34"/>
                  </a:lnTo>
                  <a:lnTo>
                    <a:pt x="80" y="32"/>
                  </a:lnTo>
                  <a:lnTo>
                    <a:pt x="82" y="34"/>
                  </a:lnTo>
                  <a:lnTo>
                    <a:pt x="92" y="44"/>
                  </a:lnTo>
                  <a:lnTo>
                    <a:pt x="94" y="50"/>
                  </a:lnTo>
                  <a:lnTo>
                    <a:pt x="96" y="62"/>
                  </a:lnTo>
                  <a:lnTo>
                    <a:pt x="100" y="66"/>
                  </a:lnTo>
                  <a:lnTo>
                    <a:pt x="102" y="66"/>
                  </a:lnTo>
                  <a:lnTo>
                    <a:pt x="106" y="72"/>
                  </a:lnTo>
                  <a:lnTo>
                    <a:pt x="106" y="76"/>
                  </a:lnTo>
                  <a:lnTo>
                    <a:pt x="106" y="86"/>
                  </a:lnTo>
                  <a:lnTo>
                    <a:pt x="102" y="90"/>
                  </a:lnTo>
                  <a:lnTo>
                    <a:pt x="100" y="92"/>
                  </a:lnTo>
                  <a:lnTo>
                    <a:pt x="98" y="88"/>
                  </a:lnTo>
                  <a:lnTo>
                    <a:pt x="86" y="90"/>
                  </a:lnTo>
                  <a:lnTo>
                    <a:pt x="76" y="88"/>
                  </a:lnTo>
                  <a:lnTo>
                    <a:pt x="66" y="96"/>
                  </a:lnTo>
                  <a:lnTo>
                    <a:pt x="64" y="100"/>
                  </a:lnTo>
                  <a:lnTo>
                    <a:pt x="64" y="104"/>
                  </a:lnTo>
                  <a:lnTo>
                    <a:pt x="66" y="112"/>
                  </a:lnTo>
                  <a:lnTo>
                    <a:pt x="70" y="118"/>
                  </a:lnTo>
                  <a:lnTo>
                    <a:pt x="72" y="126"/>
                  </a:lnTo>
                  <a:lnTo>
                    <a:pt x="72" y="1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6" name="Freeform 7"/>
            <p:cNvSpPr>
              <a:spLocks/>
            </p:cNvSpPr>
            <p:nvPr/>
          </p:nvSpPr>
          <p:spPr bwMode="auto">
            <a:xfrm>
              <a:off x="6481763" y="3979863"/>
              <a:ext cx="152400" cy="190500"/>
            </a:xfrm>
            <a:custGeom>
              <a:avLst/>
              <a:gdLst/>
              <a:ahLst/>
              <a:cxnLst>
                <a:cxn ang="0">
                  <a:pos x="26" y="62"/>
                </a:cxn>
                <a:cxn ang="0">
                  <a:pos x="32" y="66"/>
                </a:cxn>
                <a:cxn ang="0">
                  <a:pos x="38" y="60"/>
                </a:cxn>
                <a:cxn ang="0">
                  <a:pos x="46" y="60"/>
                </a:cxn>
                <a:cxn ang="0">
                  <a:pos x="58" y="76"/>
                </a:cxn>
                <a:cxn ang="0">
                  <a:pos x="64" y="92"/>
                </a:cxn>
                <a:cxn ang="0">
                  <a:pos x="70" y="98"/>
                </a:cxn>
                <a:cxn ang="0">
                  <a:pos x="70" y="112"/>
                </a:cxn>
                <a:cxn ang="0">
                  <a:pos x="68" y="118"/>
                </a:cxn>
                <a:cxn ang="0">
                  <a:pos x="78" y="120"/>
                </a:cxn>
                <a:cxn ang="0">
                  <a:pos x="82" y="114"/>
                </a:cxn>
                <a:cxn ang="0">
                  <a:pos x="90" y="114"/>
                </a:cxn>
                <a:cxn ang="0">
                  <a:pos x="96" y="102"/>
                </a:cxn>
                <a:cxn ang="0">
                  <a:pos x="86" y="84"/>
                </a:cxn>
                <a:cxn ang="0">
                  <a:pos x="82" y="82"/>
                </a:cxn>
                <a:cxn ang="0">
                  <a:pos x="76" y="70"/>
                </a:cxn>
                <a:cxn ang="0">
                  <a:pos x="64" y="56"/>
                </a:cxn>
                <a:cxn ang="0">
                  <a:pos x="50" y="42"/>
                </a:cxn>
                <a:cxn ang="0">
                  <a:pos x="60" y="38"/>
                </a:cxn>
                <a:cxn ang="0">
                  <a:pos x="54" y="26"/>
                </a:cxn>
                <a:cxn ang="0">
                  <a:pos x="38" y="24"/>
                </a:cxn>
                <a:cxn ang="0">
                  <a:pos x="36" y="14"/>
                </a:cxn>
                <a:cxn ang="0">
                  <a:pos x="26" y="2"/>
                </a:cxn>
                <a:cxn ang="0">
                  <a:pos x="18" y="2"/>
                </a:cxn>
                <a:cxn ang="0">
                  <a:pos x="20" y="14"/>
                </a:cxn>
                <a:cxn ang="0">
                  <a:pos x="14" y="18"/>
                </a:cxn>
                <a:cxn ang="0">
                  <a:pos x="10" y="16"/>
                </a:cxn>
                <a:cxn ang="0">
                  <a:pos x="4" y="22"/>
                </a:cxn>
                <a:cxn ang="0">
                  <a:pos x="0" y="26"/>
                </a:cxn>
                <a:cxn ang="0">
                  <a:pos x="0" y="28"/>
                </a:cxn>
                <a:cxn ang="0">
                  <a:pos x="4" y="38"/>
                </a:cxn>
                <a:cxn ang="0">
                  <a:pos x="12" y="42"/>
                </a:cxn>
                <a:cxn ang="0">
                  <a:pos x="8" y="66"/>
                </a:cxn>
                <a:cxn ang="0">
                  <a:pos x="22" y="62"/>
                </a:cxn>
              </a:cxnLst>
              <a:rect l="0" t="0" r="r" b="b"/>
              <a:pathLst>
                <a:path w="96" h="120">
                  <a:moveTo>
                    <a:pt x="22" y="62"/>
                  </a:moveTo>
                  <a:lnTo>
                    <a:pt x="26" y="62"/>
                  </a:lnTo>
                  <a:lnTo>
                    <a:pt x="28" y="64"/>
                  </a:lnTo>
                  <a:lnTo>
                    <a:pt x="32" y="66"/>
                  </a:lnTo>
                  <a:lnTo>
                    <a:pt x="36" y="64"/>
                  </a:lnTo>
                  <a:lnTo>
                    <a:pt x="38" y="60"/>
                  </a:lnTo>
                  <a:lnTo>
                    <a:pt x="44" y="58"/>
                  </a:lnTo>
                  <a:lnTo>
                    <a:pt x="46" y="60"/>
                  </a:lnTo>
                  <a:lnTo>
                    <a:pt x="56" y="70"/>
                  </a:lnTo>
                  <a:lnTo>
                    <a:pt x="58" y="76"/>
                  </a:lnTo>
                  <a:lnTo>
                    <a:pt x="60" y="88"/>
                  </a:lnTo>
                  <a:lnTo>
                    <a:pt x="64" y="92"/>
                  </a:lnTo>
                  <a:lnTo>
                    <a:pt x="66" y="92"/>
                  </a:lnTo>
                  <a:lnTo>
                    <a:pt x="70" y="98"/>
                  </a:lnTo>
                  <a:lnTo>
                    <a:pt x="70" y="102"/>
                  </a:lnTo>
                  <a:lnTo>
                    <a:pt x="70" y="112"/>
                  </a:lnTo>
                  <a:lnTo>
                    <a:pt x="66" y="116"/>
                  </a:lnTo>
                  <a:lnTo>
                    <a:pt x="68" y="118"/>
                  </a:lnTo>
                  <a:lnTo>
                    <a:pt x="76" y="120"/>
                  </a:lnTo>
                  <a:lnTo>
                    <a:pt x="78" y="120"/>
                  </a:lnTo>
                  <a:lnTo>
                    <a:pt x="78" y="116"/>
                  </a:lnTo>
                  <a:lnTo>
                    <a:pt x="82" y="114"/>
                  </a:lnTo>
                  <a:lnTo>
                    <a:pt x="86" y="112"/>
                  </a:lnTo>
                  <a:lnTo>
                    <a:pt x="90" y="114"/>
                  </a:lnTo>
                  <a:lnTo>
                    <a:pt x="96" y="110"/>
                  </a:lnTo>
                  <a:lnTo>
                    <a:pt x="96" y="102"/>
                  </a:lnTo>
                  <a:lnTo>
                    <a:pt x="92" y="88"/>
                  </a:lnTo>
                  <a:lnTo>
                    <a:pt x="86" y="84"/>
                  </a:lnTo>
                  <a:lnTo>
                    <a:pt x="84" y="84"/>
                  </a:lnTo>
                  <a:lnTo>
                    <a:pt x="82" y="82"/>
                  </a:lnTo>
                  <a:lnTo>
                    <a:pt x="82" y="74"/>
                  </a:lnTo>
                  <a:lnTo>
                    <a:pt x="76" y="70"/>
                  </a:lnTo>
                  <a:lnTo>
                    <a:pt x="66" y="58"/>
                  </a:lnTo>
                  <a:lnTo>
                    <a:pt x="64" y="56"/>
                  </a:lnTo>
                  <a:lnTo>
                    <a:pt x="50" y="46"/>
                  </a:lnTo>
                  <a:lnTo>
                    <a:pt x="50" y="42"/>
                  </a:lnTo>
                  <a:lnTo>
                    <a:pt x="56" y="42"/>
                  </a:lnTo>
                  <a:lnTo>
                    <a:pt x="60" y="38"/>
                  </a:lnTo>
                  <a:lnTo>
                    <a:pt x="60" y="36"/>
                  </a:lnTo>
                  <a:lnTo>
                    <a:pt x="54" y="26"/>
                  </a:lnTo>
                  <a:lnTo>
                    <a:pt x="52" y="24"/>
                  </a:lnTo>
                  <a:lnTo>
                    <a:pt x="38" y="24"/>
                  </a:lnTo>
                  <a:lnTo>
                    <a:pt x="36" y="20"/>
                  </a:lnTo>
                  <a:lnTo>
                    <a:pt x="36" y="14"/>
                  </a:lnTo>
                  <a:lnTo>
                    <a:pt x="34" y="12"/>
                  </a:lnTo>
                  <a:lnTo>
                    <a:pt x="26" y="2"/>
                  </a:lnTo>
                  <a:lnTo>
                    <a:pt x="20" y="0"/>
                  </a:lnTo>
                  <a:lnTo>
                    <a:pt x="18" y="2"/>
                  </a:lnTo>
                  <a:lnTo>
                    <a:pt x="18" y="10"/>
                  </a:lnTo>
                  <a:lnTo>
                    <a:pt x="20" y="14"/>
                  </a:lnTo>
                  <a:lnTo>
                    <a:pt x="18" y="18"/>
                  </a:lnTo>
                  <a:lnTo>
                    <a:pt x="14" y="18"/>
                  </a:lnTo>
                  <a:lnTo>
                    <a:pt x="12" y="12"/>
                  </a:lnTo>
                  <a:lnTo>
                    <a:pt x="10" y="16"/>
                  </a:lnTo>
                  <a:lnTo>
                    <a:pt x="4" y="20"/>
                  </a:lnTo>
                  <a:lnTo>
                    <a:pt x="4" y="22"/>
                  </a:lnTo>
                  <a:lnTo>
                    <a:pt x="2" y="24"/>
                  </a:lnTo>
                  <a:lnTo>
                    <a:pt x="0" y="26"/>
                  </a:lnTo>
                  <a:lnTo>
                    <a:pt x="0" y="30"/>
                  </a:lnTo>
                  <a:lnTo>
                    <a:pt x="0" y="28"/>
                  </a:lnTo>
                  <a:lnTo>
                    <a:pt x="4" y="32"/>
                  </a:lnTo>
                  <a:lnTo>
                    <a:pt x="4" y="38"/>
                  </a:lnTo>
                  <a:lnTo>
                    <a:pt x="4" y="40"/>
                  </a:lnTo>
                  <a:lnTo>
                    <a:pt x="12" y="42"/>
                  </a:lnTo>
                  <a:lnTo>
                    <a:pt x="12" y="54"/>
                  </a:lnTo>
                  <a:lnTo>
                    <a:pt x="8" y="66"/>
                  </a:lnTo>
                  <a:lnTo>
                    <a:pt x="10" y="70"/>
                  </a:lnTo>
                  <a:lnTo>
                    <a:pt x="22" y="62"/>
                  </a:lnTo>
                  <a:lnTo>
                    <a:pt x="22"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7" name="Freeform 8"/>
            <p:cNvSpPr>
              <a:spLocks/>
            </p:cNvSpPr>
            <p:nvPr/>
          </p:nvSpPr>
          <p:spPr bwMode="auto">
            <a:xfrm>
              <a:off x="7132638" y="4475163"/>
              <a:ext cx="222250" cy="187325"/>
            </a:xfrm>
            <a:custGeom>
              <a:avLst/>
              <a:gdLst/>
              <a:ahLst/>
              <a:cxnLst>
                <a:cxn ang="0">
                  <a:pos x="138" y="62"/>
                </a:cxn>
                <a:cxn ang="0">
                  <a:pos x="136" y="86"/>
                </a:cxn>
                <a:cxn ang="0">
                  <a:pos x="140" y="118"/>
                </a:cxn>
                <a:cxn ang="0">
                  <a:pos x="122" y="104"/>
                </a:cxn>
                <a:cxn ang="0">
                  <a:pos x="112" y="104"/>
                </a:cxn>
                <a:cxn ang="0">
                  <a:pos x="108" y="104"/>
                </a:cxn>
                <a:cxn ang="0">
                  <a:pos x="104" y="106"/>
                </a:cxn>
                <a:cxn ang="0">
                  <a:pos x="96" y="100"/>
                </a:cxn>
                <a:cxn ang="0">
                  <a:pos x="106" y="94"/>
                </a:cxn>
                <a:cxn ang="0">
                  <a:pos x="110" y="94"/>
                </a:cxn>
                <a:cxn ang="0">
                  <a:pos x="108" y="92"/>
                </a:cxn>
                <a:cxn ang="0">
                  <a:pos x="104" y="88"/>
                </a:cxn>
                <a:cxn ang="0">
                  <a:pos x="102" y="80"/>
                </a:cxn>
                <a:cxn ang="0">
                  <a:pos x="98" y="68"/>
                </a:cxn>
                <a:cxn ang="0">
                  <a:pos x="92" y="64"/>
                </a:cxn>
                <a:cxn ang="0">
                  <a:pos x="56" y="56"/>
                </a:cxn>
                <a:cxn ang="0">
                  <a:pos x="52" y="50"/>
                </a:cxn>
                <a:cxn ang="0">
                  <a:pos x="46" y="50"/>
                </a:cxn>
                <a:cxn ang="0">
                  <a:pos x="40" y="36"/>
                </a:cxn>
                <a:cxn ang="0">
                  <a:pos x="34" y="50"/>
                </a:cxn>
                <a:cxn ang="0">
                  <a:pos x="26" y="40"/>
                </a:cxn>
                <a:cxn ang="0">
                  <a:pos x="20" y="36"/>
                </a:cxn>
                <a:cxn ang="0">
                  <a:pos x="14" y="34"/>
                </a:cxn>
                <a:cxn ang="0">
                  <a:pos x="24" y="32"/>
                </a:cxn>
                <a:cxn ang="0">
                  <a:pos x="36" y="30"/>
                </a:cxn>
                <a:cxn ang="0">
                  <a:pos x="40" y="24"/>
                </a:cxn>
                <a:cxn ang="0">
                  <a:pos x="20" y="26"/>
                </a:cxn>
                <a:cxn ang="0">
                  <a:pos x="12" y="18"/>
                </a:cxn>
                <a:cxn ang="0">
                  <a:pos x="4" y="16"/>
                </a:cxn>
                <a:cxn ang="0">
                  <a:pos x="4" y="8"/>
                </a:cxn>
                <a:cxn ang="0">
                  <a:pos x="16" y="2"/>
                </a:cxn>
                <a:cxn ang="0">
                  <a:pos x="26" y="2"/>
                </a:cxn>
                <a:cxn ang="0">
                  <a:pos x="42" y="6"/>
                </a:cxn>
                <a:cxn ang="0">
                  <a:pos x="44" y="22"/>
                </a:cxn>
                <a:cxn ang="0">
                  <a:pos x="48" y="34"/>
                </a:cxn>
                <a:cxn ang="0">
                  <a:pos x="50" y="30"/>
                </a:cxn>
                <a:cxn ang="0">
                  <a:pos x="58" y="40"/>
                </a:cxn>
                <a:cxn ang="0">
                  <a:pos x="64" y="38"/>
                </a:cxn>
                <a:cxn ang="0">
                  <a:pos x="74" y="26"/>
                </a:cxn>
                <a:cxn ang="0">
                  <a:pos x="86" y="24"/>
                </a:cxn>
                <a:cxn ang="0">
                  <a:pos x="94" y="14"/>
                </a:cxn>
                <a:cxn ang="0">
                  <a:pos x="128" y="28"/>
                </a:cxn>
                <a:cxn ang="0">
                  <a:pos x="136" y="30"/>
                </a:cxn>
              </a:cxnLst>
              <a:rect l="0" t="0" r="r" b="b"/>
              <a:pathLst>
                <a:path w="140" h="118">
                  <a:moveTo>
                    <a:pt x="136" y="30"/>
                  </a:moveTo>
                  <a:lnTo>
                    <a:pt x="138" y="62"/>
                  </a:lnTo>
                  <a:lnTo>
                    <a:pt x="138" y="80"/>
                  </a:lnTo>
                  <a:lnTo>
                    <a:pt x="136" y="86"/>
                  </a:lnTo>
                  <a:lnTo>
                    <a:pt x="138" y="90"/>
                  </a:lnTo>
                  <a:lnTo>
                    <a:pt x="140" y="118"/>
                  </a:lnTo>
                  <a:lnTo>
                    <a:pt x="134" y="116"/>
                  </a:lnTo>
                  <a:lnTo>
                    <a:pt x="122" y="104"/>
                  </a:lnTo>
                  <a:lnTo>
                    <a:pt x="116" y="106"/>
                  </a:lnTo>
                  <a:lnTo>
                    <a:pt x="112" y="104"/>
                  </a:lnTo>
                  <a:lnTo>
                    <a:pt x="110" y="106"/>
                  </a:lnTo>
                  <a:lnTo>
                    <a:pt x="108" y="104"/>
                  </a:lnTo>
                  <a:lnTo>
                    <a:pt x="108" y="108"/>
                  </a:lnTo>
                  <a:lnTo>
                    <a:pt x="104" y="106"/>
                  </a:lnTo>
                  <a:lnTo>
                    <a:pt x="94" y="108"/>
                  </a:lnTo>
                  <a:lnTo>
                    <a:pt x="96" y="100"/>
                  </a:lnTo>
                  <a:lnTo>
                    <a:pt x="100" y="96"/>
                  </a:lnTo>
                  <a:lnTo>
                    <a:pt x="106" y="94"/>
                  </a:lnTo>
                  <a:lnTo>
                    <a:pt x="110" y="96"/>
                  </a:lnTo>
                  <a:lnTo>
                    <a:pt x="110" y="94"/>
                  </a:lnTo>
                  <a:lnTo>
                    <a:pt x="106" y="92"/>
                  </a:lnTo>
                  <a:lnTo>
                    <a:pt x="108" y="92"/>
                  </a:lnTo>
                  <a:lnTo>
                    <a:pt x="104" y="88"/>
                  </a:lnTo>
                  <a:lnTo>
                    <a:pt x="104" y="88"/>
                  </a:lnTo>
                  <a:lnTo>
                    <a:pt x="106" y="84"/>
                  </a:lnTo>
                  <a:lnTo>
                    <a:pt x="102" y="80"/>
                  </a:lnTo>
                  <a:lnTo>
                    <a:pt x="100" y="74"/>
                  </a:lnTo>
                  <a:lnTo>
                    <a:pt x="98" y="68"/>
                  </a:lnTo>
                  <a:lnTo>
                    <a:pt x="94" y="68"/>
                  </a:lnTo>
                  <a:lnTo>
                    <a:pt x="92" y="64"/>
                  </a:lnTo>
                  <a:lnTo>
                    <a:pt x="78" y="60"/>
                  </a:lnTo>
                  <a:lnTo>
                    <a:pt x="56" y="56"/>
                  </a:lnTo>
                  <a:lnTo>
                    <a:pt x="54" y="54"/>
                  </a:lnTo>
                  <a:lnTo>
                    <a:pt x="52" y="50"/>
                  </a:lnTo>
                  <a:lnTo>
                    <a:pt x="48" y="48"/>
                  </a:lnTo>
                  <a:lnTo>
                    <a:pt x="46" y="50"/>
                  </a:lnTo>
                  <a:lnTo>
                    <a:pt x="40" y="44"/>
                  </a:lnTo>
                  <a:lnTo>
                    <a:pt x="40" y="36"/>
                  </a:lnTo>
                  <a:lnTo>
                    <a:pt x="34" y="48"/>
                  </a:lnTo>
                  <a:lnTo>
                    <a:pt x="34" y="50"/>
                  </a:lnTo>
                  <a:lnTo>
                    <a:pt x="28" y="50"/>
                  </a:lnTo>
                  <a:lnTo>
                    <a:pt x="26" y="40"/>
                  </a:lnTo>
                  <a:lnTo>
                    <a:pt x="24" y="40"/>
                  </a:lnTo>
                  <a:lnTo>
                    <a:pt x="20" y="36"/>
                  </a:lnTo>
                  <a:lnTo>
                    <a:pt x="14" y="36"/>
                  </a:lnTo>
                  <a:lnTo>
                    <a:pt x="14" y="34"/>
                  </a:lnTo>
                  <a:lnTo>
                    <a:pt x="18" y="32"/>
                  </a:lnTo>
                  <a:lnTo>
                    <a:pt x="24" y="32"/>
                  </a:lnTo>
                  <a:lnTo>
                    <a:pt x="32" y="30"/>
                  </a:lnTo>
                  <a:lnTo>
                    <a:pt x="36" y="30"/>
                  </a:lnTo>
                  <a:lnTo>
                    <a:pt x="38" y="30"/>
                  </a:lnTo>
                  <a:lnTo>
                    <a:pt x="40" y="24"/>
                  </a:lnTo>
                  <a:lnTo>
                    <a:pt x="28" y="26"/>
                  </a:lnTo>
                  <a:lnTo>
                    <a:pt x="20" y="26"/>
                  </a:lnTo>
                  <a:lnTo>
                    <a:pt x="16" y="24"/>
                  </a:lnTo>
                  <a:lnTo>
                    <a:pt x="12" y="18"/>
                  </a:lnTo>
                  <a:lnTo>
                    <a:pt x="6" y="16"/>
                  </a:lnTo>
                  <a:lnTo>
                    <a:pt x="4" y="16"/>
                  </a:lnTo>
                  <a:lnTo>
                    <a:pt x="0" y="16"/>
                  </a:lnTo>
                  <a:lnTo>
                    <a:pt x="4" y="8"/>
                  </a:lnTo>
                  <a:lnTo>
                    <a:pt x="12" y="6"/>
                  </a:lnTo>
                  <a:lnTo>
                    <a:pt x="16" y="2"/>
                  </a:lnTo>
                  <a:lnTo>
                    <a:pt x="20" y="0"/>
                  </a:lnTo>
                  <a:lnTo>
                    <a:pt x="26" y="2"/>
                  </a:lnTo>
                  <a:lnTo>
                    <a:pt x="34" y="6"/>
                  </a:lnTo>
                  <a:lnTo>
                    <a:pt x="42" y="6"/>
                  </a:lnTo>
                  <a:lnTo>
                    <a:pt x="44" y="12"/>
                  </a:lnTo>
                  <a:lnTo>
                    <a:pt x="44" y="22"/>
                  </a:lnTo>
                  <a:lnTo>
                    <a:pt x="44" y="28"/>
                  </a:lnTo>
                  <a:lnTo>
                    <a:pt x="48" y="34"/>
                  </a:lnTo>
                  <a:lnTo>
                    <a:pt x="48" y="30"/>
                  </a:lnTo>
                  <a:lnTo>
                    <a:pt x="50" y="30"/>
                  </a:lnTo>
                  <a:lnTo>
                    <a:pt x="54" y="38"/>
                  </a:lnTo>
                  <a:lnTo>
                    <a:pt x="58" y="40"/>
                  </a:lnTo>
                  <a:lnTo>
                    <a:pt x="64" y="40"/>
                  </a:lnTo>
                  <a:lnTo>
                    <a:pt x="64" y="38"/>
                  </a:lnTo>
                  <a:lnTo>
                    <a:pt x="74" y="30"/>
                  </a:lnTo>
                  <a:lnTo>
                    <a:pt x="74" y="26"/>
                  </a:lnTo>
                  <a:lnTo>
                    <a:pt x="82" y="24"/>
                  </a:lnTo>
                  <a:lnTo>
                    <a:pt x="86" y="24"/>
                  </a:lnTo>
                  <a:lnTo>
                    <a:pt x="86" y="20"/>
                  </a:lnTo>
                  <a:lnTo>
                    <a:pt x="94" y="14"/>
                  </a:lnTo>
                  <a:lnTo>
                    <a:pt x="118" y="26"/>
                  </a:lnTo>
                  <a:lnTo>
                    <a:pt x="128" y="28"/>
                  </a:lnTo>
                  <a:lnTo>
                    <a:pt x="134" y="30"/>
                  </a:lnTo>
                  <a:lnTo>
                    <a:pt x="136" y="30"/>
                  </a:lnTo>
                  <a:lnTo>
                    <a:pt x="136"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8" name="Freeform 9"/>
            <p:cNvSpPr>
              <a:spLocks/>
            </p:cNvSpPr>
            <p:nvPr/>
          </p:nvSpPr>
          <p:spPr bwMode="auto">
            <a:xfrm>
              <a:off x="7348538" y="4522788"/>
              <a:ext cx="212725" cy="171450"/>
            </a:xfrm>
            <a:custGeom>
              <a:avLst/>
              <a:gdLst/>
              <a:ahLst/>
              <a:cxnLst>
                <a:cxn ang="0">
                  <a:pos x="0" y="0"/>
                </a:cxn>
                <a:cxn ang="0">
                  <a:pos x="2" y="32"/>
                </a:cxn>
                <a:cxn ang="0">
                  <a:pos x="2" y="50"/>
                </a:cxn>
                <a:cxn ang="0">
                  <a:pos x="0" y="56"/>
                </a:cxn>
                <a:cxn ang="0">
                  <a:pos x="2" y="60"/>
                </a:cxn>
                <a:cxn ang="0">
                  <a:pos x="4" y="88"/>
                </a:cxn>
                <a:cxn ang="0">
                  <a:pos x="24" y="90"/>
                </a:cxn>
                <a:cxn ang="0">
                  <a:pos x="32" y="84"/>
                </a:cxn>
                <a:cxn ang="0">
                  <a:pos x="28" y="78"/>
                </a:cxn>
                <a:cxn ang="0">
                  <a:pos x="34" y="76"/>
                </a:cxn>
                <a:cxn ang="0">
                  <a:pos x="34" y="72"/>
                </a:cxn>
                <a:cxn ang="0">
                  <a:pos x="40" y="72"/>
                </a:cxn>
                <a:cxn ang="0">
                  <a:pos x="38" y="66"/>
                </a:cxn>
                <a:cxn ang="0">
                  <a:pos x="42" y="68"/>
                </a:cxn>
                <a:cxn ang="0">
                  <a:pos x="46" y="66"/>
                </a:cxn>
                <a:cxn ang="0">
                  <a:pos x="72" y="76"/>
                </a:cxn>
                <a:cxn ang="0">
                  <a:pos x="76" y="86"/>
                </a:cxn>
                <a:cxn ang="0">
                  <a:pos x="82" y="88"/>
                </a:cxn>
                <a:cxn ang="0">
                  <a:pos x="80" y="90"/>
                </a:cxn>
                <a:cxn ang="0">
                  <a:pos x="92" y="100"/>
                </a:cxn>
                <a:cxn ang="0">
                  <a:pos x="122" y="106"/>
                </a:cxn>
                <a:cxn ang="0">
                  <a:pos x="122" y="108"/>
                </a:cxn>
                <a:cxn ang="0">
                  <a:pos x="126" y="108"/>
                </a:cxn>
                <a:cxn ang="0">
                  <a:pos x="130" y="106"/>
                </a:cxn>
                <a:cxn ang="0">
                  <a:pos x="126" y="104"/>
                </a:cxn>
                <a:cxn ang="0">
                  <a:pos x="130" y="104"/>
                </a:cxn>
                <a:cxn ang="0">
                  <a:pos x="134" y="104"/>
                </a:cxn>
                <a:cxn ang="0">
                  <a:pos x="132" y="102"/>
                </a:cxn>
                <a:cxn ang="0">
                  <a:pos x="126" y="102"/>
                </a:cxn>
                <a:cxn ang="0">
                  <a:pos x="120" y="98"/>
                </a:cxn>
                <a:cxn ang="0">
                  <a:pos x="122" y="96"/>
                </a:cxn>
                <a:cxn ang="0">
                  <a:pos x="112" y="92"/>
                </a:cxn>
                <a:cxn ang="0">
                  <a:pos x="112" y="88"/>
                </a:cxn>
                <a:cxn ang="0">
                  <a:pos x="110" y="86"/>
                </a:cxn>
                <a:cxn ang="0">
                  <a:pos x="104" y="88"/>
                </a:cxn>
                <a:cxn ang="0">
                  <a:pos x="102" y="86"/>
                </a:cxn>
                <a:cxn ang="0">
                  <a:pos x="98" y="78"/>
                </a:cxn>
                <a:cxn ang="0">
                  <a:pos x="98" y="74"/>
                </a:cxn>
                <a:cxn ang="0">
                  <a:pos x="94" y="74"/>
                </a:cxn>
                <a:cxn ang="0">
                  <a:pos x="86" y="66"/>
                </a:cxn>
                <a:cxn ang="0">
                  <a:pos x="82" y="58"/>
                </a:cxn>
                <a:cxn ang="0">
                  <a:pos x="84" y="56"/>
                </a:cxn>
                <a:cxn ang="0">
                  <a:pos x="92" y="56"/>
                </a:cxn>
                <a:cxn ang="0">
                  <a:pos x="94" y="52"/>
                </a:cxn>
                <a:cxn ang="0">
                  <a:pos x="90" y="48"/>
                </a:cxn>
                <a:cxn ang="0">
                  <a:pos x="66" y="40"/>
                </a:cxn>
                <a:cxn ang="0">
                  <a:pos x="66" y="34"/>
                </a:cxn>
                <a:cxn ang="0">
                  <a:pos x="62" y="28"/>
                </a:cxn>
                <a:cxn ang="0">
                  <a:pos x="50" y="20"/>
                </a:cxn>
                <a:cxn ang="0">
                  <a:pos x="46" y="16"/>
                </a:cxn>
                <a:cxn ang="0">
                  <a:pos x="20" y="8"/>
                </a:cxn>
                <a:cxn ang="0">
                  <a:pos x="0" y="0"/>
                </a:cxn>
                <a:cxn ang="0">
                  <a:pos x="0" y="0"/>
                </a:cxn>
              </a:cxnLst>
              <a:rect l="0" t="0" r="r" b="b"/>
              <a:pathLst>
                <a:path w="134" h="108">
                  <a:moveTo>
                    <a:pt x="0" y="0"/>
                  </a:moveTo>
                  <a:lnTo>
                    <a:pt x="2" y="32"/>
                  </a:lnTo>
                  <a:lnTo>
                    <a:pt x="2" y="50"/>
                  </a:lnTo>
                  <a:lnTo>
                    <a:pt x="0" y="56"/>
                  </a:lnTo>
                  <a:lnTo>
                    <a:pt x="2" y="60"/>
                  </a:lnTo>
                  <a:lnTo>
                    <a:pt x="4" y="88"/>
                  </a:lnTo>
                  <a:lnTo>
                    <a:pt x="24" y="90"/>
                  </a:lnTo>
                  <a:lnTo>
                    <a:pt x="32" y="84"/>
                  </a:lnTo>
                  <a:lnTo>
                    <a:pt x="28" y="78"/>
                  </a:lnTo>
                  <a:lnTo>
                    <a:pt x="34" y="76"/>
                  </a:lnTo>
                  <a:lnTo>
                    <a:pt x="34" y="72"/>
                  </a:lnTo>
                  <a:lnTo>
                    <a:pt x="40" y="72"/>
                  </a:lnTo>
                  <a:lnTo>
                    <a:pt x="38" y="66"/>
                  </a:lnTo>
                  <a:lnTo>
                    <a:pt x="42" y="68"/>
                  </a:lnTo>
                  <a:lnTo>
                    <a:pt x="46" y="66"/>
                  </a:lnTo>
                  <a:lnTo>
                    <a:pt x="72" y="76"/>
                  </a:lnTo>
                  <a:lnTo>
                    <a:pt x="76" y="86"/>
                  </a:lnTo>
                  <a:lnTo>
                    <a:pt x="82" y="88"/>
                  </a:lnTo>
                  <a:lnTo>
                    <a:pt x="80" y="90"/>
                  </a:lnTo>
                  <a:lnTo>
                    <a:pt x="92" y="100"/>
                  </a:lnTo>
                  <a:lnTo>
                    <a:pt x="122" y="106"/>
                  </a:lnTo>
                  <a:lnTo>
                    <a:pt x="122" y="108"/>
                  </a:lnTo>
                  <a:lnTo>
                    <a:pt x="126" y="108"/>
                  </a:lnTo>
                  <a:lnTo>
                    <a:pt x="130" y="106"/>
                  </a:lnTo>
                  <a:lnTo>
                    <a:pt x="126" y="104"/>
                  </a:lnTo>
                  <a:lnTo>
                    <a:pt x="130" y="104"/>
                  </a:lnTo>
                  <a:lnTo>
                    <a:pt x="134" y="104"/>
                  </a:lnTo>
                  <a:lnTo>
                    <a:pt x="132" y="102"/>
                  </a:lnTo>
                  <a:lnTo>
                    <a:pt x="126" y="102"/>
                  </a:lnTo>
                  <a:lnTo>
                    <a:pt x="120" y="98"/>
                  </a:lnTo>
                  <a:lnTo>
                    <a:pt x="122" y="96"/>
                  </a:lnTo>
                  <a:lnTo>
                    <a:pt x="112" y="92"/>
                  </a:lnTo>
                  <a:lnTo>
                    <a:pt x="112" y="88"/>
                  </a:lnTo>
                  <a:lnTo>
                    <a:pt x="110" y="86"/>
                  </a:lnTo>
                  <a:lnTo>
                    <a:pt x="104" y="88"/>
                  </a:lnTo>
                  <a:lnTo>
                    <a:pt x="102" y="86"/>
                  </a:lnTo>
                  <a:lnTo>
                    <a:pt x="98" y="78"/>
                  </a:lnTo>
                  <a:lnTo>
                    <a:pt x="98" y="74"/>
                  </a:lnTo>
                  <a:lnTo>
                    <a:pt x="94" y="74"/>
                  </a:lnTo>
                  <a:lnTo>
                    <a:pt x="86" y="66"/>
                  </a:lnTo>
                  <a:lnTo>
                    <a:pt x="82" y="58"/>
                  </a:lnTo>
                  <a:lnTo>
                    <a:pt x="84" y="56"/>
                  </a:lnTo>
                  <a:lnTo>
                    <a:pt x="92" y="56"/>
                  </a:lnTo>
                  <a:lnTo>
                    <a:pt x="94" y="52"/>
                  </a:lnTo>
                  <a:lnTo>
                    <a:pt x="90" y="48"/>
                  </a:lnTo>
                  <a:lnTo>
                    <a:pt x="66" y="40"/>
                  </a:lnTo>
                  <a:lnTo>
                    <a:pt x="66" y="34"/>
                  </a:lnTo>
                  <a:lnTo>
                    <a:pt x="62" y="28"/>
                  </a:lnTo>
                  <a:lnTo>
                    <a:pt x="50" y="20"/>
                  </a:lnTo>
                  <a:lnTo>
                    <a:pt x="46" y="16"/>
                  </a:lnTo>
                  <a:lnTo>
                    <a:pt x="2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9" name="Freeform 10"/>
            <p:cNvSpPr>
              <a:spLocks/>
            </p:cNvSpPr>
            <p:nvPr/>
          </p:nvSpPr>
          <p:spPr bwMode="auto">
            <a:xfrm>
              <a:off x="6478588" y="4325938"/>
              <a:ext cx="88900" cy="111125"/>
            </a:xfrm>
            <a:custGeom>
              <a:avLst/>
              <a:gdLst/>
              <a:ahLst/>
              <a:cxnLst>
                <a:cxn ang="0">
                  <a:pos x="28" y="8"/>
                </a:cxn>
                <a:cxn ang="0">
                  <a:pos x="30" y="8"/>
                </a:cxn>
                <a:cxn ang="0">
                  <a:pos x="40" y="16"/>
                </a:cxn>
                <a:cxn ang="0">
                  <a:pos x="46" y="24"/>
                </a:cxn>
                <a:cxn ang="0">
                  <a:pos x="46" y="46"/>
                </a:cxn>
                <a:cxn ang="0">
                  <a:pos x="46" y="52"/>
                </a:cxn>
                <a:cxn ang="0">
                  <a:pos x="50" y="54"/>
                </a:cxn>
                <a:cxn ang="0">
                  <a:pos x="56" y="66"/>
                </a:cxn>
                <a:cxn ang="0">
                  <a:pos x="54" y="70"/>
                </a:cxn>
                <a:cxn ang="0">
                  <a:pos x="50" y="68"/>
                </a:cxn>
                <a:cxn ang="0">
                  <a:pos x="46" y="70"/>
                </a:cxn>
                <a:cxn ang="0">
                  <a:pos x="28" y="60"/>
                </a:cxn>
                <a:cxn ang="0">
                  <a:pos x="18" y="52"/>
                </a:cxn>
                <a:cxn ang="0">
                  <a:pos x="16" y="46"/>
                </a:cxn>
                <a:cxn ang="0">
                  <a:pos x="8" y="36"/>
                </a:cxn>
                <a:cxn ang="0">
                  <a:pos x="8" y="32"/>
                </a:cxn>
                <a:cxn ang="0">
                  <a:pos x="8" y="26"/>
                </a:cxn>
                <a:cxn ang="0">
                  <a:pos x="4" y="22"/>
                </a:cxn>
                <a:cxn ang="0">
                  <a:pos x="2" y="4"/>
                </a:cxn>
                <a:cxn ang="0">
                  <a:pos x="0" y="0"/>
                </a:cxn>
                <a:cxn ang="0">
                  <a:pos x="12" y="4"/>
                </a:cxn>
                <a:cxn ang="0">
                  <a:pos x="14" y="8"/>
                </a:cxn>
                <a:cxn ang="0">
                  <a:pos x="16" y="14"/>
                </a:cxn>
                <a:cxn ang="0">
                  <a:pos x="20" y="10"/>
                </a:cxn>
                <a:cxn ang="0">
                  <a:pos x="26" y="10"/>
                </a:cxn>
                <a:cxn ang="0">
                  <a:pos x="28" y="8"/>
                </a:cxn>
                <a:cxn ang="0">
                  <a:pos x="28" y="8"/>
                </a:cxn>
              </a:cxnLst>
              <a:rect l="0" t="0" r="r" b="b"/>
              <a:pathLst>
                <a:path w="56" h="70">
                  <a:moveTo>
                    <a:pt x="28" y="8"/>
                  </a:moveTo>
                  <a:lnTo>
                    <a:pt x="30" y="8"/>
                  </a:lnTo>
                  <a:lnTo>
                    <a:pt x="40" y="16"/>
                  </a:lnTo>
                  <a:lnTo>
                    <a:pt x="46" y="24"/>
                  </a:lnTo>
                  <a:lnTo>
                    <a:pt x="46" y="46"/>
                  </a:lnTo>
                  <a:lnTo>
                    <a:pt x="46" y="52"/>
                  </a:lnTo>
                  <a:lnTo>
                    <a:pt x="50" y="54"/>
                  </a:lnTo>
                  <a:lnTo>
                    <a:pt x="56" y="66"/>
                  </a:lnTo>
                  <a:lnTo>
                    <a:pt x="54" y="70"/>
                  </a:lnTo>
                  <a:lnTo>
                    <a:pt x="50" y="68"/>
                  </a:lnTo>
                  <a:lnTo>
                    <a:pt x="46" y="70"/>
                  </a:lnTo>
                  <a:lnTo>
                    <a:pt x="28" y="60"/>
                  </a:lnTo>
                  <a:lnTo>
                    <a:pt x="18" y="52"/>
                  </a:lnTo>
                  <a:lnTo>
                    <a:pt x="16" y="46"/>
                  </a:lnTo>
                  <a:lnTo>
                    <a:pt x="8" y="36"/>
                  </a:lnTo>
                  <a:lnTo>
                    <a:pt x="8" y="32"/>
                  </a:lnTo>
                  <a:lnTo>
                    <a:pt x="8" y="26"/>
                  </a:lnTo>
                  <a:lnTo>
                    <a:pt x="4" y="22"/>
                  </a:lnTo>
                  <a:lnTo>
                    <a:pt x="2" y="4"/>
                  </a:lnTo>
                  <a:lnTo>
                    <a:pt x="0" y="0"/>
                  </a:lnTo>
                  <a:lnTo>
                    <a:pt x="12" y="4"/>
                  </a:lnTo>
                  <a:lnTo>
                    <a:pt x="14" y="8"/>
                  </a:lnTo>
                  <a:lnTo>
                    <a:pt x="16" y="14"/>
                  </a:lnTo>
                  <a:lnTo>
                    <a:pt x="20" y="10"/>
                  </a:lnTo>
                  <a:lnTo>
                    <a:pt x="26" y="10"/>
                  </a:lnTo>
                  <a:lnTo>
                    <a:pt x="28" y="8"/>
                  </a:lnTo>
                  <a:lnTo>
                    <a:pt x="2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0" name="Freeform 11"/>
            <p:cNvSpPr>
              <a:spLocks/>
            </p:cNvSpPr>
            <p:nvPr/>
          </p:nvSpPr>
          <p:spPr bwMode="auto">
            <a:xfrm>
              <a:off x="6681788" y="4322763"/>
              <a:ext cx="203200" cy="127000"/>
            </a:xfrm>
            <a:custGeom>
              <a:avLst/>
              <a:gdLst/>
              <a:ahLst/>
              <a:cxnLst>
                <a:cxn ang="0">
                  <a:pos x="66" y="38"/>
                </a:cxn>
                <a:cxn ang="0">
                  <a:pos x="68" y="30"/>
                </a:cxn>
                <a:cxn ang="0">
                  <a:pos x="74" y="32"/>
                </a:cxn>
                <a:cxn ang="0">
                  <a:pos x="76" y="30"/>
                </a:cxn>
                <a:cxn ang="0">
                  <a:pos x="78" y="22"/>
                </a:cxn>
                <a:cxn ang="0">
                  <a:pos x="78" y="20"/>
                </a:cxn>
                <a:cxn ang="0">
                  <a:pos x="94" y="0"/>
                </a:cxn>
                <a:cxn ang="0">
                  <a:pos x="98" y="0"/>
                </a:cxn>
                <a:cxn ang="0">
                  <a:pos x="102" y="4"/>
                </a:cxn>
                <a:cxn ang="0">
                  <a:pos x="106" y="14"/>
                </a:cxn>
                <a:cxn ang="0">
                  <a:pos x="112" y="16"/>
                </a:cxn>
                <a:cxn ang="0">
                  <a:pos x="126" y="20"/>
                </a:cxn>
                <a:cxn ang="0">
                  <a:pos x="122" y="26"/>
                </a:cxn>
                <a:cxn ang="0">
                  <a:pos x="116" y="30"/>
                </a:cxn>
                <a:cxn ang="0">
                  <a:pos x="112" y="36"/>
                </a:cxn>
                <a:cxn ang="0">
                  <a:pos x="106" y="36"/>
                </a:cxn>
                <a:cxn ang="0">
                  <a:pos x="82" y="34"/>
                </a:cxn>
                <a:cxn ang="0">
                  <a:pos x="72" y="56"/>
                </a:cxn>
                <a:cxn ang="0">
                  <a:pos x="64" y="70"/>
                </a:cxn>
                <a:cxn ang="0">
                  <a:pos x="50" y="76"/>
                </a:cxn>
                <a:cxn ang="0">
                  <a:pos x="42" y="72"/>
                </a:cxn>
                <a:cxn ang="0">
                  <a:pos x="26" y="80"/>
                </a:cxn>
                <a:cxn ang="0">
                  <a:pos x="18" y="78"/>
                </a:cxn>
                <a:cxn ang="0">
                  <a:pos x="8" y="78"/>
                </a:cxn>
                <a:cxn ang="0">
                  <a:pos x="0" y="68"/>
                </a:cxn>
                <a:cxn ang="0">
                  <a:pos x="0" y="64"/>
                </a:cxn>
                <a:cxn ang="0">
                  <a:pos x="6" y="68"/>
                </a:cxn>
                <a:cxn ang="0">
                  <a:pos x="20" y="70"/>
                </a:cxn>
                <a:cxn ang="0">
                  <a:pos x="20" y="62"/>
                </a:cxn>
                <a:cxn ang="0">
                  <a:pos x="24" y="58"/>
                </a:cxn>
                <a:cxn ang="0">
                  <a:pos x="42" y="50"/>
                </a:cxn>
                <a:cxn ang="0">
                  <a:pos x="58" y="30"/>
                </a:cxn>
              </a:cxnLst>
              <a:rect l="0" t="0" r="r" b="b"/>
              <a:pathLst>
                <a:path w="128" h="80">
                  <a:moveTo>
                    <a:pt x="58" y="30"/>
                  </a:moveTo>
                  <a:lnTo>
                    <a:pt x="66" y="38"/>
                  </a:lnTo>
                  <a:lnTo>
                    <a:pt x="68" y="36"/>
                  </a:lnTo>
                  <a:lnTo>
                    <a:pt x="68" y="30"/>
                  </a:lnTo>
                  <a:lnTo>
                    <a:pt x="70" y="28"/>
                  </a:lnTo>
                  <a:lnTo>
                    <a:pt x="74" y="32"/>
                  </a:lnTo>
                  <a:lnTo>
                    <a:pt x="76" y="34"/>
                  </a:lnTo>
                  <a:lnTo>
                    <a:pt x="76" y="30"/>
                  </a:lnTo>
                  <a:lnTo>
                    <a:pt x="74" y="26"/>
                  </a:lnTo>
                  <a:lnTo>
                    <a:pt x="78" y="22"/>
                  </a:lnTo>
                  <a:lnTo>
                    <a:pt x="76" y="20"/>
                  </a:lnTo>
                  <a:lnTo>
                    <a:pt x="78" y="20"/>
                  </a:lnTo>
                  <a:lnTo>
                    <a:pt x="82" y="18"/>
                  </a:lnTo>
                  <a:lnTo>
                    <a:pt x="94" y="0"/>
                  </a:lnTo>
                  <a:lnTo>
                    <a:pt x="94" y="4"/>
                  </a:lnTo>
                  <a:lnTo>
                    <a:pt x="98" y="0"/>
                  </a:lnTo>
                  <a:lnTo>
                    <a:pt x="100" y="0"/>
                  </a:lnTo>
                  <a:lnTo>
                    <a:pt x="102" y="4"/>
                  </a:lnTo>
                  <a:lnTo>
                    <a:pt x="106" y="6"/>
                  </a:lnTo>
                  <a:lnTo>
                    <a:pt x="106" y="14"/>
                  </a:lnTo>
                  <a:lnTo>
                    <a:pt x="112" y="12"/>
                  </a:lnTo>
                  <a:lnTo>
                    <a:pt x="112" y="16"/>
                  </a:lnTo>
                  <a:lnTo>
                    <a:pt x="116" y="16"/>
                  </a:lnTo>
                  <a:lnTo>
                    <a:pt x="126" y="20"/>
                  </a:lnTo>
                  <a:lnTo>
                    <a:pt x="128" y="22"/>
                  </a:lnTo>
                  <a:lnTo>
                    <a:pt x="122" y="26"/>
                  </a:lnTo>
                  <a:lnTo>
                    <a:pt x="114" y="26"/>
                  </a:lnTo>
                  <a:lnTo>
                    <a:pt x="116" y="30"/>
                  </a:lnTo>
                  <a:lnTo>
                    <a:pt x="120" y="34"/>
                  </a:lnTo>
                  <a:lnTo>
                    <a:pt x="112" y="36"/>
                  </a:lnTo>
                  <a:lnTo>
                    <a:pt x="108" y="34"/>
                  </a:lnTo>
                  <a:lnTo>
                    <a:pt x="106" y="36"/>
                  </a:lnTo>
                  <a:lnTo>
                    <a:pt x="100" y="34"/>
                  </a:lnTo>
                  <a:lnTo>
                    <a:pt x="82" y="34"/>
                  </a:lnTo>
                  <a:lnTo>
                    <a:pt x="78" y="48"/>
                  </a:lnTo>
                  <a:lnTo>
                    <a:pt x="72" y="56"/>
                  </a:lnTo>
                  <a:lnTo>
                    <a:pt x="68" y="66"/>
                  </a:lnTo>
                  <a:lnTo>
                    <a:pt x="64" y="70"/>
                  </a:lnTo>
                  <a:lnTo>
                    <a:pt x="60" y="74"/>
                  </a:lnTo>
                  <a:lnTo>
                    <a:pt x="50" y="76"/>
                  </a:lnTo>
                  <a:lnTo>
                    <a:pt x="44" y="74"/>
                  </a:lnTo>
                  <a:lnTo>
                    <a:pt x="42" y="72"/>
                  </a:lnTo>
                  <a:lnTo>
                    <a:pt x="36" y="72"/>
                  </a:lnTo>
                  <a:lnTo>
                    <a:pt x="26" y="80"/>
                  </a:lnTo>
                  <a:lnTo>
                    <a:pt x="20" y="80"/>
                  </a:lnTo>
                  <a:lnTo>
                    <a:pt x="18" y="78"/>
                  </a:lnTo>
                  <a:lnTo>
                    <a:pt x="12" y="80"/>
                  </a:lnTo>
                  <a:lnTo>
                    <a:pt x="8" y="78"/>
                  </a:lnTo>
                  <a:lnTo>
                    <a:pt x="4" y="78"/>
                  </a:lnTo>
                  <a:lnTo>
                    <a:pt x="0" y="68"/>
                  </a:lnTo>
                  <a:lnTo>
                    <a:pt x="0" y="64"/>
                  </a:lnTo>
                  <a:lnTo>
                    <a:pt x="0" y="64"/>
                  </a:lnTo>
                  <a:lnTo>
                    <a:pt x="2" y="66"/>
                  </a:lnTo>
                  <a:lnTo>
                    <a:pt x="6" y="68"/>
                  </a:lnTo>
                  <a:lnTo>
                    <a:pt x="10" y="68"/>
                  </a:lnTo>
                  <a:lnTo>
                    <a:pt x="20" y="70"/>
                  </a:lnTo>
                  <a:lnTo>
                    <a:pt x="22" y="64"/>
                  </a:lnTo>
                  <a:lnTo>
                    <a:pt x="20" y="62"/>
                  </a:lnTo>
                  <a:lnTo>
                    <a:pt x="24" y="62"/>
                  </a:lnTo>
                  <a:lnTo>
                    <a:pt x="24" y="58"/>
                  </a:lnTo>
                  <a:lnTo>
                    <a:pt x="26" y="54"/>
                  </a:lnTo>
                  <a:lnTo>
                    <a:pt x="42" y="50"/>
                  </a:lnTo>
                  <a:lnTo>
                    <a:pt x="56" y="36"/>
                  </a:lnTo>
                  <a:lnTo>
                    <a:pt x="58" y="30"/>
                  </a:lnTo>
                  <a:lnTo>
                    <a:pt x="5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1" name="Freeform 12"/>
            <p:cNvSpPr>
              <a:spLocks/>
            </p:cNvSpPr>
            <p:nvPr/>
          </p:nvSpPr>
          <p:spPr bwMode="auto">
            <a:xfrm>
              <a:off x="6665913" y="4376738"/>
              <a:ext cx="212725" cy="180975"/>
            </a:xfrm>
            <a:custGeom>
              <a:avLst/>
              <a:gdLst/>
              <a:ahLst/>
              <a:cxnLst>
                <a:cxn ang="0">
                  <a:pos x="114" y="4"/>
                </a:cxn>
                <a:cxn ang="0">
                  <a:pos x="118" y="8"/>
                </a:cxn>
                <a:cxn ang="0">
                  <a:pos x="116" y="18"/>
                </a:cxn>
                <a:cxn ang="0">
                  <a:pos x="120" y="32"/>
                </a:cxn>
                <a:cxn ang="0">
                  <a:pos x="128" y="46"/>
                </a:cxn>
                <a:cxn ang="0">
                  <a:pos x="122" y="44"/>
                </a:cxn>
                <a:cxn ang="0">
                  <a:pos x="120" y="48"/>
                </a:cxn>
                <a:cxn ang="0">
                  <a:pos x="114" y="64"/>
                </a:cxn>
                <a:cxn ang="0">
                  <a:pos x="106" y="74"/>
                </a:cxn>
                <a:cxn ang="0">
                  <a:pos x="100" y="82"/>
                </a:cxn>
                <a:cxn ang="0">
                  <a:pos x="104" y="88"/>
                </a:cxn>
                <a:cxn ang="0">
                  <a:pos x="100" y="92"/>
                </a:cxn>
                <a:cxn ang="0">
                  <a:pos x="80" y="112"/>
                </a:cxn>
                <a:cxn ang="0">
                  <a:pos x="76" y="106"/>
                </a:cxn>
                <a:cxn ang="0">
                  <a:pos x="72" y="102"/>
                </a:cxn>
                <a:cxn ang="0">
                  <a:pos x="64" y="100"/>
                </a:cxn>
                <a:cxn ang="0">
                  <a:pos x="56" y="98"/>
                </a:cxn>
                <a:cxn ang="0">
                  <a:pos x="50" y="102"/>
                </a:cxn>
                <a:cxn ang="0">
                  <a:pos x="40" y="104"/>
                </a:cxn>
                <a:cxn ang="0">
                  <a:pos x="36" y="98"/>
                </a:cxn>
                <a:cxn ang="0">
                  <a:pos x="30" y="98"/>
                </a:cxn>
                <a:cxn ang="0">
                  <a:pos x="22" y="96"/>
                </a:cxn>
                <a:cxn ang="0">
                  <a:pos x="14" y="82"/>
                </a:cxn>
                <a:cxn ang="0">
                  <a:pos x="14" y="74"/>
                </a:cxn>
                <a:cxn ang="0">
                  <a:pos x="4" y="64"/>
                </a:cxn>
                <a:cxn ang="0">
                  <a:pos x="4" y="56"/>
                </a:cxn>
                <a:cxn ang="0">
                  <a:pos x="0" y="44"/>
                </a:cxn>
                <a:cxn ang="0">
                  <a:pos x="10" y="30"/>
                </a:cxn>
                <a:cxn ang="0">
                  <a:pos x="10" y="34"/>
                </a:cxn>
                <a:cxn ang="0">
                  <a:pos x="18" y="44"/>
                </a:cxn>
                <a:cxn ang="0">
                  <a:pos x="28" y="44"/>
                </a:cxn>
                <a:cxn ang="0">
                  <a:pos x="36" y="46"/>
                </a:cxn>
                <a:cxn ang="0">
                  <a:pos x="52" y="38"/>
                </a:cxn>
                <a:cxn ang="0">
                  <a:pos x="60" y="42"/>
                </a:cxn>
                <a:cxn ang="0">
                  <a:pos x="74" y="36"/>
                </a:cxn>
                <a:cxn ang="0">
                  <a:pos x="82" y="22"/>
                </a:cxn>
                <a:cxn ang="0">
                  <a:pos x="92" y="0"/>
                </a:cxn>
                <a:cxn ang="0">
                  <a:pos x="116" y="2"/>
                </a:cxn>
              </a:cxnLst>
              <a:rect l="0" t="0" r="r" b="b"/>
              <a:pathLst>
                <a:path w="134" h="114">
                  <a:moveTo>
                    <a:pt x="116" y="2"/>
                  </a:moveTo>
                  <a:lnTo>
                    <a:pt x="114" y="4"/>
                  </a:lnTo>
                  <a:lnTo>
                    <a:pt x="118" y="6"/>
                  </a:lnTo>
                  <a:lnTo>
                    <a:pt x="118" y="8"/>
                  </a:lnTo>
                  <a:lnTo>
                    <a:pt x="112" y="10"/>
                  </a:lnTo>
                  <a:lnTo>
                    <a:pt x="116" y="18"/>
                  </a:lnTo>
                  <a:lnTo>
                    <a:pt x="122" y="28"/>
                  </a:lnTo>
                  <a:lnTo>
                    <a:pt x="120" y="32"/>
                  </a:lnTo>
                  <a:lnTo>
                    <a:pt x="134" y="46"/>
                  </a:lnTo>
                  <a:lnTo>
                    <a:pt x="128" y="46"/>
                  </a:lnTo>
                  <a:lnTo>
                    <a:pt x="124" y="46"/>
                  </a:lnTo>
                  <a:lnTo>
                    <a:pt x="122" y="44"/>
                  </a:lnTo>
                  <a:lnTo>
                    <a:pt x="122" y="48"/>
                  </a:lnTo>
                  <a:lnTo>
                    <a:pt x="120" y="48"/>
                  </a:lnTo>
                  <a:lnTo>
                    <a:pt x="116" y="52"/>
                  </a:lnTo>
                  <a:lnTo>
                    <a:pt x="114" y="64"/>
                  </a:lnTo>
                  <a:lnTo>
                    <a:pt x="110" y="74"/>
                  </a:lnTo>
                  <a:lnTo>
                    <a:pt x="106" y="74"/>
                  </a:lnTo>
                  <a:lnTo>
                    <a:pt x="98" y="82"/>
                  </a:lnTo>
                  <a:lnTo>
                    <a:pt x="100" y="82"/>
                  </a:lnTo>
                  <a:lnTo>
                    <a:pt x="100" y="86"/>
                  </a:lnTo>
                  <a:lnTo>
                    <a:pt x="104" y="88"/>
                  </a:lnTo>
                  <a:lnTo>
                    <a:pt x="102" y="92"/>
                  </a:lnTo>
                  <a:lnTo>
                    <a:pt x="100" y="92"/>
                  </a:lnTo>
                  <a:lnTo>
                    <a:pt x="96" y="106"/>
                  </a:lnTo>
                  <a:lnTo>
                    <a:pt x="80" y="112"/>
                  </a:lnTo>
                  <a:lnTo>
                    <a:pt x="78" y="114"/>
                  </a:lnTo>
                  <a:lnTo>
                    <a:pt x="76" y="106"/>
                  </a:lnTo>
                  <a:lnTo>
                    <a:pt x="74" y="104"/>
                  </a:lnTo>
                  <a:lnTo>
                    <a:pt x="72" y="102"/>
                  </a:lnTo>
                  <a:lnTo>
                    <a:pt x="64" y="104"/>
                  </a:lnTo>
                  <a:lnTo>
                    <a:pt x="64" y="100"/>
                  </a:lnTo>
                  <a:lnTo>
                    <a:pt x="60" y="100"/>
                  </a:lnTo>
                  <a:lnTo>
                    <a:pt x="56" y="98"/>
                  </a:lnTo>
                  <a:lnTo>
                    <a:pt x="54" y="100"/>
                  </a:lnTo>
                  <a:lnTo>
                    <a:pt x="50" y="102"/>
                  </a:lnTo>
                  <a:lnTo>
                    <a:pt x="48" y="104"/>
                  </a:lnTo>
                  <a:lnTo>
                    <a:pt x="40" y="104"/>
                  </a:lnTo>
                  <a:lnTo>
                    <a:pt x="38" y="94"/>
                  </a:lnTo>
                  <a:lnTo>
                    <a:pt x="36" y="98"/>
                  </a:lnTo>
                  <a:lnTo>
                    <a:pt x="34" y="96"/>
                  </a:lnTo>
                  <a:lnTo>
                    <a:pt x="30" y="98"/>
                  </a:lnTo>
                  <a:lnTo>
                    <a:pt x="24" y="98"/>
                  </a:lnTo>
                  <a:lnTo>
                    <a:pt x="22" y="96"/>
                  </a:lnTo>
                  <a:lnTo>
                    <a:pt x="18" y="98"/>
                  </a:lnTo>
                  <a:lnTo>
                    <a:pt x="14" y="82"/>
                  </a:lnTo>
                  <a:lnTo>
                    <a:pt x="16" y="78"/>
                  </a:lnTo>
                  <a:lnTo>
                    <a:pt x="14" y="74"/>
                  </a:lnTo>
                  <a:lnTo>
                    <a:pt x="10" y="68"/>
                  </a:lnTo>
                  <a:lnTo>
                    <a:pt x="4" y="64"/>
                  </a:lnTo>
                  <a:lnTo>
                    <a:pt x="4" y="62"/>
                  </a:lnTo>
                  <a:lnTo>
                    <a:pt x="4" y="56"/>
                  </a:lnTo>
                  <a:lnTo>
                    <a:pt x="0" y="52"/>
                  </a:lnTo>
                  <a:lnTo>
                    <a:pt x="0" y="44"/>
                  </a:lnTo>
                  <a:lnTo>
                    <a:pt x="4" y="36"/>
                  </a:lnTo>
                  <a:lnTo>
                    <a:pt x="10" y="30"/>
                  </a:lnTo>
                  <a:lnTo>
                    <a:pt x="10" y="30"/>
                  </a:lnTo>
                  <a:lnTo>
                    <a:pt x="10" y="34"/>
                  </a:lnTo>
                  <a:lnTo>
                    <a:pt x="14" y="44"/>
                  </a:lnTo>
                  <a:lnTo>
                    <a:pt x="18" y="44"/>
                  </a:lnTo>
                  <a:lnTo>
                    <a:pt x="22" y="46"/>
                  </a:lnTo>
                  <a:lnTo>
                    <a:pt x="28" y="44"/>
                  </a:lnTo>
                  <a:lnTo>
                    <a:pt x="30" y="46"/>
                  </a:lnTo>
                  <a:lnTo>
                    <a:pt x="36" y="46"/>
                  </a:lnTo>
                  <a:lnTo>
                    <a:pt x="46" y="38"/>
                  </a:lnTo>
                  <a:lnTo>
                    <a:pt x="52" y="38"/>
                  </a:lnTo>
                  <a:lnTo>
                    <a:pt x="54" y="40"/>
                  </a:lnTo>
                  <a:lnTo>
                    <a:pt x="60" y="42"/>
                  </a:lnTo>
                  <a:lnTo>
                    <a:pt x="70" y="40"/>
                  </a:lnTo>
                  <a:lnTo>
                    <a:pt x="74" y="36"/>
                  </a:lnTo>
                  <a:lnTo>
                    <a:pt x="78" y="32"/>
                  </a:lnTo>
                  <a:lnTo>
                    <a:pt x="82" y="22"/>
                  </a:lnTo>
                  <a:lnTo>
                    <a:pt x="88" y="14"/>
                  </a:lnTo>
                  <a:lnTo>
                    <a:pt x="92" y="0"/>
                  </a:lnTo>
                  <a:lnTo>
                    <a:pt x="110" y="0"/>
                  </a:lnTo>
                  <a:lnTo>
                    <a:pt x="116" y="2"/>
                  </a:lnTo>
                  <a:lnTo>
                    <a:pt x="11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2" name="Freeform 13"/>
            <p:cNvSpPr>
              <a:spLocks/>
            </p:cNvSpPr>
            <p:nvPr/>
          </p:nvSpPr>
          <p:spPr bwMode="auto">
            <a:xfrm>
              <a:off x="6773863" y="4360863"/>
              <a:ext cx="28575" cy="22225"/>
            </a:xfrm>
            <a:custGeom>
              <a:avLst/>
              <a:gdLst/>
              <a:ahLst/>
              <a:cxnLst>
                <a:cxn ang="0">
                  <a:pos x="0" y="6"/>
                </a:cxn>
                <a:cxn ang="0">
                  <a:pos x="8" y="14"/>
                </a:cxn>
                <a:cxn ang="0">
                  <a:pos x="10" y="12"/>
                </a:cxn>
                <a:cxn ang="0">
                  <a:pos x="10" y="6"/>
                </a:cxn>
                <a:cxn ang="0">
                  <a:pos x="12" y="4"/>
                </a:cxn>
                <a:cxn ang="0">
                  <a:pos x="16" y="8"/>
                </a:cxn>
                <a:cxn ang="0">
                  <a:pos x="18" y="10"/>
                </a:cxn>
                <a:cxn ang="0">
                  <a:pos x="18" y="6"/>
                </a:cxn>
                <a:cxn ang="0">
                  <a:pos x="16" y="2"/>
                </a:cxn>
                <a:cxn ang="0">
                  <a:pos x="14" y="2"/>
                </a:cxn>
                <a:cxn ang="0">
                  <a:pos x="12" y="0"/>
                </a:cxn>
                <a:cxn ang="0">
                  <a:pos x="6" y="6"/>
                </a:cxn>
                <a:cxn ang="0">
                  <a:pos x="0" y="6"/>
                </a:cxn>
                <a:cxn ang="0">
                  <a:pos x="0" y="6"/>
                </a:cxn>
              </a:cxnLst>
              <a:rect l="0" t="0" r="r" b="b"/>
              <a:pathLst>
                <a:path w="18" h="14">
                  <a:moveTo>
                    <a:pt x="0" y="6"/>
                  </a:moveTo>
                  <a:lnTo>
                    <a:pt x="8" y="14"/>
                  </a:lnTo>
                  <a:lnTo>
                    <a:pt x="10" y="12"/>
                  </a:lnTo>
                  <a:lnTo>
                    <a:pt x="10" y="6"/>
                  </a:lnTo>
                  <a:lnTo>
                    <a:pt x="12" y="4"/>
                  </a:lnTo>
                  <a:lnTo>
                    <a:pt x="16" y="8"/>
                  </a:lnTo>
                  <a:lnTo>
                    <a:pt x="18" y="10"/>
                  </a:lnTo>
                  <a:lnTo>
                    <a:pt x="18" y="6"/>
                  </a:lnTo>
                  <a:lnTo>
                    <a:pt x="16" y="2"/>
                  </a:lnTo>
                  <a:lnTo>
                    <a:pt x="14" y="2"/>
                  </a:lnTo>
                  <a:lnTo>
                    <a:pt x="12" y="0"/>
                  </a:lnTo>
                  <a:lnTo>
                    <a:pt x="6"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3" name="Freeform 14"/>
            <p:cNvSpPr>
              <a:spLocks/>
            </p:cNvSpPr>
            <p:nvPr/>
          </p:nvSpPr>
          <p:spPr bwMode="auto">
            <a:xfrm>
              <a:off x="6557963" y="4246563"/>
              <a:ext cx="3175" cy="6350"/>
            </a:xfrm>
            <a:custGeom>
              <a:avLst/>
              <a:gdLst/>
              <a:ahLst/>
              <a:cxnLst>
                <a:cxn ang="0">
                  <a:pos x="2" y="0"/>
                </a:cxn>
                <a:cxn ang="0">
                  <a:pos x="2" y="4"/>
                </a:cxn>
                <a:cxn ang="0">
                  <a:pos x="0" y="2"/>
                </a:cxn>
                <a:cxn ang="0">
                  <a:pos x="2" y="0"/>
                </a:cxn>
                <a:cxn ang="0">
                  <a:pos x="2" y="0"/>
                </a:cxn>
              </a:cxnLst>
              <a:rect l="0" t="0" r="r" b="b"/>
              <a:pathLst>
                <a:path w="2" h="4">
                  <a:moveTo>
                    <a:pt x="2" y="0"/>
                  </a:move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4" name="Freeform 15"/>
            <p:cNvSpPr>
              <a:spLocks/>
            </p:cNvSpPr>
            <p:nvPr/>
          </p:nvSpPr>
          <p:spPr bwMode="auto">
            <a:xfrm>
              <a:off x="6523038" y="3963988"/>
              <a:ext cx="152400" cy="323850"/>
            </a:xfrm>
            <a:custGeom>
              <a:avLst/>
              <a:gdLst/>
              <a:ahLst/>
              <a:cxnLst>
                <a:cxn ang="0">
                  <a:pos x="70" y="28"/>
                </a:cxn>
                <a:cxn ang="0">
                  <a:pos x="58" y="38"/>
                </a:cxn>
                <a:cxn ang="0">
                  <a:pos x="50" y="48"/>
                </a:cxn>
                <a:cxn ang="0">
                  <a:pos x="46" y="66"/>
                </a:cxn>
                <a:cxn ang="0">
                  <a:pos x="56" y="80"/>
                </a:cxn>
                <a:cxn ang="0">
                  <a:pos x="74" y="98"/>
                </a:cxn>
                <a:cxn ang="0">
                  <a:pos x="80" y="102"/>
                </a:cxn>
                <a:cxn ang="0">
                  <a:pos x="82" y="106"/>
                </a:cxn>
                <a:cxn ang="0">
                  <a:pos x="92" y="124"/>
                </a:cxn>
                <a:cxn ang="0">
                  <a:pos x="96" y="148"/>
                </a:cxn>
                <a:cxn ang="0">
                  <a:pos x="92" y="152"/>
                </a:cxn>
                <a:cxn ang="0">
                  <a:pos x="90" y="166"/>
                </a:cxn>
                <a:cxn ang="0">
                  <a:pos x="78" y="174"/>
                </a:cxn>
                <a:cxn ang="0">
                  <a:pos x="62" y="178"/>
                </a:cxn>
                <a:cxn ang="0">
                  <a:pos x="56" y="186"/>
                </a:cxn>
                <a:cxn ang="0">
                  <a:pos x="56" y="190"/>
                </a:cxn>
                <a:cxn ang="0">
                  <a:pos x="52" y="190"/>
                </a:cxn>
                <a:cxn ang="0">
                  <a:pos x="46" y="196"/>
                </a:cxn>
                <a:cxn ang="0">
                  <a:pos x="36" y="204"/>
                </a:cxn>
                <a:cxn ang="0">
                  <a:pos x="36" y="202"/>
                </a:cxn>
                <a:cxn ang="0">
                  <a:pos x="36" y="188"/>
                </a:cxn>
                <a:cxn ang="0">
                  <a:pos x="32" y="180"/>
                </a:cxn>
                <a:cxn ang="0">
                  <a:pos x="36" y="176"/>
                </a:cxn>
                <a:cxn ang="0">
                  <a:pos x="40" y="174"/>
                </a:cxn>
                <a:cxn ang="0">
                  <a:pos x="50" y="162"/>
                </a:cxn>
                <a:cxn ang="0">
                  <a:pos x="56" y="158"/>
                </a:cxn>
                <a:cxn ang="0">
                  <a:pos x="68" y="154"/>
                </a:cxn>
                <a:cxn ang="0">
                  <a:pos x="72" y="152"/>
                </a:cxn>
                <a:cxn ang="0">
                  <a:pos x="70" y="130"/>
                </a:cxn>
                <a:cxn ang="0">
                  <a:pos x="70" y="112"/>
                </a:cxn>
                <a:cxn ang="0">
                  <a:pos x="60" y="94"/>
                </a:cxn>
                <a:cxn ang="0">
                  <a:pos x="56" y="92"/>
                </a:cxn>
                <a:cxn ang="0">
                  <a:pos x="50" y="80"/>
                </a:cxn>
                <a:cxn ang="0">
                  <a:pos x="38" y="66"/>
                </a:cxn>
                <a:cxn ang="0">
                  <a:pos x="24" y="52"/>
                </a:cxn>
                <a:cxn ang="0">
                  <a:pos x="34" y="48"/>
                </a:cxn>
                <a:cxn ang="0">
                  <a:pos x="28" y="36"/>
                </a:cxn>
                <a:cxn ang="0">
                  <a:pos x="12" y="34"/>
                </a:cxn>
                <a:cxn ang="0">
                  <a:pos x="10" y="24"/>
                </a:cxn>
                <a:cxn ang="0">
                  <a:pos x="0" y="12"/>
                </a:cxn>
                <a:cxn ang="0">
                  <a:pos x="10" y="10"/>
                </a:cxn>
                <a:cxn ang="0">
                  <a:pos x="18" y="8"/>
                </a:cxn>
                <a:cxn ang="0">
                  <a:pos x="22" y="10"/>
                </a:cxn>
                <a:cxn ang="0">
                  <a:pos x="30" y="6"/>
                </a:cxn>
                <a:cxn ang="0">
                  <a:pos x="50" y="6"/>
                </a:cxn>
                <a:cxn ang="0">
                  <a:pos x="60" y="8"/>
                </a:cxn>
                <a:cxn ang="0">
                  <a:pos x="62" y="20"/>
                </a:cxn>
                <a:cxn ang="0">
                  <a:pos x="76" y="26"/>
                </a:cxn>
              </a:cxnLst>
              <a:rect l="0" t="0" r="r" b="b"/>
              <a:pathLst>
                <a:path w="96" h="204">
                  <a:moveTo>
                    <a:pt x="76" y="26"/>
                  </a:moveTo>
                  <a:lnTo>
                    <a:pt x="70" y="28"/>
                  </a:lnTo>
                  <a:lnTo>
                    <a:pt x="68" y="30"/>
                  </a:lnTo>
                  <a:lnTo>
                    <a:pt x="58" y="38"/>
                  </a:lnTo>
                  <a:lnTo>
                    <a:pt x="58" y="40"/>
                  </a:lnTo>
                  <a:lnTo>
                    <a:pt x="50" y="48"/>
                  </a:lnTo>
                  <a:lnTo>
                    <a:pt x="46" y="60"/>
                  </a:lnTo>
                  <a:lnTo>
                    <a:pt x="46" y="66"/>
                  </a:lnTo>
                  <a:lnTo>
                    <a:pt x="54" y="72"/>
                  </a:lnTo>
                  <a:lnTo>
                    <a:pt x="56" y="80"/>
                  </a:lnTo>
                  <a:lnTo>
                    <a:pt x="64" y="88"/>
                  </a:lnTo>
                  <a:lnTo>
                    <a:pt x="74" y="98"/>
                  </a:lnTo>
                  <a:lnTo>
                    <a:pt x="78" y="98"/>
                  </a:lnTo>
                  <a:lnTo>
                    <a:pt x="80" y="102"/>
                  </a:lnTo>
                  <a:lnTo>
                    <a:pt x="80" y="100"/>
                  </a:lnTo>
                  <a:lnTo>
                    <a:pt x="82" y="106"/>
                  </a:lnTo>
                  <a:lnTo>
                    <a:pt x="88" y="112"/>
                  </a:lnTo>
                  <a:lnTo>
                    <a:pt x="92" y="124"/>
                  </a:lnTo>
                  <a:lnTo>
                    <a:pt x="96" y="146"/>
                  </a:lnTo>
                  <a:lnTo>
                    <a:pt x="96" y="148"/>
                  </a:lnTo>
                  <a:lnTo>
                    <a:pt x="94" y="152"/>
                  </a:lnTo>
                  <a:lnTo>
                    <a:pt x="92" y="152"/>
                  </a:lnTo>
                  <a:lnTo>
                    <a:pt x="92" y="162"/>
                  </a:lnTo>
                  <a:lnTo>
                    <a:pt x="90" y="166"/>
                  </a:lnTo>
                  <a:lnTo>
                    <a:pt x="80" y="172"/>
                  </a:lnTo>
                  <a:lnTo>
                    <a:pt x="78" y="174"/>
                  </a:lnTo>
                  <a:lnTo>
                    <a:pt x="68" y="178"/>
                  </a:lnTo>
                  <a:lnTo>
                    <a:pt x="62" y="178"/>
                  </a:lnTo>
                  <a:lnTo>
                    <a:pt x="60" y="184"/>
                  </a:lnTo>
                  <a:lnTo>
                    <a:pt x="56" y="186"/>
                  </a:lnTo>
                  <a:lnTo>
                    <a:pt x="58" y="188"/>
                  </a:lnTo>
                  <a:lnTo>
                    <a:pt x="56" y="190"/>
                  </a:lnTo>
                  <a:lnTo>
                    <a:pt x="50" y="186"/>
                  </a:lnTo>
                  <a:lnTo>
                    <a:pt x="52" y="190"/>
                  </a:lnTo>
                  <a:lnTo>
                    <a:pt x="52" y="192"/>
                  </a:lnTo>
                  <a:lnTo>
                    <a:pt x="46" y="196"/>
                  </a:lnTo>
                  <a:lnTo>
                    <a:pt x="38" y="204"/>
                  </a:lnTo>
                  <a:lnTo>
                    <a:pt x="36" y="204"/>
                  </a:lnTo>
                  <a:lnTo>
                    <a:pt x="36" y="202"/>
                  </a:lnTo>
                  <a:lnTo>
                    <a:pt x="36" y="202"/>
                  </a:lnTo>
                  <a:lnTo>
                    <a:pt x="34" y="192"/>
                  </a:lnTo>
                  <a:lnTo>
                    <a:pt x="36" y="188"/>
                  </a:lnTo>
                  <a:lnTo>
                    <a:pt x="38" y="184"/>
                  </a:lnTo>
                  <a:lnTo>
                    <a:pt x="32" y="180"/>
                  </a:lnTo>
                  <a:lnTo>
                    <a:pt x="30" y="178"/>
                  </a:lnTo>
                  <a:lnTo>
                    <a:pt x="36" y="176"/>
                  </a:lnTo>
                  <a:lnTo>
                    <a:pt x="38" y="172"/>
                  </a:lnTo>
                  <a:lnTo>
                    <a:pt x="40" y="174"/>
                  </a:lnTo>
                  <a:lnTo>
                    <a:pt x="50" y="170"/>
                  </a:lnTo>
                  <a:lnTo>
                    <a:pt x="50" y="162"/>
                  </a:lnTo>
                  <a:lnTo>
                    <a:pt x="56" y="160"/>
                  </a:lnTo>
                  <a:lnTo>
                    <a:pt x="56" y="158"/>
                  </a:lnTo>
                  <a:lnTo>
                    <a:pt x="64" y="156"/>
                  </a:lnTo>
                  <a:lnTo>
                    <a:pt x="68" y="154"/>
                  </a:lnTo>
                  <a:lnTo>
                    <a:pt x="70" y="154"/>
                  </a:lnTo>
                  <a:lnTo>
                    <a:pt x="72" y="152"/>
                  </a:lnTo>
                  <a:lnTo>
                    <a:pt x="72" y="136"/>
                  </a:lnTo>
                  <a:lnTo>
                    <a:pt x="70" y="130"/>
                  </a:lnTo>
                  <a:lnTo>
                    <a:pt x="70" y="120"/>
                  </a:lnTo>
                  <a:lnTo>
                    <a:pt x="70" y="112"/>
                  </a:lnTo>
                  <a:lnTo>
                    <a:pt x="66" y="98"/>
                  </a:lnTo>
                  <a:lnTo>
                    <a:pt x="60" y="94"/>
                  </a:lnTo>
                  <a:lnTo>
                    <a:pt x="58" y="94"/>
                  </a:lnTo>
                  <a:lnTo>
                    <a:pt x="56" y="92"/>
                  </a:lnTo>
                  <a:lnTo>
                    <a:pt x="56" y="84"/>
                  </a:lnTo>
                  <a:lnTo>
                    <a:pt x="50" y="80"/>
                  </a:lnTo>
                  <a:lnTo>
                    <a:pt x="40" y="68"/>
                  </a:lnTo>
                  <a:lnTo>
                    <a:pt x="38" y="66"/>
                  </a:lnTo>
                  <a:lnTo>
                    <a:pt x="24" y="56"/>
                  </a:lnTo>
                  <a:lnTo>
                    <a:pt x="24" y="52"/>
                  </a:lnTo>
                  <a:lnTo>
                    <a:pt x="30" y="52"/>
                  </a:lnTo>
                  <a:lnTo>
                    <a:pt x="34" y="48"/>
                  </a:lnTo>
                  <a:lnTo>
                    <a:pt x="34" y="46"/>
                  </a:lnTo>
                  <a:lnTo>
                    <a:pt x="28" y="36"/>
                  </a:lnTo>
                  <a:lnTo>
                    <a:pt x="26" y="34"/>
                  </a:lnTo>
                  <a:lnTo>
                    <a:pt x="12" y="34"/>
                  </a:lnTo>
                  <a:lnTo>
                    <a:pt x="10" y="30"/>
                  </a:lnTo>
                  <a:lnTo>
                    <a:pt x="10" y="24"/>
                  </a:lnTo>
                  <a:lnTo>
                    <a:pt x="8" y="22"/>
                  </a:lnTo>
                  <a:lnTo>
                    <a:pt x="0" y="12"/>
                  </a:lnTo>
                  <a:lnTo>
                    <a:pt x="4" y="8"/>
                  </a:lnTo>
                  <a:lnTo>
                    <a:pt x="10" y="10"/>
                  </a:lnTo>
                  <a:lnTo>
                    <a:pt x="16" y="8"/>
                  </a:lnTo>
                  <a:lnTo>
                    <a:pt x="18" y="8"/>
                  </a:lnTo>
                  <a:lnTo>
                    <a:pt x="20" y="8"/>
                  </a:lnTo>
                  <a:lnTo>
                    <a:pt x="22" y="10"/>
                  </a:lnTo>
                  <a:lnTo>
                    <a:pt x="26" y="6"/>
                  </a:lnTo>
                  <a:lnTo>
                    <a:pt x="30" y="6"/>
                  </a:lnTo>
                  <a:lnTo>
                    <a:pt x="40" y="0"/>
                  </a:lnTo>
                  <a:lnTo>
                    <a:pt x="50" y="6"/>
                  </a:lnTo>
                  <a:lnTo>
                    <a:pt x="58" y="6"/>
                  </a:lnTo>
                  <a:lnTo>
                    <a:pt x="60" y="8"/>
                  </a:lnTo>
                  <a:lnTo>
                    <a:pt x="58" y="12"/>
                  </a:lnTo>
                  <a:lnTo>
                    <a:pt x="62" y="20"/>
                  </a:lnTo>
                  <a:lnTo>
                    <a:pt x="68" y="24"/>
                  </a:lnTo>
                  <a:lnTo>
                    <a:pt x="76" y="26"/>
                  </a:lnTo>
                  <a:lnTo>
                    <a:pt x="76"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5" name="Freeform 16"/>
            <p:cNvSpPr>
              <a:spLocks/>
            </p:cNvSpPr>
            <p:nvPr/>
          </p:nvSpPr>
          <p:spPr bwMode="auto">
            <a:xfrm>
              <a:off x="6310313" y="3846513"/>
              <a:ext cx="190500" cy="406400"/>
            </a:xfrm>
            <a:custGeom>
              <a:avLst/>
              <a:gdLst/>
              <a:ahLst/>
              <a:cxnLst>
                <a:cxn ang="0">
                  <a:pos x="84" y="254"/>
                </a:cxn>
                <a:cxn ang="0">
                  <a:pos x="84" y="232"/>
                </a:cxn>
                <a:cxn ang="0">
                  <a:pos x="86" y="230"/>
                </a:cxn>
                <a:cxn ang="0">
                  <a:pos x="82" y="208"/>
                </a:cxn>
                <a:cxn ang="0">
                  <a:pos x="76" y="190"/>
                </a:cxn>
                <a:cxn ang="0">
                  <a:pos x="68" y="168"/>
                </a:cxn>
                <a:cxn ang="0">
                  <a:pos x="62" y="164"/>
                </a:cxn>
                <a:cxn ang="0">
                  <a:pos x="60" y="166"/>
                </a:cxn>
                <a:cxn ang="0">
                  <a:pos x="42" y="180"/>
                </a:cxn>
                <a:cxn ang="0">
                  <a:pos x="36" y="180"/>
                </a:cxn>
                <a:cxn ang="0">
                  <a:pos x="30" y="176"/>
                </a:cxn>
                <a:cxn ang="0">
                  <a:pos x="28" y="176"/>
                </a:cxn>
                <a:cxn ang="0">
                  <a:pos x="28" y="144"/>
                </a:cxn>
                <a:cxn ang="0">
                  <a:pos x="22" y="136"/>
                </a:cxn>
                <a:cxn ang="0">
                  <a:pos x="18" y="132"/>
                </a:cxn>
                <a:cxn ang="0">
                  <a:pos x="22" y="130"/>
                </a:cxn>
                <a:cxn ang="0">
                  <a:pos x="20" y="124"/>
                </a:cxn>
                <a:cxn ang="0">
                  <a:pos x="10" y="116"/>
                </a:cxn>
                <a:cxn ang="0">
                  <a:pos x="0" y="108"/>
                </a:cxn>
                <a:cxn ang="0">
                  <a:pos x="2" y="100"/>
                </a:cxn>
                <a:cxn ang="0">
                  <a:pos x="6" y="94"/>
                </a:cxn>
                <a:cxn ang="0">
                  <a:pos x="10" y="82"/>
                </a:cxn>
                <a:cxn ang="0">
                  <a:pos x="14" y="78"/>
                </a:cxn>
                <a:cxn ang="0">
                  <a:pos x="16" y="64"/>
                </a:cxn>
                <a:cxn ang="0">
                  <a:pos x="26" y="64"/>
                </a:cxn>
                <a:cxn ang="0">
                  <a:pos x="32" y="46"/>
                </a:cxn>
                <a:cxn ang="0">
                  <a:pos x="40" y="30"/>
                </a:cxn>
                <a:cxn ang="0">
                  <a:pos x="48" y="22"/>
                </a:cxn>
                <a:cxn ang="0">
                  <a:pos x="60" y="14"/>
                </a:cxn>
                <a:cxn ang="0">
                  <a:pos x="66" y="8"/>
                </a:cxn>
                <a:cxn ang="0">
                  <a:pos x="70" y="2"/>
                </a:cxn>
                <a:cxn ang="0">
                  <a:pos x="76" y="0"/>
                </a:cxn>
                <a:cxn ang="0">
                  <a:pos x="82" y="10"/>
                </a:cxn>
                <a:cxn ang="0">
                  <a:pos x="88" y="24"/>
                </a:cxn>
                <a:cxn ang="0">
                  <a:pos x="84" y="40"/>
                </a:cxn>
                <a:cxn ang="0">
                  <a:pos x="74" y="56"/>
                </a:cxn>
                <a:cxn ang="0">
                  <a:pos x="72" y="66"/>
                </a:cxn>
                <a:cxn ang="0">
                  <a:pos x="82" y="62"/>
                </a:cxn>
                <a:cxn ang="0">
                  <a:pos x="90" y="72"/>
                </a:cxn>
                <a:cxn ang="0">
                  <a:pos x="96" y="88"/>
                </a:cxn>
                <a:cxn ang="0">
                  <a:pos x="104" y="94"/>
                </a:cxn>
                <a:cxn ang="0">
                  <a:pos x="114" y="98"/>
                </a:cxn>
                <a:cxn ang="0">
                  <a:pos x="120" y="94"/>
                </a:cxn>
                <a:cxn ang="0">
                  <a:pos x="118" y="100"/>
                </a:cxn>
                <a:cxn ang="0">
                  <a:pos x="112" y="106"/>
                </a:cxn>
                <a:cxn ang="0">
                  <a:pos x="108" y="110"/>
                </a:cxn>
                <a:cxn ang="0">
                  <a:pos x="98" y="118"/>
                </a:cxn>
                <a:cxn ang="0">
                  <a:pos x="78" y="126"/>
                </a:cxn>
                <a:cxn ang="0">
                  <a:pos x="74" y="142"/>
                </a:cxn>
                <a:cxn ang="0">
                  <a:pos x="76" y="154"/>
                </a:cxn>
                <a:cxn ang="0">
                  <a:pos x="86" y="172"/>
                </a:cxn>
                <a:cxn ang="0">
                  <a:pos x="88" y="174"/>
                </a:cxn>
                <a:cxn ang="0">
                  <a:pos x="84" y="184"/>
                </a:cxn>
                <a:cxn ang="0">
                  <a:pos x="80" y="192"/>
                </a:cxn>
                <a:cxn ang="0">
                  <a:pos x="92" y="204"/>
                </a:cxn>
                <a:cxn ang="0">
                  <a:pos x="100" y="232"/>
                </a:cxn>
                <a:cxn ang="0">
                  <a:pos x="90" y="246"/>
                </a:cxn>
                <a:cxn ang="0">
                  <a:pos x="88" y="256"/>
                </a:cxn>
              </a:cxnLst>
              <a:rect l="0" t="0" r="r" b="b"/>
              <a:pathLst>
                <a:path w="120" h="256">
                  <a:moveTo>
                    <a:pt x="88" y="256"/>
                  </a:moveTo>
                  <a:lnTo>
                    <a:pt x="84" y="254"/>
                  </a:lnTo>
                  <a:lnTo>
                    <a:pt x="90" y="234"/>
                  </a:lnTo>
                  <a:lnTo>
                    <a:pt x="84" y="232"/>
                  </a:lnTo>
                  <a:lnTo>
                    <a:pt x="84" y="230"/>
                  </a:lnTo>
                  <a:lnTo>
                    <a:pt x="86" y="230"/>
                  </a:lnTo>
                  <a:lnTo>
                    <a:pt x="86" y="218"/>
                  </a:lnTo>
                  <a:lnTo>
                    <a:pt x="82" y="208"/>
                  </a:lnTo>
                  <a:lnTo>
                    <a:pt x="80" y="210"/>
                  </a:lnTo>
                  <a:lnTo>
                    <a:pt x="76" y="190"/>
                  </a:lnTo>
                  <a:lnTo>
                    <a:pt x="74" y="170"/>
                  </a:lnTo>
                  <a:lnTo>
                    <a:pt x="68" y="168"/>
                  </a:lnTo>
                  <a:lnTo>
                    <a:pt x="64" y="164"/>
                  </a:lnTo>
                  <a:lnTo>
                    <a:pt x="62" y="164"/>
                  </a:lnTo>
                  <a:lnTo>
                    <a:pt x="60" y="156"/>
                  </a:lnTo>
                  <a:lnTo>
                    <a:pt x="60" y="166"/>
                  </a:lnTo>
                  <a:lnTo>
                    <a:pt x="52" y="170"/>
                  </a:lnTo>
                  <a:lnTo>
                    <a:pt x="42" y="180"/>
                  </a:lnTo>
                  <a:lnTo>
                    <a:pt x="38" y="178"/>
                  </a:lnTo>
                  <a:lnTo>
                    <a:pt x="36" y="180"/>
                  </a:lnTo>
                  <a:lnTo>
                    <a:pt x="32" y="178"/>
                  </a:lnTo>
                  <a:lnTo>
                    <a:pt x="30" y="176"/>
                  </a:lnTo>
                  <a:lnTo>
                    <a:pt x="32" y="174"/>
                  </a:lnTo>
                  <a:lnTo>
                    <a:pt x="28" y="176"/>
                  </a:lnTo>
                  <a:lnTo>
                    <a:pt x="32" y="160"/>
                  </a:lnTo>
                  <a:lnTo>
                    <a:pt x="28" y="144"/>
                  </a:lnTo>
                  <a:lnTo>
                    <a:pt x="22" y="132"/>
                  </a:lnTo>
                  <a:lnTo>
                    <a:pt x="22" y="136"/>
                  </a:lnTo>
                  <a:lnTo>
                    <a:pt x="20" y="134"/>
                  </a:lnTo>
                  <a:lnTo>
                    <a:pt x="18" y="132"/>
                  </a:lnTo>
                  <a:lnTo>
                    <a:pt x="18" y="128"/>
                  </a:lnTo>
                  <a:lnTo>
                    <a:pt x="22" y="130"/>
                  </a:lnTo>
                  <a:lnTo>
                    <a:pt x="20" y="128"/>
                  </a:lnTo>
                  <a:lnTo>
                    <a:pt x="20" y="124"/>
                  </a:lnTo>
                  <a:lnTo>
                    <a:pt x="10" y="120"/>
                  </a:lnTo>
                  <a:lnTo>
                    <a:pt x="10" y="116"/>
                  </a:lnTo>
                  <a:lnTo>
                    <a:pt x="4" y="114"/>
                  </a:lnTo>
                  <a:lnTo>
                    <a:pt x="0" y="108"/>
                  </a:lnTo>
                  <a:lnTo>
                    <a:pt x="2" y="102"/>
                  </a:lnTo>
                  <a:lnTo>
                    <a:pt x="2" y="100"/>
                  </a:lnTo>
                  <a:lnTo>
                    <a:pt x="6" y="102"/>
                  </a:lnTo>
                  <a:lnTo>
                    <a:pt x="6" y="94"/>
                  </a:lnTo>
                  <a:lnTo>
                    <a:pt x="12" y="90"/>
                  </a:lnTo>
                  <a:lnTo>
                    <a:pt x="10" y="82"/>
                  </a:lnTo>
                  <a:lnTo>
                    <a:pt x="12" y="78"/>
                  </a:lnTo>
                  <a:lnTo>
                    <a:pt x="14" y="78"/>
                  </a:lnTo>
                  <a:lnTo>
                    <a:pt x="14" y="66"/>
                  </a:lnTo>
                  <a:lnTo>
                    <a:pt x="16" y="64"/>
                  </a:lnTo>
                  <a:lnTo>
                    <a:pt x="26" y="64"/>
                  </a:lnTo>
                  <a:lnTo>
                    <a:pt x="26" y="64"/>
                  </a:lnTo>
                  <a:lnTo>
                    <a:pt x="32" y="50"/>
                  </a:lnTo>
                  <a:lnTo>
                    <a:pt x="32" y="46"/>
                  </a:lnTo>
                  <a:lnTo>
                    <a:pt x="40" y="38"/>
                  </a:lnTo>
                  <a:lnTo>
                    <a:pt x="40" y="30"/>
                  </a:lnTo>
                  <a:lnTo>
                    <a:pt x="42" y="26"/>
                  </a:lnTo>
                  <a:lnTo>
                    <a:pt x="48" y="22"/>
                  </a:lnTo>
                  <a:lnTo>
                    <a:pt x="52" y="16"/>
                  </a:lnTo>
                  <a:lnTo>
                    <a:pt x="60" y="14"/>
                  </a:lnTo>
                  <a:lnTo>
                    <a:pt x="64" y="16"/>
                  </a:lnTo>
                  <a:lnTo>
                    <a:pt x="66" y="8"/>
                  </a:lnTo>
                  <a:lnTo>
                    <a:pt x="70" y="4"/>
                  </a:lnTo>
                  <a:lnTo>
                    <a:pt x="70" y="2"/>
                  </a:lnTo>
                  <a:lnTo>
                    <a:pt x="72" y="0"/>
                  </a:lnTo>
                  <a:lnTo>
                    <a:pt x="76" y="0"/>
                  </a:lnTo>
                  <a:lnTo>
                    <a:pt x="80" y="4"/>
                  </a:lnTo>
                  <a:lnTo>
                    <a:pt x="82" y="10"/>
                  </a:lnTo>
                  <a:lnTo>
                    <a:pt x="86" y="10"/>
                  </a:lnTo>
                  <a:lnTo>
                    <a:pt x="88" y="24"/>
                  </a:lnTo>
                  <a:lnTo>
                    <a:pt x="86" y="32"/>
                  </a:lnTo>
                  <a:lnTo>
                    <a:pt x="84" y="40"/>
                  </a:lnTo>
                  <a:lnTo>
                    <a:pt x="76" y="48"/>
                  </a:lnTo>
                  <a:lnTo>
                    <a:pt x="74" y="56"/>
                  </a:lnTo>
                  <a:lnTo>
                    <a:pt x="74" y="62"/>
                  </a:lnTo>
                  <a:lnTo>
                    <a:pt x="72" y="66"/>
                  </a:lnTo>
                  <a:lnTo>
                    <a:pt x="74" y="68"/>
                  </a:lnTo>
                  <a:lnTo>
                    <a:pt x="82" y="62"/>
                  </a:lnTo>
                  <a:lnTo>
                    <a:pt x="88" y="62"/>
                  </a:lnTo>
                  <a:lnTo>
                    <a:pt x="90" y="72"/>
                  </a:lnTo>
                  <a:lnTo>
                    <a:pt x="98" y="78"/>
                  </a:lnTo>
                  <a:lnTo>
                    <a:pt x="96" y="88"/>
                  </a:lnTo>
                  <a:lnTo>
                    <a:pt x="104" y="90"/>
                  </a:lnTo>
                  <a:lnTo>
                    <a:pt x="104" y="94"/>
                  </a:lnTo>
                  <a:lnTo>
                    <a:pt x="108" y="98"/>
                  </a:lnTo>
                  <a:lnTo>
                    <a:pt x="114" y="98"/>
                  </a:lnTo>
                  <a:lnTo>
                    <a:pt x="116" y="94"/>
                  </a:lnTo>
                  <a:lnTo>
                    <a:pt x="120" y="94"/>
                  </a:lnTo>
                  <a:lnTo>
                    <a:pt x="120" y="96"/>
                  </a:lnTo>
                  <a:lnTo>
                    <a:pt x="118" y="100"/>
                  </a:lnTo>
                  <a:lnTo>
                    <a:pt x="112" y="104"/>
                  </a:lnTo>
                  <a:lnTo>
                    <a:pt x="112" y="106"/>
                  </a:lnTo>
                  <a:lnTo>
                    <a:pt x="110" y="108"/>
                  </a:lnTo>
                  <a:lnTo>
                    <a:pt x="108" y="110"/>
                  </a:lnTo>
                  <a:lnTo>
                    <a:pt x="104" y="116"/>
                  </a:lnTo>
                  <a:lnTo>
                    <a:pt x="98" y="118"/>
                  </a:lnTo>
                  <a:lnTo>
                    <a:pt x="88" y="124"/>
                  </a:lnTo>
                  <a:lnTo>
                    <a:pt x="78" y="126"/>
                  </a:lnTo>
                  <a:lnTo>
                    <a:pt x="74" y="136"/>
                  </a:lnTo>
                  <a:lnTo>
                    <a:pt x="74" y="142"/>
                  </a:lnTo>
                  <a:lnTo>
                    <a:pt x="72" y="144"/>
                  </a:lnTo>
                  <a:lnTo>
                    <a:pt x="76" y="154"/>
                  </a:lnTo>
                  <a:lnTo>
                    <a:pt x="84" y="160"/>
                  </a:lnTo>
                  <a:lnTo>
                    <a:pt x="86" y="172"/>
                  </a:lnTo>
                  <a:lnTo>
                    <a:pt x="88" y="172"/>
                  </a:lnTo>
                  <a:lnTo>
                    <a:pt x="88" y="174"/>
                  </a:lnTo>
                  <a:lnTo>
                    <a:pt x="86" y="180"/>
                  </a:lnTo>
                  <a:lnTo>
                    <a:pt x="84" y="184"/>
                  </a:lnTo>
                  <a:lnTo>
                    <a:pt x="80" y="188"/>
                  </a:lnTo>
                  <a:lnTo>
                    <a:pt x="80" y="192"/>
                  </a:lnTo>
                  <a:lnTo>
                    <a:pt x="82" y="196"/>
                  </a:lnTo>
                  <a:lnTo>
                    <a:pt x="92" y="204"/>
                  </a:lnTo>
                  <a:lnTo>
                    <a:pt x="92" y="216"/>
                  </a:lnTo>
                  <a:lnTo>
                    <a:pt x="100" y="232"/>
                  </a:lnTo>
                  <a:lnTo>
                    <a:pt x="94" y="242"/>
                  </a:lnTo>
                  <a:lnTo>
                    <a:pt x="90" y="246"/>
                  </a:lnTo>
                  <a:lnTo>
                    <a:pt x="88" y="256"/>
                  </a:lnTo>
                  <a:lnTo>
                    <a:pt x="88" y="2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6" name="Freeform 17"/>
            <p:cNvSpPr>
              <a:spLocks/>
            </p:cNvSpPr>
            <p:nvPr/>
          </p:nvSpPr>
          <p:spPr bwMode="auto">
            <a:xfrm>
              <a:off x="6526213" y="4154488"/>
              <a:ext cx="111125" cy="92075"/>
            </a:xfrm>
            <a:custGeom>
              <a:avLst/>
              <a:gdLst/>
              <a:ahLst/>
              <a:cxnLst>
                <a:cxn ang="0">
                  <a:pos x="68" y="0"/>
                </a:cxn>
                <a:cxn ang="0">
                  <a:pos x="68" y="10"/>
                </a:cxn>
                <a:cxn ang="0">
                  <a:pos x="70" y="16"/>
                </a:cxn>
                <a:cxn ang="0">
                  <a:pos x="70" y="32"/>
                </a:cxn>
                <a:cxn ang="0">
                  <a:pos x="68" y="34"/>
                </a:cxn>
                <a:cxn ang="0">
                  <a:pos x="66" y="34"/>
                </a:cxn>
                <a:cxn ang="0">
                  <a:pos x="62" y="36"/>
                </a:cxn>
                <a:cxn ang="0">
                  <a:pos x="54" y="38"/>
                </a:cxn>
                <a:cxn ang="0">
                  <a:pos x="54" y="40"/>
                </a:cxn>
                <a:cxn ang="0">
                  <a:pos x="48" y="42"/>
                </a:cxn>
                <a:cxn ang="0">
                  <a:pos x="48" y="50"/>
                </a:cxn>
                <a:cxn ang="0">
                  <a:pos x="38" y="54"/>
                </a:cxn>
                <a:cxn ang="0">
                  <a:pos x="36" y="52"/>
                </a:cxn>
                <a:cxn ang="0">
                  <a:pos x="34" y="56"/>
                </a:cxn>
                <a:cxn ang="0">
                  <a:pos x="28" y="58"/>
                </a:cxn>
                <a:cxn ang="0">
                  <a:pos x="24" y="56"/>
                </a:cxn>
                <a:cxn ang="0">
                  <a:pos x="16" y="56"/>
                </a:cxn>
                <a:cxn ang="0">
                  <a:pos x="18" y="50"/>
                </a:cxn>
                <a:cxn ang="0">
                  <a:pos x="16" y="50"/>
                </a:cxn>
                <a:cxn ang="0">
                  <a:pos x="12" y="52"/>
                </a:cxn>
                <a:cxn ang="0">
                  <a:pos x="10" y="44"/>
                </a:cxn>
                <a:cxn ang="0">
                  <a:pos x="8" y="42"/>
                </a:cxn>
                <a:cxn ang="0">
                  <a:pos x="6" y="34"/>
                </a:cxn>
                <a:cxn ang="0">
                  <a:pos x="2" y="28"/>
                </a:cxn>
                <a:cxn ang="0">
                  <a:pos x="0" y="20"/>
                </a:cxn>
                <a:cxn ang="0">
                  <a:pos x="0" y="16"/>
                </a:cxn>
                <a:cxn ang="0">
                  <a:pos x="2" y="12"/>
                </a:cxn>
                <a:cxn ang="0">
                  <a:pos x="12" y="4"/>
                </a:cxn>
                <a:cxn ang="0">
                  <a:pos x="22" y="6"/>
                </a:cxn>
                <a:cxn ang="0">
                  <a:pos x="34" y="4"/>
                </a:cxn>
                <a:cxn ang="0">
                  <a:pos x="36" y="8"/>
                </a:cxn>
                <a:cxn ang="0">
                  <a:pos x="38" y="6"/>
                </a:cxn>
                <a:cxn ang="0">
                  <a:pos x="40" y="8"/>
                </a:cxn>
                <a:cxn ang="0">
                  <a:pos x="48" y="10"/>
                </a:cxn>
                <a:cxn ang="0">
                  <a:pos x="50" y="10"/>
                </a:cxn>
                <a:cxn ang="0">
                  <a:pos x="50" y="6"/>
                </a:cxn>
                <a:cxn ang="0">
                  <a:pos x="54" y="4"/>
                </a:cxn>
                <a:cxn ang="0">
                  <a:pos x="58" y="2"/>
                </a:cxn>
                <a:cxn ang="0">
                  <a:pos x="62" y="4"/>
                </a:cxn>
                <a:cxn ang="0">
                  <a:pos x="68" y="0"/>
                </a:cxn>
                <a:cxn ang="0">
                  <a:pos x="68" y="0"/>
                </a:cxn>
              </a:cxnLst>
              <a:rect l="0" t="0" r="r" b="b"/>
              <a:pathLst>
                <a:path w="70" h="58">
                  <a:moveTo>
                    <a:pt x="68" y="0"/>
                  </a:moveTo>
                  <a:lnTo>
                    <a:pt x="68" y="10"/>
                  </a:lnTo>
                  <a:lnTo>
                    <a:pt x="70" y="16"/>
                  </a:lnTo>
                  <a:lnTo>
                    <a:pt x="70" y="32"/>
                  </a:lnTo>
                  <a:lnTo>
                    <a:pt x="68" y="34"/>
                  </a:lnTo>
                  <a:lnTo>
                    <a:pt x="66" y="34"/>
                  </a:lnTo>
                  <a:lnTo>
                    <a:pt x="62" y="36"/>
                  </a:lnTo>
                  <a:lnTo>
                    <a:pt x="54" y="38"/>
                  </a:lnTo>
                  <a:lnTo>
                    <a:pt x="54" y="40"/>
                  </a:lnTo>
                  <a:lnTo>
                    <a:pt x="48" y="42"/>
                  </a:lnTo>
                  <a:lnTo>
                    <a:pt x="48" y="50"/>
                  </a:lnTo>
                  <a:lnTo>
                    <a:pt x="38" y="54"/>
                  </a:lnTo>
                  <a:lnTo>
                    <a:pt x="36" y="52"/>
                  </a:lnTo>
                  <a:lnTo>
                    <a:pt x="34" y="56"/>
                  </a:lnTo>
                  <a:lnTo>
                    <a:pt x="28" y="58"/>
                  </a:lnTo>
                  <a:lnTo>
                    <a:pt x="24" y="56"/>
                  </a:lnTo>
                  <a:lnTo>
                    <a:pt x="16" y="56"/>
                  </a:lnTo>
                  <a:lnTo>
                    <a:pt x="18" y="50"/>
                  </a:lnTo>
                  <a:lnTo>
                    <a:pt x="16" y="50"/>
                  </a:lnTo>
                  <a:lnTo>
                    <a:pt x="12" y="52"/>
                  </a:lnTo>
                  <a:lnTo>
                    <a:pt x="10" y="44"/>
                  </a:lnTo>
                  <a:lnTo>
                    <a:pt x="8" y="42"/>
                  </a:lnTo>
                  <a:lnTo>
                    <a:pt x="6" y="34"/>
                  </a:lnTo>
                  <a:lnTo>
                    <a:pt x="2" y="28"/>
                  </a:lnTo>
                  <a:lnTo>
                    <a:pt x="0" y="20"/>
                  </a:lnTo>
                  <a:lnTo>
                    <a:pt x="0" y="16"/>
                  </a:lnTo>
                  <a:lnTo>
                    <a:pt x="2" y="12"/>
                  </a:lnTo>
                  <a:lnTo>
                    <a:pt x="12" y="4"/>
                  </a:lnTo>
                  <a:lnTo>
                    <a:pt x="22" y="6"/>
                  </a:lnTo>
                  <a:lnTo>
                    <a:pt x="34" y="4"/>
                  </a:lnTo>
                  <a:lnTo>
                    <a:pt x="36" y="8"/>
                  </a:lnTo>
                  <a:lnTo>
                    <a:pt x="38" y="6"/>
                  </a:lnTo>
                  <a:lnTo>
                    <a:pt x="40" y="8"/>
                  </a:lnTo>
                  <a:lnTo>
                    <a:pt x="48" y="10"/>
                  </a:lnTo>
                  <a:lnTo>
                    <a:pt x="50" y="10"/>
                  </a:lnTo>
                  <a:lnTo>
                    <a:pt x="50" y="6"/>
                  </a:lnTo>
                  <a:lnTo>
                    <a:pt x="54" y="4"/>
                  </a:lnTo>
                  <a:lnTo>
                    <a:pt x="58" y="2"/>
                  </a:lnTo>
                  <a:lnTo>
                    <a:pt x="62" y="4"/>
                  </a:lnTo>
                  <a:lnTo>
                    <a:pt x="68" y="0"/>
                  </a:lnTo>
                  <a:lnTo>
                    <a:pt x="6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7" name="Freeform 18"/>
            <p:cNvSpPr>
              <a:spLocks/>
            </p:cNvSpPr>
            <p:nvPr/>
          </p:nvSpPr>
          <p:spPr bwMode="auto">
            <a:xfrm>
              <a:off x="7031038" y="3586163"/>
              <a:ext cx="73025" cy="111125"/>
            </a:xfrm>
            <a:custGeom>
              <a:avLst/>
              <a:gdLst/>
              <a:ahLst/>
              <a:cxnLst>
                <a:cxn ang="0">
                  <a:pos x="6" y="12"/>
                </a:cxn>
                <a:cxn ang="0">
                  <a:pos x="6" y="14"/>
                </a:cxn>
                <a:cxn ang="0">
                  <a:pos x="6" y="18"/>
                </a:cxn>
                <a:cxn ang="0">
                  <a:pos x="10" y="20"/>
                </a:cxn>
                <a:cxn ang="0">
                  <a:pos x="8" y="22"/>
                </a:cxn>
                <a:cxn ang="0">
                  <a:pos x="10" y="28"/>
                </a:cxn>
                <a:cxn ang="0">
                  <a:pos x="8" y="26"/>
                </a:cxn>
                <a:cxn ang="0">
                  <a:pos x="0" y="30"/>
                </a:cxn>
                <a:cxn ang="0">
                  <a:pos x="0" y="32"/>
                </a:cxn>
                <a:cxn ang="0">
                  <a:pos x="2" y="34"/>
                </a:cxn>
                <a:cxn ang="0">
                  <a:pos x="4" y="34"/>
                </a:cxn>
                <a:cxn ang="0">
                  <a:pos x="4" y="30"/>
                </a:cxn>
                <a:cxn ang="0">
                  <a:pos x="4" y="32"/>
                </a:cxn>
                <a:cxn ang="0">
                  <a:pos x="6" y="40"/>
                </a:cxn>
                <a:cxn ang="0">
                  <a:pos x="8" y="44"/>
                </a:cxn>
                <a:cxn ang="0">
                  <a:pos x="6" y="48"/>
                </a:cxn>
                <a:cxn ang="0">
                  <a:pos x="6" y="50"/>
                </a:cxn>
                <a:cxn ang="0">
                  <a:pos x="2" y="60"/>
                </a:cxn>
                <a:cxn ang="0">
                  <a:pos x="4" y="62"/>
                </a:cxn>
                <a:cxn ang="0">
                  <a:pos x="4" y="60"/>
                </a:cxn>
                <a:cxn ang="0">
                  <a:pos x="6" y="62"/>
                </a:cxn>
                <a:cxn ang="0">
                  <a:pos x="6" y="64"/>
                </a:cxn>
                <a:cxn ang="0">
                  <a:pos x="2" y="64"/>
                </a:cxn>
                <a:cxn ang="0">
                  <a:pos x="2" y="68"/>
                </a:cxn>
                <a:cxn ang="0">
                  <a:pos x="2" y="70"/>
                </a:cxn>
                <a:cxn ang="0">
                  <a:pos x="6" y="66"/>
                </a:cxn>
                <a:cxn ang="0">
                  <a:pos x="6" y="68"/>
                </a:cxn>
                <a:cxn ang="0">
                  <a:pos x="8" y="66"/>
                </a:cxn>
                <a:cxn ang="0">
                  <a:pos x="10" y="66"/>
                </a:cxn>
                <a:cxn ang="0">
                  <a:pos x="16" y="62"/>
                </a:cxn>
                <a:cxn ang="0">
                  <a:pos x="14" y="66"/>
                </a:cxn>
                <a:cxn ang="0">
                  <a:pos x="16" y="66"/>
                </a:cxn>
                <a:cxn ang="0">
                  <a:pos x="18" y="66"/>
                </a:cxn>
                <a:cxn ang="0">
                  <a:pos x="18" y="62"/>
                </a:cxn>
                <a:cxn ang="0">
                  <a:pos x="20" y="64"/>
                </a:cxn>
                <a:cxn ang="0">
                  <a:pos x="22" y="62"/>
                </a:cxn>
                <a:cxn ang="0">
                  <a:pos x="20" y="60"/>
                </a:cxn>
                <a:cxn ang="0">
                  <a:pos x="24" y="58"/>
                </a:cxn>
                <a:cxn ang="0">
                  <a:pos x="28" y="60"/>
                </a:cxn>
                <a:cxn ang="0">
                  <a:pos x="30" y="62"/>
                </a:cxn>
                <a:cxn ang="0">
                  <a:pos x="34" y="56"/>
                </a:cxn>
                <a:cxn ang="0">
                  <a:pos x="38" y="56"/>
                </a:cxn>
                <a:cxn ang="0">
                  <a:pos x="42" y="52"/>
                </a:cxn>
                <a:cxn ang="0">
                  <a:pos x="46" y="42"/>
                </a:cxn>
                <a:cxn ang="0">
                  <a:pos x="46" y="42"/>
                </a:cxn>
                <a:cxn ang="0">
                  <a:pos x="46" y="28"/>
                </a:cxn>
                <a:cxn ang="0">
                  <a:pos x="42" y="18"/>
                </a:cxn>
                <a:cxn ang="0">
                  <a:pos x="30" y="0"/>
                </a:cxn>
                <a:cxn ang="0">
                  <a:pos x="24" y="4"/>
                </a:cxn>
                <a:cxn ang="0">
                  <a:pos x="14" y="6"/>
                </a:cxn>
                <a:cxn ang="0">
                  <a:pos x="6" y="12"/>
                </a:cxn>
                <a:cxn ang="0">
                  <a:pos x="6" y="12"/>
                </a:cxn>
              </a:cxnLst>
              <a:rect l="0" t="0" r="r" b="b"/>
              <a:pathLst>
                <a:path w="46" h="70">
                  <a:moveTo>
                    <a:pt x="6" y="12"/>
                  </a:moveTo>
                  <a:lnTo>
                    <a:pt x="6" y="14"/>
                  </a:lnTo>
                  <a:lnTo>
                    <a:pt x="6" y="18"/>
                  </a:lnTo>
                  <a:lnTo>
                    <a:pt x="10" y="20"/>
                  </a:lnTo>
                  <a:lnTo>
                    <a:pt x="8" y="22"/>
                  </a:lnTo>
                  <a:lnTo>
                    <a:pt x="10" y="28"/>
                  </a:lnTo>
                  <a:lnTo>
                    <a:pt x="8" y="26"/>
                  </a:lnTo>
                  <a:lnTo>
                    <a:pt x="0" y="30"/>
                  </a:lnTo>
                  <a:lnTo>
                    <a:pt x="0" y="32"/>
                  </a:lnTo>
                  <a:lnTo>
                    <a:pt x="2" y="34"/>
                  </a:lnTo>
                  <a:lnTo>
                    <a:pt x="4" y="34"/>
                  </a:lnTo>
                  <a:lnTo>
                    <a:pt x="4" y="30"/>
                  </a:lnTo>
                  <a:lnTo>
                    <a:pt x="4" y="32"/>
                  </a:lnTo>
                  <a:lnTo>
                    <a:pt x="6" y="40"/>
                  </a:lnTo>
                  <a:lnTo>
                    <a:pt x="8" y="44"/>
                  </a:lnTo>
                  <a:lnTo>
                    <a:pt x="6" y="48"/>
                  </a:lnTo>
                  <a:lnTo>
                    <a:pt x="6" y="50"/>
                  </a:lnTo>
                  <a:lnTo>
                    <a:pt x="2" y="60"/>
                  </a:lnTo>
                  <a:lnTo>
                    <a:pt x="4" y="62"/>
                  </a:lnTo>
                  <a:lnTo>
                    <a:pt x="4" y="60"/>
                  </a:lnTo>
                  <a:lnTo>
                    <a:pt x="6" y="62"/>
                  </a:lnTo>
                  <a:lnTo>
                    <a:pt x="6" y="64"/>
                  </a:lnTo>
                  <a:lnTo>
                    <a:pt x="2" y="64"/>
                  </a:lnTo>
                  <a:lnTo>
                    <a:pt x="2" y="68"/>
                  </a:lnTo>
                  <a:lnTo>
                    <a:pt x="2" y="70"/>
                  </a:lnTo>
                  <a:lnTo>
                    <a:pt x="6" y="66"/>
                  </a:lnTo>
                  <a:lnTo>
                    <a:pt x="6" y="68"/>
                  </a:lnTo>
                  <a:lnTo>
                    <a:pt x="8" y="66"/>
                  </a:lnTo>
                  <a:lnTo>
                    <a:pt x="10" y="66"/>
                  </a:lnTo>
                  <a:lnTo>
                    <a:pt x="16" y="62"/>
                  </a:lnTo>
                  <a:lnTo>
                    <a:pt x="14" y="66"/>
                  </a:lnTo>
                  <a:lnTo>
                    <a:pt x="16" y="66"/>
                  </a:lnTo>
                  <a:lnTo>
                    <a:pt x="18" y="66"/>
                  </a:lnTo>
                  <a:lnTo>
                    <a:pt x="18" y="62"/>
                  </a:lnTo>
                  <a:lnTo>
                    <a:pt x="20" y="64"/>
                  </a:lnTo>
                  <a:lnTo>
                    <a:pt x="22" y="62"/>
                  </a:lnTo>
                  <a:lnTo>
                    <a:pt x="20" y="60"/>
                  </a:lnTo>
                  <a:lnTo>
                    <a:pt x="24" y="58"/>
                  </a:lnTo>
                  <a:lnTo>
                    <a:pt x="28" y="60"/>
                  </a:lnTo>
                  <a:lnTo>
                    <a:pt x="30" y="62"/>
                  </a:lnTo>
                  <a:lnTo>
                    <a:pt x="34" y="56"/>
                  </a:lnTo>
                  <a:lnTo>
                    <a:pt x="38" y="56"/>
                  </a:lnTo>
                  <a:lnTo>
                    <a:pt x="42" y="52"/>
                  </a:lnTo>
                  <a:lnTo>
                    <a:pt x="46" y="42"/>
                  </a:lnTo>
                  <a:lnTo>
                    <a:pt x="46" y="42"/>
                  </a:lnTo>
                  <a:lnTo>
                    <a:pt x="46" y="28"/>
                  </a:lnTo>
                  <a:lnTo>
                    <a:pt x="42" y="18"/>
                  </a:lnTo>
                  <a:lnTo>
                    <a:pt x="30" y="0"/>
                  </a:lnTo>
                  <a:lnTo>
                    <a:pt x="24" y="4"/>
                  </a:lnTo>
                  <a:lnTo>
                    <a:pt x="14" y="6"/>
                  </a:lnTo>
                  <a:lnTo>
                    <a:pt x="6" y="12"/>
                  </a:lnTo>
                  <a:lnTo>
                    <a:pt x="6"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8" name="Freeform 19"/>
            <p:cNvSpPr>
              <a:spLocks/>
            </p:cNvSpPr>
            <p:nvPr/>
          </p:nvSpPr>
          <p:spPr bwMode="auto">
            <a:xfrm>
              <a:off x="6992938" y="3462338"/>
              <a:ext cx="136525" cy="146050"/>
            </a:xfrm>
            <a:custGeom>
              <a:avLst/>
              <a:gdLst/>
              <a:ahLst/>
              <a:cxnLst>
                <a:cxn ang="0">
                  <a:pos x="0" y="54"/>
                </a:cxn>
                <a:cxn ang="0">
                  <a:pos x="4" y="60"/>
                </a:cxn>
                <a:cxn ang="0">
                  <a:pos x="8" y="58"/>
                </a:cxn>
                <a:cxn ang="0">
                  <a:pos x="16" y="60"/>
                </a:cxn>
                <a:cxn ang="0">
                  <a:pos x="12" y="74"/>
                </a:cxn>
                <a:cxn ang="0">
                  <a:pos x="14" y="76"/>
                </a:cxn>
                <a:cxn ang="0">
                  <a:pos x="16" y="76"/>
                </a:cxn>
                <a:cxn ang="0">
                  <a:pos x="10" y="78"/>
                </a:cxn>
                <a:cxn ang="0">
                  <a:pos x="6" y="86"/>
                </a:cxn>
                <a:cxn ang="0">
                  <a:pos x="12" y="86"/>
                </a:cxn>
                <a:cxn ang="0">
                  <a:pos x="10" y="88"/>
                </a:cxn>
                <a:cxn ang="0">
                  <a:pos x="14" y="92"/>
                </a:cxn>
                <a:cxn ang="0">
                  <a:pos x="18" y="90"/>
                </a:cxn>
                <a:cxn ang="0">
                  <a:pos x="18" y="86"/>
                </a:cxn>
                <a:cxn ang="0">
                  <a:pos x="24" y="90"/>
                </a:cxn>
                <a:cxn ang="0">
                  <a:pos x="28" y="90"/>
                </a:cxn>
                <a:cxn ang="0">
                  <a:pos x="30" y="90"/>
                </a:cxn>
                <a:cxn ang="0">
                  <a:pos x="38" y="84"/>
                </a:cxn>
                <a:cxn ang="0">
                  <a:pos x="48" y="82"/>
                </a:cxn>
                <a:cxn ang="0">
                  <a:pos x="54" y="78"/>
                </a:cxn>
                <a:cxn ang="0">
                  <a:pos x="46" y="68"/>
                </a:cxn>
                <a:cxn ang="0">
                  <a:pos x="42" y="66"/>
                </a:cxn>
                <a:cxn ang="0">
                  <a:pos x="44" y="56"/>
                </a:cxn>
                <a:cxn ang="0">
                  <a:pos x="50" y="52"/>
                </a:cxn>
                <a:cxn ang="0">
                  <a:pos x="54" y="52"/>
                </a:cxn>
                <a:cxn ang="0">
                  <a:pos x="64" y="44"/>
                </a:cxn>
                <a:cxn ang="0">
                  <a:pos x="72" y="36"/>
                </a:cxn>
                <a:cxn ang="0">
                  <a:pos x="72" y="24"/>
                </a:cxn>
                <a:cxn ang="0">
                  <a:pos x="78" y="18"/>
                </a:cxn>
                <a:cxn ang="0">
                  <a:pos x="82" y="12"/>
                </a:cxn>
                <a:cxn ang="0">
                  <a:pos x="86" y="12"/>
                </a:cxn>
                <a:cxn ang="0">
                  <a:pos x="86" y="10"/>
                </a:cxn>
                <a:cxn ang="0">
                  <a:pos x="84" y="6"/>
                </a:cxn>
                <a:cxn ang="0">
                  <a:pos x="82" y="6"/>
                </a:cxn>
                <a:cxn ang="0">
                  <a:pos x="78" y="0"/>
                </a:cxn>
                <a:cxn ang="0">
                  <a:pos x="76" y="2"/>
                </a:cxn>
                <a:cxn ang="0">
                  <a:pos x="70" y="10"/>
                </a:cxn>
                <a:cxn ang="0">
                  <a:pos x="64" y="16"/>
                </a:cxn>
                <a:cxn ang="0">
                  <a:pos x="52" y="18"/>
                </a:cxn>
                <a:cxn ang="0">
                  <a:pos x="52" y="20"/>
                </a:cxn>
                <a:cxn ang="0">
                  <a:pos x="52" y="28"/>
                </a:cxn>
                <a:cxn ang="0">
                  <a:pos x="42" y="28"/>
                </a:cxn>
                <a:cxn ang="0">
                  <a:pos x="34" y="26"/>
                </a:cxn>
                <a:cxn ang="0">
                  <a:pos x="22" y="38"/>
                </a:cxn>
                <a:cxn ang="0">
                  <a:pos x="8" y="44"/>
                </a:cxn>
                <a:cxn ang="0">
                  <a:pos x="0" y="54"/>
                </a:cxn>
                <a:cxn ang="0">
                  <a:pos x="0" y="54"/>
                </a:cxn>
              </a:cxnLst>
              <a:rect l="0" t="0" r="r" b="b"/>
              <a:pathLst>
                <a:path w="86" h="92">
                  <a:moveTo>
                    <a:pt x="0" y="54"/>
                  </a:moveTo>
                  <a:lnTo>
                    <a:pt x="4" y="60"/>
                  </a:lnTo>
                  <a:lnTo>
                    <a:pt x="8" y="58"/>
                  </a:lnTo>
                  <a:lnTo>
                    <a:pt x="16" y="60"/>
                  </a:lnTo>
                  <a:lnTo>
                    <a:pt x="12" y="74"/>
                  </a:lnTo>
                  <a:lnTo>
                    <a:pt x="14" y="76"/>
                  </a:lnTo>
                  <a:lnTo>
                    <a:pt x="16" y="76"/>
                  </a:lnTo>
                  <a:lnTo>
                    <a:pt x="10" y="78"/>
                  </a:lnTo>
                  <a:lnTo>
                    <a:pt x="6" y="86"/>
                  </a:lnTo>
                  <a:lnTo>
                    <a:pt x="12" y="86"/>
                  </a:lnTo>
                  <a:lnTo>
                    <a:pt x="10" y="88"/>
                  </a:lnTo>
                  <a:lnTo>
                    <a:pt x="14" y="92"/>
                  </a:lnTo>
                  <a:lnTo>
                    <a:pt x="18" y="90"/>
                  </a:lnTo>
                  <a:lnTo>
                    <a:pt x="18" y="86"/>
                  </a:lnTo>
                  <a:lnTo>
                    <a:pt x="24" y="90"/>
                  </a:lnTo>
                  <a:lnTo>
                    <a:pt x="28" y="90"/>
                  </a:lnTo>
                  <a:lnTo>
                    <a:pt x="30" y="90"/>
                  </a:lnTo>
                  <a:lnTo>
                    <a:pt x="38" y="84"/>
                  </a:lnTo>
                  <a:lnTo>
                    <a:pt x="48" y="82"/>
                  </a:lnTo>
                  <a:lnTo>
                    <a:pt x="54" y="78"/>
                  </a:lnTo>
                  <a:lnTo>
                    <a:pt x="46" y="68"/>
                  </a:lnTo>
                  <a:lnTo>
                    <a:pt x="42" y="66"/>
                  </a:lnTo>
                  <a:lnTo>
                    <a:pt x="44" y="56"/>
                  </a:lnTo>
                  <a:lnTo>
                    <a:pt x="50" y="52"/>
                  </a:lnTo>
                  <a:lnTo>
                    <a:pt x="54" y="52"/>
                  </a:lnTo>
                  <a:lnTo>
                    <a:pt x="64" y="44"/>
                  </a:lnTo>
                  <a:lnTo>
                    <a:pt x="72" y="36"/>
                  </a:lnTo>
                  <a:lnTo>
                    <a:pt x="72" y="24"/>
                  </a:lnTo>
                  <a:lnTo>
                    <a:pt x="78" y="18"/>
                  </a:lnTo>
                  <a:lnTo>
                    <a:pt x="82" y="12"/>
                  </a:lnTo>
                  <a:lnTo>
                    <a:pt x="86" y="12"/>
                  </a:lnTo>
                  <a:lnTo>
                    <a:pt x="86" y="10"/>
                  </a:lnTo>
                  <a:lnTo>
                    <a:pt x="84" y="6"/>
                  </a:lnTo>
                  <a:lnTo>
                    <a:pt x="82" y="6"/>
                  </a:lnTo>
                  <a:lnTo>
                    <a:pt x="78" y="0"/>
                  </a:lnTo>
                  <a:lnTo>
                    <a:pt x="76" y="2"/>
                  </a:lnTo>
                  <a:lnTo>
                    <a:pt x="70" y="10"/>
                  </a:lnTo>
                  <a:lnTo>
                    <a:pt x="64" y="16"/>
                  </a:lnTo>
                  <a:lnTo>
                    <a:pt x="52" y="18"/>
                  </a:lnTo>
                  <a:lnTo>
                    <a:pt x="52" y="20"/>
                  </a:lnTo>
                  <a:lnTo>
                    <a:pt x="52" y="28"/>
                  </a:lnTo>
                  <a:lnTo>
                    <a:pt x="42" y="28"/>
                  </a:lnTo>
                  <a:lnTo>
                    <a:pt x="34" y="26"/>
                  </a:lnTo>
                  <a:lnTo>
                    <a:pt x="22" y="38"/>
                  </a:lnTo>
                  <a:lnTo>
                    <a:pt x="8" y="44"/>
                  </a:lnTo>
                  <a:lnTo>
                    <a:pt x="0" y="54"/>
                  </a:lnTo>
                  <a:lnTo>
                    <a:pt x="0"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9" name="Freeform 20"/>
            <p:cNvSpPr>
              <a:spLocks/>
            </p:cNvSpPr>
            <p:nvPr/>
          </p:nvSpPr>
          <p:spPr bwMode="auto">
            <a:xfrm>
              <a:off x="7113588" y="4710113"/>
              <a:ext cx="9525" cy="9525"/>
            </a:xfrm>
            <a:custGeom>
              <a:avLst/>
              <a:gdLst/>
              <a:ahLst/>
              <a:cxnLst>
                <a:cxn ang="0">
                  <a:pos x="0" y="6"/>
                </a:cxn>
                <a:cxn ang="0">
                  <a:pos x="0" y="4"/>
                </a:cxn>
                <a:cxn ang="0">
                  <a:pos x="2" y="0"/>
                </a:cxn>
                <a:cxn ang="0">
                  <a:pos x="6" y="6"/>
                </a:cxn>
                <a:cxn ang="0">
                  <a:pos x="0" y="6"/>
                </a:cxn>
                <a:cxn ang="0">
                  <a:pos x="0" y="6"/>
                </a:cxn>
              </a:cxnLst>
              <a:rect l="0" t="0" r="r" b="b"/>
              <a:pathLst>
                <a:path w="6" h="6">
                  <a:moveTo>
                    <a:pt x="0" y="6"/>
                  </a:moveTo>
                  <a:lnTo>
                    <a:pt x="0" y="4"/>
                  </a:lnTo>
                  <a:lnTo>
                    <a:pt x="2" y="0"/>
                  </a:lnTo>
                  <a:lnTo>
                    <a:pt x="6"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0" name="Freeform 21"/>
            <p:cNvSpPr>
              <a:spLocks/>
            </p:cNvSpPr>
            <p:nvPr/>
          </p:nvSpPr>
          <p:spPr bwMode="auto">
            <a:xfrm>
              <a:off x="7119938" y="4706938"/>
              <a:ext cx="22225" cy="15875"/>
            </a:xfrm>
            <a:custGeom>
              <a:avLst/>
              <a:gdLst/>
              <a:ahLst/>
              <a:cxnLst>
                <a:cxn ang="0">
                  <a:pos x="0" y="0"/>
                </a:cxn>
                <a:cxn ang="0">
                  <a:pos x="4" y="4"/>
                </a:cxn>
                <a:cxn ang="0">
                  <a:pos x="8" y="2"/>
                </a:cxn>
                <a:cxn ang="0">
                  <a:pos x="12" y="0"/>
                </a:cxn>
                <a:cxn ang="0">
                  <a:pos x="14" y="2"/>
                </a:cxn>
                <a:cxn ang="0">
                  <a:pos x="14" y="6"/>
                </a:cxn>
                <a:cxn ang="0">
                  <a:pos x="12" y="8"/>
                </a:cxn>
                <a:cxn ang="0">
                  <a:pos x="6" y="10"/>
                </a:cxn>
                <a:cxn ang="0">
                  <a:pos x="2" y="6"/>
                </a:cxn>
                <a:cxn ang="0">
                  <a:pos x="0" y="0"/>
                </a:cxn>
                <a:cxn ang="0">
                  <a:pos x="0" y="0"/>
                </a:cxn>
              </a:cxnLst>
              <a:rect l="0" t="0" r="r" b="b"/>
              <a:pathLst>
                <a:path w="14" h="10">
                  <a:moveTo>
                    <a:pt x="0" y="0"/>
                  </a:moveTo>
                  <a:lnTo>
                    <a:pt x="4" y="4"/>
                  </a:lnTo>
                  <a:lnTo>
                    <a:pt x="8" y="2"/>
                  </a:lnTo>
                  <a:lnTo>
                    <a:pt x="12" y="0"/>
                  </a:lnTo>
                  <a:lnTo>
                    <a:pt x="14" y="2"/>
                  </a:lnTo>
                  <a:lnTo>
                    <a:pt x="14" y="6"/>
                  </a:lnTo>
                  <a:lnTo>
                    <a:pt x="12" y="8"/>
                  </a:lnTo>
                  <a:lnTo>
                    <a:pt x="6" y="10"/>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1" name="Freeform 22"/>
            <p:cNvSpPr>
              <a:spLocks/>
            </p:cNvSpPr>
            <p:nvPr/>
          </p:nvSpPr>
          <p:spPr bwMode="auto">
            <a:xfrm>
              <a:off x="7250113" y="4703763"/>
              <a:ext cx="3175" cy="9525"/>
            </a:xfrm>
            <a:custGeom>
              <a:avLst/>
              <a:gdLst/>
              <a:ahLst/>
              <a:cxnLst>
                <a:cxn ang="0">
                  <a:pos x="0" y="6"/>
                </a:cxn>
                <a:cxn ang="0">
                  <a:pos x="0" y="4"/>
                </a:cxn>
                <a:cxn ang="0">
                  <a:pos x="2" y="0"/>
                </a:cxn>
                <a:cxn ang="0">
                  <a:pos x="0" y="6"/>
                </a:cxn>
                <a:cxn ang="0">
                  <a:pos x="0" y="6"/>
                </a:cxn>
              </a:cxnLst>
              <a:rect l="0" t="0" r="r" b="b"/>
              <a:pathLst>
                <a:path w="2" h="6">
                  <a:moveTo>
                    <a:pt x="0" y="6"/>
                  </a:moveTo>
                  <a:lnTo>
                    <a:pt x="0" y="4"/>
                  </a:lnTo>
                  <a:lnTo>
                    <a:pt x="2" y="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2" name="Freeform 23"/>
            <p:cNvSpPr>
              <a:spLocks/>
            </p:cNvSpPr>
            <p:nvPr/>
          </p:nvSpPr>
          <p:spPr bwMode="auto">
            <a:xfrm>
              <a:off x="7250113" y="4760913"/>
              <a:ext cx="9525" cy="12700"/>
            </a:xfrm>
            <a:custGeom>
              <a:avLst/>
              <a:gdLst/>
              <a:ahLst/>
              <a:cxnLst>
                <a:cxn ang="0">
                  <a:pos x="0" y="2"/>
                </a:cxn>
                <a:cxn ang="0">
                  <a:pos x="0" y="2"/>
                </a:cxn>
                <a:cxn ang="0">
                  <a:pos x="2" y="0"/>
                </a:cxn>
                <a:cxn ang="0">
                  <a:pos x="2" y="2"/>
                </a:cxn>
                <a:cxn ang="0">
                  <a:pos x="4" y="2"/>
                </a:cxn>
                <a:cxn ang="0">
                  <a:pos x="6" y="8"/>
                </a:cxn>
                <a:cxn ang="0">
                  <a:pos x="0" y="8"/>
                </a:cxn>
                <a:cxn ang="0">
                  <a:pos x="0" y="6"/>
                </a:cxn>
                <a:cxn ang="0">
                  <a:pos x="0" y="2"/>
                </a:cxn>
                <a:cxn ang="0">
                  <a:pos x="0" y="2"/>
                </a:cxn>
              </a:cxnLst>
              <a:rect l="0" t="0" r="r" b="b"/>
              <a:pathLst>
                <a:path w="6" h="8">
                  <a:moveTo>
                    <a:pt x="0" y="2"/>
                  </a:moveTo>
                  <a:lnTo>
                    <a:pt x="0" y="2"/>
                  </a:lnTo>
                  <a:lnTo>
                    <a:pt x="2" y="0"/>
                  </a:lnTo>
                  <a:lnTo>
                    <a:pt x="2" y="2"/>
                  </a:lnTo>
                  <a:lnTo>
                    <a:pt x="4" y="2"/>
                  </a:lnTo>
                  <a:lnTo>
                    <a:pt x="6" y="8"/>
                  </a:lnTo>
                  <a:lnTo>
                    <a:pt x="0" y="8"/>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3" name="Freeform 24"/>
            <p:cNvSpPr>
              <a:spLocks/>
            </p:cNvSpPr>
            <p:nvPr/>
          </p:nvSpPr>
          <p:spPr bwMode="auto">
            <a:xfrm>
              <a:off x="7310438" y="4821238"/>
              <a:ext cx="9525" cy="6350"/>
            </a:xfrm>
            <a:custGeom>
              <a:avLst/>
              <a:gdLst/>
              <a:ahLst/>
              <a:cxnLst>
                <a:cxn ang="0">
                  <a:pos x="4" y="0"/>
                </a:cxn>
                <a:cxn ang="0">
                  <a:pos x="6" y="2"/>
                </a:cxn>
                <a:cxn ang="0">
                  <a:pos x="0" y="4"/>
                </a:cxn>
                <a:cxn ang="0">
                  <a:pos x="0" y="2"/>
                </a:cxn>
                <a:cxn ang="0">
                  <a:pos x="4" y="0"/>
                </a:cxn>
                <a:cxn ang="0">
                  <a:pos x="4" y="0"/>
                </a:cxn>
              </a:cxnLst>
              <a:rect l="0" t="0" r="r" b="b"/>
              <a:pathLst>
                <a:path w="6" h="4">
                  <a:moveTo>
                    <a:pt x="4" y="0"/>
                  </a:moveTo>
                  <a:lnTo>
                    <a:pt x="6" y="2"/>
                  </a:lnTo>
                  <a:lnTo>
                    <a:pt x="0"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4" name="Freeform 25"/>
            <p:cNvSpPr>
              <a:spLocks/>
            </p:cNvSpPr>
            <p:nvPr/>
          </p:nvSpPr>
          <p:spPr bwMode="auto">
            <a:xfrm>
              <a:off x="7602538" y="5008563"/>
              <a:ext cx="6350" cy="22225"/>
            </a:xfrm>
            <a:custGeom>
              <a:avLst/>
              <a:gdLst/>
              <a:ahLst/>
              <a:cxnLst>
                <a:cxn ang="0">
                  <a:pos x="2" y="0"/>
                </a:cxn>
                <a:cxn ang="0">
                  <a:pos x="4" y="4"/>
                </a:cxn>
                <a:cxn ang="0">
                  <a:pos x="4" y="6"/>
                </a:cxn>
                <a:cxn ang="0">
                  <a:pos x="0" y="14"/>
                </a:cxn>
                <a:cxn ang="0">
                  <a:pos x="0" y="6"/>
                </a:cxn>
                <a:cxn ang="0">
                  <a:pos x="2" y="2"/>
                </a:cxn>
                <a:cxn ang="0">
                  <a:pos x="2" y="0"/>
                </a:cxn>
                <a:cxn ang="0">
                  <a:pos x="2" y="0"/>
                </a:cxn>
              </a:cxnLst>
              <a:rect l="0" t="0" r="r" b="b"/>
              <a:pathLst>
                <a:path w="4" h="14">
                  <a:moveTo>
                    <a:pt x="2" y="0"/>
                  </a:moveTo>
                  <a:lnTo>
                    <a:pt x="4" y="4"/>
                  </a:lnTo>
                  <a:lnTo>
                    <a:pt x="4" y="6"/>
                  </a:lnTo>
                  <a:lnTo>
                    <a:pt x="0" y="14"/>
                  </a:lnTo>
                  <a:lnTo>
                    <a:pt x="0" y="6"/>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5" name="Freeform 26"/>
            <p:cNvSpPr>
              <a:spLocks/>
            </p:cNvSpPr>
            <p:nvPr/>
          </p:nvSpPr>
          <p:spPr bwMode="auto">
            <a:xfrm>
              <a:off x="7612063" y="5068888"/>
              <a:ext cx="3175" cy="6350"/>
            </a:xfrm>
            <a:custGeom>
              <a:avLst/>
              <a:gdLst/>
              <a:ahLst/>
              <a:cxnLst>
                <a:cxn ang="0">
                  <a:pos x="0" y="0"/>
                </a:cxn>
                <a:cxn ang="0">
                  <a:pos x="2" y="2"/>
                </a:cxn>
                <a:cxn ang="0">
                  <a:pos x="0" y="4"/>
                </a:cxn>
                <a:cxn ang="0">
                  <a:pos x="0" y="0"/>
                </a:cxn>
                <a:cxn ang="0">
                  <a:pos x="0" y="0"/>
                </a:cxn>
              </a:cxnLst>
              <a:rect l="0" t="0" r="r" b="b"/>
              <a:pathLst>
                <a:path w="2" h="4">
                  <a:moveTo>
                    <a:pt x="0" y="0"/>
                  </a:move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6" name="Freeform 27"/>
            <p:cNvSpPr>
              <a:spLocks/>
            </p:cNvSpPr>
            <p:nvPr/>
          </p:nvSpPr>
          <p:spPr bwMode="auto">
            <a:xfrm>
              <a:off x="7253288" y="5275263"/>
              <a:ext cx="31750" cy="12700"/>
            </a:xfrm>
            <a:custGeom>
              <a:avLst/>
              <a:gdLst/>
              <a:ahLst/>
              <a:cxnLst>
                <a:cxn ang="0">
                  <a:pos x="0" y="4"/>
                </a:cxn>
                <a:cxn ang="0">
                  <a:pos x="10" y="0"/>
                </a:cxn>
                <a:cxn ang="0">
                  <a:pos x="20" y="4"/>
                </a:cxn>
                <a:cxn ang="0">
                  <a:pos x="14" y="4"/>
                </a:cxn>
                <a:cxn ang="0">
                  <a:pos x="12" y="8"/>
                </a:cxn>
                <a:cxn ang="0">
                  <a:pos x="4" y="6"/>
                </a:cxn>
                <a:cxn ang="0">
                  <a:pos x="0" y="6"/>
                </a:cxn>
                <a:cxn ang="0">
                  <a:pos x="0" y="4"/>
                </a:cxn>
                <a:cxn ang="0">
                  <a:pos x="0" y="4"/>
                </a:cxn>
              </a:cxnLst>
              <a:rect l="0" t="0" r="r" b="b"/>
              <a:pathLst>
                <a:path w="20" h="8">
                  <a:moveTo>
                    <a:pt x="0" y="4"/>
                  </a:moveTo>
                  <a:lnTo>
                    <a:pt x="10" y="0"/>
                  </a:lnTo>
                  <a:lnTo>
                    <a:pt x="20" y="4"/>
                  </a:lnTo>
                  <a:lnTo>
                    <a:pt x="14" y="4"/>
                  </a:lnTo>
                  <a:lnTo>
                    <a:pt x="12" y="8"/>
                  </a:lnTo>
                  <a:lnTo>
                    <a:pt x="4" y="6"/>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7" name="Freeform 28"/>
            <p:cNvSpPr>
              <a:spLocks/>
            </p:cNvSpPr>
            <p:nvPr/>
          </p:nvSpPr>
          <p:spPr bwMode="auto">
            <a:xfrm>
              <a:off x="7494588" y="5386388"/>
              <a:ext cx="9525" cy="15875"/>
            </a:xfrm>
            <a:custGeom>
              <a:avLst/>
              <a:gdLst/>
              <a:ahLst/>
              <a:cxnLst>
                <a:cxn ang="0">
                  <a:pos x="0" y="0"/>
                </a:cxn>
                <a:cxn ang="0">
                  <a:pos x="0" y="0"/>
                </a:cxn>
                <a:cxn ang="0">
                  <a:pos x="4" y="4"/>
                </a:cxn>
                <a:cxn ang="0">
                  <a:pos x="6" y="8"/>
                </a:cxn>
                <a:cxn ang="0">
                  <a:pos x="2" y="10"/>
                </a:cxn>
                <a:cxn ang="0">
                  <a:pos x="0" y="2"/>
                </a:cxn>
                <a:cxn ang="0">
                  <a:pos x="0" y="0"/>
                </a:cxn>
                <a:cxn ang="0">
                  <a:pos x="0" y="0"/>
                </a:cxn>
              </a:cxnLst>
              <a:rect l="0" t="0" r="r" b="b"/>
              <a:pathLst>
                <a:path w="6" h="10">
                  <a:moveTo>
                    <a:pt x="0" y="0"/>
                  </a:moveTo>
                  <a:lnTo>
                    <a:pt x="0" y="0"/>
                  </a:lnTo>
                  <a:lnTo>
                    <a:pt x="4" y="4"/>
                  </a:lnTo>
                  <a:lnTo>
                    <a:pt x="6" y="8"/>
                  </a:lnTo>
                  <a:lnTo>
                    <a:pt x="2" y="10"/>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8" name="Freeform 29"/>
            <p:cNvSpPr>
              <a:spLocks/>
            </p:cNvSpPr>
            <p:nvPr/>
          </p:nvSpPr>
          <p:spPr bwMode="auto">
            <a:xfrm>
              <a:off x="7497763" y="5402263"/>
              <a:ext cx="9525" cy="3175"/>
            </a:xfrm>
            <a:custGeom>
              <a:avLst/>
              <a:gdLst/>
              <a:ahLst/>
              <a:cxnLst>
                <a:cxn ang="0">
                  <a:pos x="0" y="2"/>
                </a:cxn>
                <a:cxn ang="0">
                  <a:pos x="4" y="0"/>
                </a:cxn>
                <a:cxn ang="0">
                  <a:pos x="6" y="2"/>
                </a:cxn>
                <a:cxn ang="0">
                  <a:pos x="0" y="2"/>
                </a:cxn>
                <a:cxn ang="0">
                  <a:pos x="0" y="2"/>
                </a:cxn>
              </a:cxnLst>
              <a:rect l="0" t="0" r="r" b="b"/>
              <a:pathLst>
                <a:path w="6" h="2">
                  <a:moveTo>
                    <a:pt x="0" y="2"/>
                  </a:moveTo>
                  <a:lnTo>
                    <a:pt x="4" y="0"/>
                  </a:lnTo>
                  <a:lnTo>
                    <a:pt x="6"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9" name="Freeform 30"/>
            <p:cNvSpPr>
              <a:spLocks/>
            </p:cNvSpPr>
            <p:nvPr/>
          </p:nvSpPr>
          <p:spPr bwMode="auto">
            <a:xfrm>
              <a:off x="7427913" y="5411788"/>
              <a:ext cx="76200" cy="82550"/>
            </a:xfrm>
            <a:custGeom>
              <a:avLst/>
              <a:gdLst/>
              <a:ahLst/>
              <a:cxnLst>
                <a:cxn ang="0">
                  <a:pos x="0" y="0"/>
                </a:cxn>
                <a:cxn ang="0">
                  <a:pos x="4" y="2"/>
                </a:cxn>
                <a:cxn ang="0">
                  <a:pos x="10" y="4"/>
                </a:cxn>
                <a:cxn ang="0">
                  <a:pos x="16" y="8"/>
                </a:cxn>
                <a:cxn ang="0">
                  <a:pos x="24" y="8"/>
                </a:cxn>
                <a:cxn ang="0">
                  <a:pos x="36" y="6"/>
                </a:cxn>
                <a:cxn ang="0">
                  <a:pos x="38" y="2"/>
                </a:cxn>
                <a:cxn ang="0">
                  <a:pos x="42" y="4"/>
                </a:cxn>
                <a:cxn ang="0">
                  <a:pos x="42" y="2"/>
                </a:cxn>
                <a:cxn ang="0">
                  <a:pos x="44" y="2"/>
                </a:cxn>
                <a:cxn ang="0">
                  <a:pos x="46" y="4"/>
                </a:cxn>
                <a:cxn ang="0">
                  <a:pos x="48" y="10"/>
                </a:cxn>
                <a:cxn ang="0">
                  <a:pos x="48" y="30"/>
                </a:cxn>
                <a:cxn ang="0">
                  <a:pos x="48" y="22"/>
                </a:cxn>
                <a:cxn ang="0">
                  <a:pos x="44" y="28"/>
                </a:cxn>
                <a:cxn ang="0">
                  <a:pos x="42" y="38"/>
                </a:cxn>
                <a:cxn ang="0">
                  <a:pos x="38" y="38"/>
                </a:cxn>
                <a:cxn ang="0">
                  <a:pos x="34" y="46"/>
                </a:cxn>
                <a:cxn ang="0">
                  <a:pos x="32" y="44"/>
                </a:cxn>
                <a:cxn ang="0">
                  <a:pos x="30" y="46"/>
                </a:cxn>
                <a:cxn ang="0">
                  <a:pos x="30" y="50"/>
                </a:cxn>
                <a:cxn ang="0">
                  <a:pos x="28" y="52"/>
                </a:cxn>
                <a:cxn ang="0">
                  <a:pos x="18" y="50"/>
                </a:cxn>
                <a:cxn ang="0">
                  <a:pos x="16" y="50"/>
                </a:cxn>
                <a:cxn ang="0">
                  <a:pos x="20" y="46"/>
                </a:cxn>
                <a:cxn ang="0">
                  <a:pos x="14" y="46"/>
                </a:cxn>
                <a:cxn ang="0">
                  <a:pos x="8" y="36"/>
                </a:cxn>
                <a:cxn ang="0">
                  <a:pos x="6" y="26"/>
                </a:cxn>
                <a:cxn ang="0">
                  <a:pos x="8" y="32"/>
                </a:cxn>
                <a:cxn ang="0">
                  <a:pos x="10" y="28"/>
                </a:cxn>
                <a:cxn ang="0">
                  <a:pos x="6" y="22"/>
                </a:cxn>
                <a:cxn ang="0">
                  <a:pos x="0" y="10"/>
                </a:cxn>
                <a:cxn ang="0">
                  <a:pos x="0" y="0"/>
                </a:cxn>
                <a:cxn ang="0">
                  <a:pos x="0" y="0"/>
                </a:cxn>
              </a:cxnLst>
              <a:rect l="0" t="0" r="r" b="b"/>
              <a:pathLst>
                <a:path w="48" h="52">
                  <a:moveTo>
                    <a:pt x="0" y="0"/>
                  </a:moveTo>
                  <a:lnTo>
                    <a:pt x="4" y="2"/>
                  </a:lnTo>
                  <a:lnTo>
                    <a:pt x="10" y="4"/>
                  </a:lnTo>
                  <a:lnTo>
                    <a:pt x="16" y="8"/>
                  </a:lnTo>
                  <a:lnTo>
                    <a:pt x="24" y="8"/>
                  </a:lnTo>
                  <a:lnTo>
                    <a:pt x="36" y="6"/>
                  </a:lnTo>
                  <a:lnTo>
                    <a:pt x="38" y="2"/>
                  </a:lnTo>
                  <a:lnTo>
                    <a:pt x="42" y="4"/>
                  </a:lnTo>
                  <a:lnTo>
                    <a:pt x="42" y="2"/>
                  </a:lnTo>
                  <a:lnTo>
                    <a:pt x="44" y="2"/>
                  </a:lnTo>
                  <a:lnTo>
                    <a:pt x="46" y="4"/>
                  </a:lnTo>
                  <a:lnTo>
                    <a:pt x="48" y="10"/>
                  </a:lnTo>
                  <a:lnTo>
                    <a:pt x="48" y="30"/>
                  </a:lnTo>
                  <a:lnTo>
                    <a:pt x="48" y="22"/>
                  </a:lnTo>
                  <a:lnTo>
                    <a:pt x="44" y="28"/>
                  </a:lnTo>
                  <a:lnTo>
                    <a:pt x="42" y="38"/>
                  </a:lnTo>
                  <a:lnTo>
                    <a:pt x="38" y="38"/>
                  </a:lnTo>
                  <a:lnTo>
                    <a:pt x="34" y="46"/>
                  </a:lnTo>
                  <a:lnTo>
                    <a:pt x="32" y="44"/>
                  </a:lnTo>
                  <a:lnTo>
                    <a:pt x="30" y="46"/>
                  </a:lnTo>
                  <a:lnTo>
                    <a:pt x="30" y="50"/>
                  </a:lnTo>
                  <a:lnTo>
                    <a:pt x="28" y="52"/>
                  </a:lnTo>
                  <a:lnTo>
                    <a:pt x="18" y="50"/>
                  </a:lnTo>
                  <a:lnTo>
                    <a:pt x="16" y="50"/>
                  </a:lnTo>
                  <a:lnTo>
                    <a:pt x="20" y="46"/>
                  </a:lnTo>
                  <a:lnTo>
                    <a:pt x="14" y="46"/>
                  </a:lnTo>
                  <a:lnTo>
                    <a:pt x="8" y="36"/>
                  </a:lnTo>
                  <a:lnTo>
                    <a:pt x="6" y="26"/>
                  </a:lnTo>
                  <a:lnTo>
                    <a:pt x="8" y="32"/>
                  </a:lnTo>
                  <a:lnTo>
                    <a:pt x="10" y="28"/>
                  </a:lnTo>
                  <a:lnTo>
                    <a:pt x="6" y="22"/>
                  </a:lnTo>
                  <a:lnTo>
                    <a:pt x="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0" name="Freeform 31"/>
            <p:cNvSpPr>
              <a:spLocks/>
            </p:cNvSpPr>
            <p:nvPr/>
          </p:nvSpPr>
          <p:spPr bwMode="auto">
            <a:xfrm>
              <a:off x="7834313" y="4906963"/>
              <a:ext cx="63500" cy="50800"/>
            </a:xfrm>
            <a:custGeom>
              <a:avLst/>
              <a:gdLst/>
              <a:ahLst/>
              <a:cxnLst>
                <a:cxn ang="0">
                  <a:pos x="14" y="16"/>
                </a:cxn>
                <a:cxn ang="0">
                  <a:pos x="10" y="14"/>
                </a:cxn>
                <a:cxn ang="0">
                  <a:pos x="2" y="2"/>
                </a:cxn>
                <a:cxn ang="0">
                  <a:pos x="0" y="0"/>
                </a:cxn>
                <a:cxn ang="0">
                  <a:pos x="4" y="0"/>
                </a:cxn>
                <a:cxn ang="0">
                  <a:pos x="10" y="2"/>
                </a:cxn>
                <a:cxn ang="0">
                  <a:pos x="12" y="4"/>
                </a:cxn>
                <a:cxn ang="0">
                  <a:pos x="14" y="6"/>
                </a:cxn>
                <a:cxn ang="0">
                  <a:pos x="18" y="12"/>
                </a:cxn>
                <a:cxn ang="0">
                  <a:pos x="24" y="18"/>
                </a:cxn>
                <a:cxn ang="0">
                  <a:pos x="30" y="20"/>
                </a:cxn>
                <a:cxn ang="0">
                  <a:pos x="36" y="26"/>
                </a:cxn>
                <a:cxn ang="0">
                  <a:pos x="38" y="26"/>
                </a:cxn>
                <a:cxn ang="0">
                  <a:pos x="40" y="28"/>
                </a:cxn>
                <a:cxn ang="0">
                  <a:pos x="38" y="32"/>
                </a:cxn>
                <a:cxn ang="0">
                  <a:pos x="34" y="28"/>
                </a:cxn>
                <a:cxn ang="0">
                  <a:pos x="28" y="26"/>
                </a:cxn>
                <a:cxn ang="0">
                  <a:pos x="28" y="24"/>
                </a:cxn>
                <a:cxn ang="0">
                  <a:pos x="16" y="18"/>
                </a:cxn>
                <a:cxn ang="0">
                  <a:pos x="14" y="16"/>
                </a:cxn>
                <a:cxn ang="0">
                  <a:pos x="14" y="16"/>
                </a:cxn>
              </a:cxnLst>
              <a:rect l="0" t="0" r="r" b="b"/>
              <a:pathLst>
                <a:path w="40" h="32">
                  <a:moveTo>
                    <a:pt x="14" y="16"/>
                  </a:moveTo>
                  <a:lnTo>
                    <a:pt x="10" y="14"/>
                  </a:lnTo>
                  <a:lnTo>
                    <a:pt x="2" y="2"/>
                  </a:lnTo>
                  <a:lnTo>
                    <a:pt x="0" y="0"/>
                  </a:lnTo>
                  <a:lnTo>
                    <a:pt x="4" y="0"/>
                  </a:lnTo>
                  <a:lnTo>
                    <a:pt x="10" y="2"/>
                  </a:lnTo>
                  <a:lnTo>
                    <a:pt x="12" y="4"/>
                  </a:lnTo>
                  <a:lnTo>
                    <a:pt x="14" y="6"/>
                  </a:lnTo>
                  <a:lnTo>
                    <a:pt x="18" y="12"/>
                  </a:lnTo>
                  <a:lnTo>
                    <a:pt x="24" y="18"/>
                  </a:lnTo>
                  <a:lnTo>
                    <a:pt x="30" y="20"/>
                  </a:lnTo>
                  <a:lnTo>
                    <a:pt x="36" y="26"/>
                  </a:lnTo>
                  <a:lnTo>
                    <a:pt x="38" y="26"/>
                  </a:lnTo>
                  <a:lnTo>
                    <a:pt x="40" y="28"/>
                  </a:lnTo>
                  <a:lnTo>
                    <a:pt x="38" y="32"/>
                  </a:lnTo>
                  <a:lnTo>
                    <a:pt x="34" y="28"/>
                  </a:lnTo>
                  <a:lnTo>
                    <a:pt x="28" y="26"/>
                  </a:lnTo>
                  <a:lnTo>
                    <a:pt x="28" y="24"/>
                  </a:lnTo>
                  <a:lnTo>
                    <a:pt x="16" y="18"/>
                  </a:lnTo>
                  <a:lnTo>
                    <a:pt x="14" y="16"/>
                  </a:lnTo>
                  <a:lnTo>
                    <a:pt x="14"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1" name="Freeform 32"/>
            <p:cNvSpPr>
              <a:spLocks/>
            </p:cNvSpPr>
            <p:nvPr/>
          </p:nvSpPr>
          <p:spPr bwMode="auto">
            <a:xfrm>
              <a:off x="7888288" y="4783138"/>
              <a:ext cx="12700" cy="19050"/>
            </a:xfrm>
            <a:custGeom>
              <a:avLst/>
              <a:gdLst/>
              <a:ahLst/>
              <a:cxnLst>
                <a:cxn ang="0">
                  <a:pos x="0" y="0"/>
                </a:cxn>
                <a:cxn ang="0">
                  <a:pos x="2" y="6"/>
                </a:cxn>
                <a:cxn ang="0">
                  <a:pos x="6" y="4"/>
                </a:cxn>
                <a:cxn ang="0">
                  <a:pos x="8" y="10"/>
                </a:cxn>
                <a:cxn ang="0">
                  <a:pos x="2" y="12"/>
                </a:cxn>
                <a:cxn ang="0">
                  <a:pos x="0" y="0"/>
                </a:cxn>
                <a:cxn ang="0">
                  <a:pos x="0" y="0"/>
                </a:cxn>
              </a:cxnLst>
              <a:rect l="0" t="0" r="r" b="b"/>
              <a:pathLst>
                <a:path w="8" h="12">
                  <a:moveTo>
                    <a:pt x="0" y="0"/>
                  </a:moveTo>
                  <a:lnTo>
                    <a:pt x="2" y="6"/>
                  </a:lnTo>
                  <a:lnTo>
                    <a:pt x="6" y="4"/>
                  </a:lnTo>
                  <a:lnTo>
                    <a:pt x="8" y="10"/>
                  </a:lnTo>
                  <a:lnTo>
                    <a:pt x="2" y="1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2" name="Freeform 33"/>
            <p:cNvSpPr>
              <a:spLocks/>
            </p:cNvSpPr>
            <p:nvPr/>
          </p:nvSpPr>
          <p:spPr bwMode="auto">
            <a:xfrm>
              <a:off x="7900988" y="4808538"/>
              <a:ext cx="12700" cy="12700"/>
            </a:xfrm>
            <a:custGeom>
              <a:avLst/>
              <a:gdLst/>
              <a:ahLst/>
              <a:cxnLst>
                <a:cxn ang="0">
                  <a:pos x="0" y="0"/>
                </a:cxn>
                <a:cxn ang="0">
                  <a:pos x="6" y="6"/>
                </a:cxn>
                <a:cxn ang="0">
                  <a:pos x="8" y="8"/>
                </a:cxn>
                <a:cxn ang="0">
                  <a:pos x="4" y="8"/>
                </a:cxn>
                <a:cxn ang="0">
                  <a:pos x="2" y="2"/>
                </a:cxn>
                <a:cxn ang="0">
                  <a:pos x="0" y="2"/>
                </a:cxn>
                <a:cxn ang="0">
                  <a:pos x="0" y="0"/>
                </a:cxn>
                <a:cxn ang="0">
                  <a:pos x="0" y="0"/>
                </a:cxn>
              </a:cxnLst>
              <a:rect l="0" t="0" r="r" b="b"/>
              <a:pathLst>
                <a:path w="8" h="8">
                  <a:moveTo>
                    <a:pt x="0" y="0"/>
                  </a:moveTo>
                  <a:lnTo>
                    <a:pt x="6" y="6"/>
                  </a:lnTo>
                  <a:lnTo>
                    <a:pt x="8" y="8"/>
                  </a:lnTo>
                  <a:lnTo>
                    <a:pt x="4" y="8"/>
                  </a:ln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3" name="Freeform 34"/>
            <p:cNvSpPr>
              <a:spLocks/>
            </p:cNvSpPr>
            <p:nvPr/>
          </p:nvSpPr>
          <p:spPr bwMode="auto">
            <a:xfrm>
              <a:off x="7923213" y="4799013"/>
              <a:ext cx="1588" cy="9525"/>
            </a:xfrm>
            <a:custGeom>
              <a:avLst/>
              <a:gdLst/>
              <a:ahLst/>
              <a:cxnLst>
                <a:cxn ang="0">
                  <a:pos x="0" y="0"/>
                </a:cxn>
                <a:cxn ang="0">
                  <a:pos x="0" y="6"/>
                </a:cxn>
                <a:cxn ang="0">
                  <a:pos x="0" y="0"/>
                </a:cxn>
                <a:cxn ang="0">
                  <a:pos x="0" y="0"/>
                </a:cxn>
              </a:cxnLst>
              <a:rect l="0" t="0" r="r" b="b"/>
              <a:pathLst>
                <a:path h="6">
                  <a:moveTo>
                    <a:pt x="0" y="0"/>
                  </a:move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4" name="Freeform 35"/>
            <p:cNvSpPr>
              <a:spLocks/>
            </p:cNvSpPr>
            <p:nvPr/>
          </p:nvSpPr>
          <p:spPr bwMode="auto">
            <a:xfrm>
              <a:off x="7916863" y="4811713"/>
              <a:ext cx="6350" cy="6350"/>
            </a:xfrm>
            <a:custGeom>
              <a:avLst/>
              <a:gdLst/>
              <a:ahLst/>
              <a:cxnLst>
                <a:cxn ang="0">
                  <a:pos x="4" y="0"/>
                </a:cxn>
                <a:cxn ang="0">
                  <a:pos x="4" y="4"/>
                </a:cxn>
                <a:cxn ang="0">
                  <a:pos x="2" y="4"/>
                </a:cxn>
                <a:cxn ang="0">
                  <a:pos x="0" y="2"/>
                </a:cxn>
                <a:cxn ang="0">
                  <a:pos x="4" y="0"/>
                </a:cxn>
                <a:cxn ang="0">
                  <a:pos x="4" y="0"/>
                </a:cxn>
              </a:cxnLst>
              <a:rect l="0" t="0" r="r" b="b"/>
              <a:pathLst>
                <a:path w="4" h="4">
                  <a:moveTo>
                    <a:pt x="4" y="0"/>
                  </a:moveTo>
                  <a:lnTo>
                    <a:pt x="4" y="4"/>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5" name="Freeform 36"/>
            <p:cNvSpPr>
              <a:spLocks/>
            </p:cNvSpPr>
            <p:nvPr/>
          </p:nvSpPr>
          <p:spPr bwMode="auto">
            <a:xfrm>
              <a:off x="7923213" y="4846638"/>
              <a:ext cx="6350" cy="3175"/>
            </a:xfrm>
            <a:custGeom>
              <a:avLst/>
              <a:gdLst/>
              <a:ahLst/>
              <a:cxnLst>
                <a:cxn ang="0">
                  <a:pos x="2" y="0"/>
                </a:cxn>
                <a:cxn ang="0">
                  <a:pos x="4" y="2"/>
                </a:cxn>
                <a:cxn ang="0">
                  <a:pos x="0" y="2"/>
                </a:cxn>
                <a:cxn ang="0">
                  <a:pos x="0" y="0"/>
                </a:cxn>
                <a:cxn ang="0">
                  <a:pos x="2" y="0"/>
                </a:cxn>
                <a:cxn ang="0">
                  <a:pos x="2" y="0"/>
                </a:cxn>
              </a:cxnLst>
              <a:rect l="0" t="0" r="r" b="b"/>
              <a:pathLst>
                <a:path w="4" h="2">
                  <a:moveTo>
                    <a:pt x="2" y="0"/>
                  </a:moveTo>
                  <a:lnTo>
                    <a:pt x="4"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6" name="Freeform 37"/>
            <p:cNvSpPr>
              <a:spLocks/>
            </p:cNvSpPr>
            <p:nvPr/>
          </p:nvSpPr>
          <p:spPr bwMode="auto">
            <a:xfrm>
              <a:off x="7939088" y="4868863"/>
              <a:ext cx="3175" cy="6350"/>
            </a:xfrm>
            <a:custGeom>
              <a:avLst/>
              <a:gdLst/>
              <a:ahLst/>
              <a:cxnLst>
                <a:cxn ang="0">
                  <a:pos x="0" y="0"/>
                </a:cxn>
                <a:cxn ang="0">
                  <a:pos x="2" y="0"/>
                </a:cxn>
                <a:cxn ang="0">
                  <a:pos x="2" y="4"/>
                </a:cxn>
                <a:cxn ang="0">
                  <a:pos x="0" y="4"/>
                </a:cxn>
                <a:cxn ang="0">
                  <a:pos x="0" y="0"/>
                </a:cxn>
                <a:cxn ang="0">
                  <a:pos x="0" y="4"/>
                </a:cxn>
                <a:cxn ang="0">
                  <a:pos x="0" y="0"/>
                </a:cxn>
                <a:cxn ang="0">
                  <a:pos x="0" y="0"/>
                </a:cxn>
              </a:cxnLst>
              <a:rect l="0" t="0" r="r" b="b"/>
              <a:pathLst>
                <a:path w="2" h="4">
                  <a:moveTo>
                    <a:pt x="0" y="0"/>
                  </a:moveTo>
                  <a:lnTo>
                    <a:pt x="2" y="0"/>
                  </a:lnTo>
                  <a:lnTo>
                    <a:pt x="2" y="4"/>
                  </a:lnTo>
                  <a:lnTo>
                    <a:pt x="0" y="4"/>
                  </a:lnTo>
                  <a:lnTo>
                    <a:pt x="0" y="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7" name="Freeform 38"/>
            <p:cNvSpPr>
              <a:spLocks/>
            </p:cNvSpPr>
            <p:nvPr/>
          </p:nvSpPr>
          <p:spPr bwMode="auto">
            <a:xfrm>
              <a:off x="7945438" y="4884738"/>
              <a:ext cx="3175" cy="6350"/>
            </a:xfrm>
            <a:custGeom>
              <a:avLst/>
              <a:gdLst/>
              <a:ahLst/>
              <a:cxnLst>
                <a:cxn ang="0">
                  <a:pos x="0" y="0"/>
                </a:cxn>
                <a:cxn ang="0">
                  <a:pos x="2" y="2"/>
                </a:cxn>
                <a:cxn ang="0">
                  <a:pos x="0" y="4"/>
                </a:cxn>
                <a:cxn ang="0">
                  <a:pos x="0" y="2"/>
                </a:cxn>
                <a:cxn ang="0">
                  <a:pos x="0" y="0"/>
                </a:cxn>
                <a:cxn ang="0">
                  <a:pos x="0" y="0"/>
                </a:cxn>
              </a:cxnLst>
              <a:rect l="0" t="0" r="r" b="b"/>
              <a:pathLst>
                <a:path w="2" h="4">
                  <a:moveTo>
                    <a:pt x="0" y="0"/>
                  </a:moveTo>
                  <a:lnTo>
                    <a:pt x="2" y="2"/>
                  </a:lnTo>
                  <a:lnTo>
                    <a:pt x="0"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8" name="Freeform 39"/>
            <p:cNvSpPr>
              <a:spLocks/>
            </p:cNvSpPr>
            <p:nvPr/>
          </p:nvSpPr>
          <p:spPr bwMode="auto">
            <a:xfrm>
              <a:off x="7900988" y="4916488"/>
              <a:ext cx="6350" cy="9525"/>
            </a:xfrm>
            <a:custGeom>
              <a:avLst/>
              <a:gdLst/>
              <a:ahLst/>
              <a:cxnLst>
                <a:cxn ang="0">
                  <a:pos x="0" y="0"/>
                </a:cxn>
                <a:cxn ang="0">
                  <a:pos x="2" y="2"/>
                </a:cxn>
                <a:cxn ang="0">
                  <a:pos x="4" y="6"/>
                </a:cxn>
                <a:cxn ang="0">
                  <a:pos x="0" y="4"/>
                </a:cxn>
                <a:cxn ang="0">
                  <a:pos x="0" y="0"/>
                </a:cxn>
                <a:cxn ang="0">
                  <a:pos x="0" y="0"/>
                </a:cxn>
              </a:cxnLst>
              <a:rect l="0" t="0" r="r" b="b"/>
              <a:pathLst>
                <a:path w="4" h="6">
                  <a:moveTo>
                    <a:pt x="0" y="0"/>
                  </a:moveTo>
                  <a:lnTo>
                    <a:pt x="2" y="2"/>
                  </a:lnTo>
                  <a:lnTo>
                    <a:pt x="4"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9" name="Freeform 40"/>
            <p:cNvSpPr>
              <a:spLocks/>
            </p:cNvSpPr>
            <p:nvPr/>
          </p:nvSpPr>
          <p:spPr bwMode="auto">
            <a:xfrm>
              <a:off x="7913688" y="4932363"/>
              <a:ext cx="6350" cy="6350"/>
            </a:xfrm>
            <a:custGeom>
              <a:avLst/>
              <a:gdLst/>
              <a:ahLst/>
              <a:cxnLst>
                <a:cxn ang="0">
                  <a:pos x="0" y="0"/>
                </a:cxn>
                <a:cxn ang="0">
                  <a:pos x="4" y="0"/>
                </a:cxn>
                <a:cxn ang="0">
                  <a:pos x="4" y="4"/>
                </a:cxn>
                <a:cxn ang="0">
                  <a:pos x="2" y="2"/>
                </a:cxn>
                <a:cxn ang="0">
                  <a:pos x="0" y="0"/>
                </a:cxn>
                <a:cxn ang="0">
                  <a:pos x="0" y="0"/>
                </a:cxn>
              </a:cxnLst>
              <a:rect l="0" t="0" r="r" b="b"/>
              <a:pathLst>
                <a:path w="4" h="4">
                  <a:moveTo>
                    <a:pt x="0" y="0"/>
                  </a:moveTo>
                  <a:lnTo>
                    <a:pt x="4" y="0"/>
                  </a:lnTo>
                  <a:lnTo>
                    <a:pt x="4" y="4"/>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0" name="Freeform 41"/>
            <p:cNvSpPr>
              <a:spLocks/>
            </p:cNvSpPr>
            <p:nvPr/>
          </p:nvSpPr>
          <p:spPr bwMode="auto">
            <a:xfrm>
              <a:off x="8116888" y="4840288"/>
              <a:ext cx="25400" cy="19050"/>
            </a:xfrm>
            <a:custGeom>
              <a:avLst/>
              <a:gdLst/>
              <a:ahLst/>
              <a:cxnLst>
                <a:cxn ang="0">
                  <a:pos x="8" y="2"/>
                </a:cxn>
                <a:cxn ang="0">
                  <a:pos x="12" y="0"/>
                </a:cxn>
                <a:cxn ang="0">
                  <a:pos x="14" y="4"/>
                </a:cxn>
                <a:cxn ang="0">
                  <a:pos x="16" y="12"/>
                </a:cxn>
                <a:cxn ang="0">
                  <a:pos x="8" y="12"/>
                </a:cxn>
                <a:cxn ang="0">
                  <a:pos x="0" y="10"/>
                </a:cxn>
                <a:cxn ang="0">
                  <a:pos x="0" y="4"/>
                </a:cxn>
                <a:cxn ang="0">
                  <a:pos x="4" y="2"/>
                </a:cxn>
                <a:cxn ang="0">
                  <a:pos x="8" y="2"/>
                </a:cxn>
                <a:cxn ang="0">
                  <a:pos x="8" y="2"/>
                </a:cxn>
              </a:cxnLst>
              <a:rect l="0" t="0" r="r" b="b"/>
              <a:pathLst>
                <a:path w="16" h="12">
                  <a:moveTo>
                    <a:pt x="8" y="2"/>
                  </a:moveTo>
                  <a:lnTo>
                    <a:pt x="12" y="0"/>
                  </a:lnTo>
                  <a:lnTo>
                    <a:pt x="14" y="4"/>
                  </a:lnTo>
                  <a:lnTo>
                    <a:pt x="16" y="12"/>
                  </a:lnTo>
                  <a:lnTo>
                    <a:pt x="8" y="12"/>
                  </a:lnTo>
                  <a:lnTo>
                    <a:pt x="0" y="10"/>
                  </a:lnTo>
                  <a:lnTo>
                    <a:pt x="0" y="4"/>
                  </a:lnTo>
                  <a:lnTo>
                    <a:pt x="4" y="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1" name="Freeform 42"/>
            <p:cNvSpPr>
              <a:spLocks/>
            </p:cNvSpPr>
            <p:nvPr/>
          </p:nvSpPr>
          <p:spPr bwMode="auto">
            <a:xfrm>
              <a:off x="8142288" y="4814888"/>
              <a:ext cx="31750" cy="19050"/>
            </a:xfrm>
            <a:custGeom>
              <a:avLst/>
              <a:gdLst/>
              <a:ahLst/>
              <a:cxnLst>
                <a:cxn ang="0">
                  <a:pos x="4" y="4"/>
                </a:cxn>
                <a:cxn ang="0">
                  <a:pos x="6" y="4"/>
                </a:cxn>
                <a:cxn ang="0">
                  <a:pos x="14" y="0"/>
                </a:cxn>
                <a:cxn ang="0">
                  <a:pos x="20" y="0"/>
                </a:cxn>
                <a:cxn ang="0">
                  <a:pos x="18" y="4"/>
                </a:cxn>
                <a:cxn ang="0">
                  <a:pos x="18" y="8"/>
                </a:cxn>
                <a:cxn ang="0">
                  <a:pos x="10" y="8"/>
                </a:cxn>
                <a:cxn ang="0">
                  <a:pos x="10" y="6"/>
                </a:cxn>
                <a:cxn ang="0">
                  <a:pos x="6" y="10"/>
                </a:cxn>
                <a:cxn ang="0">
                  <a:pos x="4" y="12"/>
                </a:cxn>
                <a:cxn ang="0">
                  <a:pos x="0" y="8"/>
                </a:cxn>
                <a:cxn ang="0">
                  <a:pos x="0" y="6"/>
                </a:cxn>
                <a:cxn ang="0">
                  <a:pos x="4" y="4"/>
                </a:cxn>
                <a:cxn ang="0">
                  <a:pos x="4" y="4"/>
                </a:cxn>
              </a:cxnLst>
              <a:rect l="0" t="0" r="r" b="b"/>
              <a:pathLst>
                <a:path w="20" h="12">
                  <a:moveTo>
                    <a:pt x="4" y="4"/>
                  </a:moveTo>
                  <a:lnTo>
                    <a:pt x="6" y="4"/>
                  </a:lnTo>
                  <a:lnTo>
                    <a:pt x="14" y="0"/>
                  </a:lnTo>
                  <a:lnTo>
                    <a:pt x="20" y="0"/>
                  </a:lnTo>
                  <a:lnTo>
                    <a:pt x="18" y="4"/>
                  </a:lnTo>
                  <a:lnTo>
                    <a:pt x="18" y="8"/>
                  </a:lnTo>
                  <a:lnTo>
                    <a:pt x="10" y="8"/>
                  </a:lnTo>
                  <a:lnTo>
                    <a:pt x="10" y="6"/>
                  </a:lnTo>
                  <a:lnTo>
                    <a:pt x="6" y="10"/>
                  </a:lnTo>
                  <a:lnTo>
                    <a:pt x="4" y="12"/>
                  </a:lnTo>
                  <a:lnTo>
                    <a:pt x="0" y="8"/>
                  </a:lnTo>
                  <a:lnTo>
                    <a:pt x="0" y="6"/>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2" name="Freeform 43"/>
            <p:cNvSpPr>
              <a:spLocks/>
            </p:cNvSpPr>
            <p:nvPr/>
          </p:nvSpPr>
          <p:spPr bwMode="auto">
            <a:xfrm>
              <a:off x="7875588" y="5713413"/>
              <a:ext cx="6350" cy="9525"/>
            </a:xfrm>
            <a:custGeom>
              <a:avLst/>
              <a:gdLst/>
              <a:ahLst/>
              <a:cxnLst>
                <a:cxn ang="0">
                  <a:pos x="4" y="0"/>
                </a:cxn>
                <a:cxn ang="0">
                  <a:pos x="4" y="6"/>
                </a:cxn>
                <a:cxn ang="0">
                  <a:pos x="0" y="6"/>
                </a:cxn>
                <a:cxn ang="0">
                  <a:pos x="2" y="4"/>
                </a:cxn>
                <a:cxn ang="0">
                  <a:pos x="4" y="0"/>
                </a:cxn>
                <a:cxn ang="0">
                  <a:pos x="4" y="0"/>
                </a:cxn>
              </a:cxnLst>
              <a:rect l="0" t="0" r="r" b="b"/>
              <a:pathLst>
                <a:path w="4" h="6">
                  <a:moveTo>
                    <a:pt x="4" y="0"/>
                  </a:moveTo>
                  <a:lnTo>
                    <a:pt x="4" y="6"/>
                  </a:lnTo>
                  <a:lnTo>
                    <a:pt x="0" y="6"/>
                  </a:lnTo>
                  <a:lnTo>
                    <a:pt x="2"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3" name="Freeform 44"/>
            <p:cNvSpPr>
              <a:spLocks/>
            </p:cNvSpPr>
            <p:nvPr/>
          </p:nvSpPr>
          <p:spPr bwMode="auto">
            <a:xfrm>
              <a:off x="7910513" y="5589588"/>
              <a:ext cx="12700" cy="15875"/>
            </a:xfrm>
            <a:custGeom>
              <a:avLst/>
              <a:gdLst/>
              <a:ahLst/>
              <a:cxnLst>
                <a:cxn ang="0">
                  <a:pos x="6" y="0"/>
                </a:cxn>
                <a:cxn ang="0">
                  <a:pos x="8" y="2"/>
                </a:cxn>
                <a:cxn ang="0">
                  <a:pos x="6" y="4"/>
                </a:cxn>
                <a:cxn ang="0">
                  <a:pos x="8" y="6"/>
                </a:cxn>
                <a:cxn ang="0">
                  <a:pos x="0" y="10"/>
                </a:cxn>
                <a:cxn ang="0">
                  <a:pos x="2" y="0"/>
                </a:cxn>
                <a:cxn ang="0">
                  <a:pos x="6" y="0"/>
                </a:cxn>
                <a:cxn ang="0">
                  <a:pos x="6" y="0"/>
                </a:cxn>
              </a:cxnLst>
              <a:rect l="0" t="0" r="r" b="b"/>
              <a:pathLst>
                <a:path w="8" h="10">
                  <a:moveTo>
                    <a:pt x="6" y="0"/>
                  </a:moveTo>
                  <a:lnTo>
                    <a:pt x="8" y="2"/>
                  </a:lnTo>
                  <a:lnTo>
                    <a:pt x="6" y="4"/>
                  </a:lnTo>
                  <a:lnTo>
                    <a:pt x="8" y="6"/>
                  </a:lnTo>
                  <a:lnTo>
                    <a:pt x="0" y="10"/>
                  </a:lnTo>
                  <a:lnTo>
                    <a:pt x="2"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4" name="Freeform 45"/>
            <p:cNvSpPr>
              <a:spLocks/>
            </p:cNvSpPr>
            <p:nvPr/>
          </p:nvSpPr>
          <p:spPr bwMode="auto">
            <a:xfrm>
              <a:off x="7888288" y="5408613"/>
              <a:ext cx="165100" cy="177800"/>
            </a:xfrm>
            <a:custGeom>
              <a:avLst/>
              <a:gdLst/>
              <a:ahLst/>
              <a:cxnLst>
                <a:cxn ang="0">
                  <a:pos x="76" y="6"/>
                </a:cxn>
                <a:cxn ang="0">
                  <a:pos x="82" y="4"/>
                </a:cxn>
                <a:cxn ang="0">
                  <a:pos x="88" y="10"/>
                </a:cxn>
                <a:cxn ang="0">
                  <a:pos x="98" y="8"/>
                </a:cxn>
                <a:cxn ang="0">
                  <a:pos x="98" y="8"/>
                </a:cxn>
                <a:cxn ang="0">
                  <a:pos x="100" y="12"/>
                </a:cxn>
                <a:cxn ang="0">
                  <a:pos x="104" y="10"/>
                </a:cxn>
                <a:cxn ang="0">
                  <a:pos x="102" y="14"/>
                </a:cxn>
                <a:cxn ang="0">
                  <a:pos x="102" y="22"/>
                </a:cxn>
                <a:cxn ang="0">
                  <a:pos x="84" y="46"/>
                </a:cxn>
                <a:cxn ang="0">
                  <a:pos x="88" y="58"/>
                </a:cxn>
                <a:cxn ang="0">
                  <a:pos x="80" y="58"/>
                </a:cxn>
                <a:cxn ang="0">
                  <a:pos x="76" y="60"/>
                </a:cxn>
                <a:cxn ang="0">
                  <a:pos x="68" y="62"/>
                </a:cxn>
                <a:cxn ang="0">
                  <a:pos x="56" y="96"/>
                </a:cxn>
                <a:cxn ang="0">
                  <a:pos x="52" y="102"/>
                </a:cxn>
                <a:cxn ang="0">
                  <a:pos x="42" y="110"/>
                </a:cxn>
                <a:cxn ang="0">
                  <a:pos x="32" y="110"/>
                </a:cxn>
                <a:cxn ang="0">
                  <a:pos x="24" y="108"/>
                </a:cxn>
                <a:cxn ang="0">
                  <a:pos x="16" y="104"/>
                </a:cxn>
                <a:cxn ang="0">
                  <a:pos x="2" y="104"/>
                </a:cxn>
                <a:cxn ang="0">
                  <a:pos x="2" y="102"/>
                </a:cxn>
                <a:cxn ang="0">
                  <a:pos x="0" y="100"/>
                </a:cxn>
                <a:cxn ang="0">
                  <a:pos x="6" y="94"/>
                </a:cxn>
                <a:cxn ang="0">
                  <a:pos x="6" y="90"/>
                </a:cxn>
                <a:cxn ang="0">
                  <a:pos x="6" y="88"/>
                </a:cxn>
                <a:cxn ang="0">
                  <a:pos x="10" y="86"/>
                </a:cxn>
                <a:cxn ang="0">
                  <a:pos x="8" y="80"/>
                </a:cxn>
                <a:cxn ang="0">
                  <a:pos x="14" y="82"/>
                </a:cxn>
                <a:cxn ang="0">
                  <a:pos x="18" y="72"/>
                </a:cxn>
                <a:cxn ang="0">
                  <a:pos x="34" y="60"/>
                </a:cxn>
                <a:cxn ang="0">
                  <a:pos x="62" y="36"/>
                </a:cxn>
                <a:cxn ang="0">
                  <a:pos x="72" y="18"/>
                </a:cxn>
                <a:cxn ang="0">
                  <a:pos x="76" y="8"/>
                </a:cxn>
              </a:cxnLst>
              <a:rect l="0" t="0" r="r" b="b"/>
              <a:pathLst>
                <a:path w="104" h="112">
                  <a:moveTo>
                    <a:pt x="76" y="8"/>
                  </a:moveTo>
                  <a:lnTo>
                    <a:pt x="76" y="6"/>
                  </a:lnTo>
                  <a:lnTo>
                    <a:pt x="82" y="0"/>
                  </a:lnTo>
                  <a:lnTo>
                    <a:pt x="82" y="4"/>
                  </a:lnTo>
                  <a:lnTo>
                    <a:pt x="86" y="6"/>
                  </a:lnTo>
                  <a:lnTo>
                    <a:pt x="88" y="10"/>
                  </a:lnTo>
                  <a:lnTo>
                    <a:pt x="90" y="14"/>
                  </a:lnTo>
                  <a:lnTo>
                    <a:pt x="98" y="8"/>
                  </a:lnTo>
                  <a:lnTo>
                    <a:pt x="100" y="8"/>
                  </a:lnTo>
                  <a:lnTo>
                    <a:pt x="98" y="8"/>
                  </a:lnTo>
                  <a:lnTo>
                    <a:pt x="98" y="14"/>
                  </a:lnTo>
                  <a:lnTo>
                    <a:pt x="100" y="12"/>
                  </a:lnTo>
                  <a:lnTo>
                    <a:pt x="100" y="8"/>
                  </a:lnTo>
                  <a:lnTo>
                    <a:pt x="104" y="10"/>
                  </a:lnTo>
                  <a:lnTo>
                    <a:pt x="102" y="12"/>
                  </a:lnTo>
                  <a:lnTo>
                    <a:pt x="102" y="14"/>
                  </a:lnTo>
                  <a:lnTo>
                    <a:pt x="102" y="16"/>
                  </a:lnTo>
                  <a:lnTo>
                    <a:pt x="102" y="22"/>
                  </a:lnTo>
                  <a:lnTo>
                    <a:pt x="92" y="40"/>
                  </a:lnTo>
                  <a:lnTo>
                    <a:pt x="84" y="46"/>
                  </a:lnTo>
                  <a:lnTo>
                    <a:pt x="84" y="56"/>
                  </a:lnTo>
                  <a:lnTo>
                    <a:pt x="88" y="58"/>
                  </a:lnTo>
                  <a:lnTo>
                    <a:pt x="88" y="60"/>
                  </a:lnTo>
                  <a:lnTo>
                    <a:pt x="80" y="58"/>
                  </a:lnTo>
                  <a:lnTo>
                    <a:pt x="78" y="60"/>
                  </a:lnTo>
                  <a:lnTo>
                    <a:pt x="76" y="60"/>
                  </a:lnTo>
                  <a:lnTo>
                    <a:pt x="70" y="64"/>
                  </a:lnTo>
                  <a:lnTo>
                    <a:pt x="68" y="62"/>
                  </a:lnTo>
                  <a:lnTo>
                    <a:pt x="62" y="82"/>
                  </a:lnTo>
                  <a:lnTo>
                    <a:pt x="56" y="96"/>
                  </a:lnTo>
                  <a:lnTo>
                    <a:pt x="56" y="100"/>
                  </a:lnTo>
                  <a:lnTo>
                    <a:pt x="52" y="102"/>
                  </a:lnTo>
                  <a:lnTo>
                    <a:pt x="46" y="106"/>
                  </a:lnTo>
                  <a:lnTo>
                    <a:pt x="42" y="110"/>
                  </a:lnTo>
                  <a:lnTo>
                    <a:pt x="34" y="112"/>
                  </a:lnTo>
                  <a:lnTo>
                    <a:pt x="32" y="110"/>
                  </a:lnTo>
                  <a:lnTo>
                    <a:pt x="26" y="110"/>
                  </a:lnTo>
                  <a:lnTo>
                    <a:pt x="24" y="108"/>
                  </a:lnTo>
                  <a:lnTo>
                    <a:pt x="18" y="108"/>
                  </a:lnTo>
                  <a:lnTo>
                    <a:pt x="16" y="104"/>
                  </a:lnTo>
                  <a:lnTo>
                    <a:pt x="10" y="104"/>
                  </a:lnTo>
                  <a:lnTo>
                    <a:pt x="2" y="104"/>
                  </a:lnTo>
                  <a:lnTo>
                    <a:pt x="6" y="98"/>
                  </a:lnTo>
                  <a:lnTo>
                    <a:pt x="2" y="102"/>
                  </a:lnTo>
                  <a:lnTo>
                    <a:pt x="4" y="98"/>
                  </a:lnTo>
                  <a:lnTo>
                    <a:pt x="0" y="100"/>
                  </a:lnTo>
                  <a:lnTo>
                    <a:pt x="0" y="98"/>
                  </a:lnTo>
                  <a:lnTo>
                    <a:pt x="6" y="94"/>
                  </a:lnTo>
                  <a:lnTo>
                    <a:pt x="4" y="94"/>
                  </a:lnTo>
                  <a:lnTo>
                    <a:pt x="6" y="90"/>
                  </a:lnTo>
                  <a:lnTo>
                    <a:pt x="4" y="90"/>
                  </a:lnTo>
                  <a:lnTo>
                    <a:pt x="6" y="88"/>
                  </a:lnTo>
                  <a:lnTo>
                    <a:pt x="6" y="86"/>
                  </a:lnTo>
                  <a:lnTo>
                    <a:pt x="10" y="86"/>
                  </a:lnTo>
                  <a:lnTo>
                    <a:pt x="8" y="84"/>
                  </a:lnTo>
                  <a:lnTo>
                    <a:pt x="8" y="80"/>
                  </a:lnTo>
                  <a:lnTo>
                    <a:pt x="12" y="78"/>
                  </a:lnTo>
                  <a:lnTo>
                    <a:pt x="14" y="82"/>
                  </a:lnTo>
                  <a:lnTo>
                    <a:pt x="14" y="76"/>
                  </a:lnTo>
                  <a:lnTo>
                    <a:pt x="18" y="72"/>
                  </a:lnTo>
                  <a:lnTo>
                    <a:pt x="22" y="64"/>
                  </a:lnTo>
                  <a:lnTo>
                    <a:pt x="34" y="60"/>
                  </a:lnTo>
                  <a:lnTo>
                    <a:pt x="58" y="40"/>
                  </a:lnTo>
                  <a:lnTo>
                    <a:pt x="62" y="36"/>
                  </a:lnTo>
                  <a:lnTo>
                    <a:pt x="66" y="22"/>
                  </a:lnTo>
                  <a:lnTo>
                    <a:pt x="72" y="18"/>
                  </a:lnTo>
                  <a:lnTo>
                    <a:pt x="76" y="8"/>
                  </a:lnTo>
                  <a:lnTo>
                    <a:pt x="7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5" name="Freeform 46"/>
            <p:cNvSpPr>
              <a:spLocks/>
            </p:cNvSpPr>
            <p:nvPr/>
          </p:nvSpPr>
          <p:spPr bwMode="auto">
            <a:xfrm>
              <a:off x="8021638" y="5246688"/>
              <a:ext cx="120650" cy="190500"/>
            </a:xfrm>
            <a:custGeom>
              <a:avLst/>
              <a:gdLst/>
              <a:ahLst/>
              <a:cxnLst>
                <a:cxn ang="0">
                  <a:pos x="2" y="0"/>
                </a:cxn>
                <a:cxn ang="0">
                  <a:pos x="8" y="6"/>
                </a:cxn>
                <a:cxn ang="0">
                  <a:pos x="14" y="8"/>
                </a:cxn>
                <a:cxn ang="0">
                  <a:pos x="16" y="12"/>
                </a:cxn>
                <a:cxn ang="0">
                  <a:pos x="24" y="22"/>
                </a:cxn>
                <a:cxn ang="0">
                  <a:pos x="20" y="22"/>
                </a:cxn>
                <a:cxn ang="0">
                  <a:pos x="26" y="40"/>
                </a:cxn>
                <a:cxn ang="0">
                  <a:pos x="34" y="44"/>
                </a:cxn>
                <a:cxn ang="0">
                  <a:pos x="36" y="38"/>
                </a:cxn>
                <a:cxn ang="0">
                  <a:pos x="36" y="34"/>
                </a:cxn>
                <a:cxn ang="0">
                  <a:pos x="42" y="52"/>
                </a:cxn>
                <a:cxn ang="0">
                  <a:pos x="60" y="58"/>
                </a:cxn>
                <a:cxn ang="0">
                  <a:pos x="76" y="52"/>
                </a:cxn>
                <a:cxn ang="0">
                  <a:pos x="70" y="70"/>
                </a:cxn>
                <a:cxn ang="0">
                  <a:pos x="68" y="80"/>
                </a:cxn>
                <a:cxn ang="0">
                  <a:pos x="64" y="76"/>
                </a:cxn>
                <a:cxn ang="0">
                  <a:pos x="54" y="84"/>
                </a:cxn>
                <a:cxn ang="0">
                  <a:pos x="56" y="90"/>
                </a:cxn>
                <a:cxn ang="0">
                  <a:pos x="40" y="116"/>
                </a:cxn>
                <a:cxn ang="0">
                  <a:pos x="34" y="120"/>
                </a:cxn>
                <a:cxn ang="0">
                  <a:pos x="26" y="116"/>
                </a:cxn>
                <a:cxn ang="0">
                  <a:pos x="26" y="112"/>
                </a:cxn>
                <a:cxn ang="0">
                  <a:pos x="32" y="98"/>
                </a:cxn>
                <a:cxn ang="0">
                  <a:pos x="28" y="90"/>
                </a:cxn>
                <a:cxn ang="0">
                  <a:pos x="14" y="82"/>
                </a:cxn>
                <a:cxn ang="0">
                  <a:pos x="16" y="76"/>
                </a:cxn>
                <a:cxn ang="0">
                  <a:pos x="26" y="60"/>
                </a:cxn>
                <a:cxn ang="0">
                  <a:pos x="28" y="46"/>
                </a:cxn>
                <a:cxn ang="0">
                  <a:pos x="26" y="40"/>
                </a:cxn>
                <a:cxn ang="0">
                  <a:pos x="20" y="36"/>
                </a:cxn>
                <a:cxn ang="0">
                  <a:pos x="20" y="36"/>
                </a:cxn>
                <a:cxn ang="0">
                  <a:pos x="20" y="30"/>
                </a:cxn>
                <a:cxn ang="0">
                  <a:pos x="18" y="28"/>
                </a:cxn>
                <a:cxn ang="0">
                  <a:pos x="10" y="20"/>
                </a:cxn>
                <a:cxn ang="0">
                  <a:pos x="10" y="14"/>
                </a:cxn>
                <a:cxn ang="0">
                  <a:pos x="6" y="14"/>
                </a:cxn>
                <a:cxn ang="0">
                  <a:pos x="0" y="0"/>
                </a:cxn>
                <a:cxn ang="0">
                  <a:pos x="2" y="0"/>
                </a:cxn>
              </a:cxnLst>
              <a:rect l="0" t="0" r="r" b="b"/>
              <a:pathLst>
                <a:path w="76" h="120">
                  <a:moveTo>
                    <a:pt x="2" y="0"/>
                  </a:moveTo>
                  <a:lnTo>
                    <a:pt x="2" y="0"/>
                  </a:lnTo>
                  <a:lnTo>
                    <a:pt x="6" y="8"/>
                  </a:lnTo>
                  <a:lnTo>
                    <a:pt x="8" y="6"/>
                  </a:lnTo>
                  <a:lnTo>
                    <a:pt x="8" y="8"/>
                  </a:lnTo>
                  <a:lnTo>
                    <a:pt x="14" y="8"/>
                  </a:lnTo>
                  <a:lnTo>
                    <a:pt x="18" y="10"/>
                  </a:lnTo>
                  <a:lnTo>
                    <a:pt x="16" y="12"/>
                  </a:lnTo>
                  <a:lnTo>
                    <a:pt x="20" y="14"/>
                  </a:lnTo>
                  <a:lnTo>
                    <a:pt x="24" y="22"/>
                  </a:lnTo>
                  <a:lnTo>
                    <a:pt x="20" y="20"/>
                  </a:lnTo>
                  <a:lnTo>
                    <a:pt x="20" y="22"/>
                  </a:lnTo>
                  <a:lnTo>
                    <a:pt x="28" y="32"/>
                  </a:lnTo>
                  <a:lnTo>
                    <a:pt x="26" y="40"/>
                  </a:lnTo>
                  <a:lnTo>
                    <a:pt x="32" y="40"/>
                  </a:lnTo>
                  <a:lnTo>
                    <a:pt x="34" y="44"/>
                  </a:lnTo>
                  <a:lnTo>
                    <a:pt x="34" y="44"/>
                  </a:lnTo>
                  <a:lnTo>
                    <a:pt x="36" y="38"/>
                  </a:lnTo>
                  <a:lnTo>
                    <a:pt x="34" y="34"/>
                  </a:lnTo>
                  <a:lnTo>
                    <a:pt x="36" y="34"/>
                  </a:lnTo>
                  <a:lnTo>
                    <a:pt x="40" y="36"/>
                  </a:lnTo>
                  <a:lnTo>
                    <a:pt x="42" y="52"/>
                  </a:lnTo>
                  <a:lnTo>
                    <a:pt x="58" y="58"/>
                  </a:lnTo>
                  <a:lnTo>
                    <a:pt x="60" y="58"/>
                  </a:lnTo>
                  <a:lnTo>
                    <a:pt x="70" y="50"/>
                  </a:lnTo>
                  <a:lnTo>
                    <a:pt x="76" y="52"/>
                  </a:lnTo>
                  <a:lnTo>
                    <a:pt x="74" y="68"/>
                  </a:lnTo>
                  <a:lnTo>
                    <a:pt x="70" y="70"/>
                  </a:lnTo>
                  <a:lnTo>
                    <a:pt x="70" y="78"/>
                  </a:lnTo>
                  <a:lnTo>
                    <a:pt x="68" y="80"/>
                  </a:lnTo>
                  <a:lnTo>
                    <a:pt x="68" y="76"/>
                  </a:lnTo>
                  <a:lnTo>
                    <a:pt x="64" y="76"/>
                  </a:lnTo>
                  <a:lnTo>
                    <a:pt x="58" y="78"/>
                  </a:lnTo>
                  <a:lnTo>
                    <a:pt x="54" y="84"/>
                  </a:lnTo>
                  <a:lnTo>
                    <a:pt x="56" y="86"/>
                  </a:lnTo>
                  <a:lnTo>
                    <a:pt x="56" y="90"/>
                  </a:lnTo>
                  <a:lnTo>
                    <a:pt x="52" y="100"/>
                  </a:lnTo>
                  <a:lnTo>
                    <a:pt x="40" y="116"/>
                  </a:lnTo>
                  <a:lnTo>
                    <a:pt x="36" y="118"/>
                  </a:lnTo>
                  <a:lnTo>
                    <a:pt x="34" y="120"/>
                  </a:lnTo>
                  <a:lnTo>
                    <a:pt x="32" y="116"/>
                  </a:lnTo>
                  <a:lnTo>
                    <a:pt x="26" y="116"/>
                  </a:lnTo>
                  <a:lnTo>
                    <a:pt x="26" y="114"/>
                  </a:lnTo>
                  <a:lnTo>
                    <a:pt x="26" y="112"/>
                  </a:lnTo>
                  <a:lnTo>
                    <a:pt x="32" y="104"/>
                  </a:lnTo>
                  <a:lnTo>
                    <a:pt x="32" y="98"/>
                  </a:lnTo>
                  <a:lnTo>
                    <a:pt x="32" y="94"/>
                  </a:lnTo>
                  <a:lnTo>
                    <a:pt x="28" y="90"/>
                  </a:lnTo>
                  <a:lnTo>
                    <a:pt x="22" y="88"/>
                  </a:lnTo>
                  <a:lnTo>
                    <a:pt x="14" y="82"/>
                  </a:lnTo>
                  <a:lnTo>
                    <a:pt x="14" y="78"/>
                  </a:lnTo>
                  <a:lnTo>
                    <a:pt x="16" y="76"/>
                  </a:lnTo>
                  <a:lnTo>
                    <a:pt x="24" y="72"/>
                  </a:lnTo>
                  <a:lnTo>
                    <a:pt x="26" y="60"/>
                  </a:lnTo>
                  <a:lnTo>
                    <a:pt x="28" y="60"/>
                  </a:lnTo>
                  <a:lnTo>
                    <a:pt x="28" y="46"/>
                  </a:lnTo>
                  <a:lnTo>
                    <a:pt x="24" y="44"/>
                  </a:lnTo>
                  <a:lnTo>
                    <a:pt x="26" y="40"/>
                  </a:lnTo>
                  <a:lnTo>
                    <a:pt x="22" y="40"/>
                  </a:lnTo>
                  <a:lnTo>
                    <a:pt x="20" y="36"/>
                  </a:lnTo>
                  <a:lnTo>
                    <a:pt x="18" y="32"/>
                  </a:lnTo>
                  <a:lnTo>
                    <a:pt x="20" y="36"/>
                  </a:lnTo>
                  <a:lnTo>
                    <a:pt x="22" y="32"/>
                  </a:lnTo>
                  <a:lnTo>
                    <a:pt x="20" y="30"/>
                  </a:lnTo>
                  <a:lnTo>
                    <a:pt x="20" y="28"/>
                  </a:lnTo>
                  <a:lnTo>
                    <a:pt x="18" y="28"/>
                  </a:lnTo>
                  <a:lnTo>
                    <a:pt x="18" y="30"/>
                  </a:lnTo>
                  <a:lnTo>
                    <a:pt x="10" y="20"/>
                  </a:lnTo>
                  <a:lnTo>
                    <a:pt x="8" y="16"/>
                  </a:lnTo>
                  <a:lnTo>
                    <a:pt x="10" y="14"/>
                  </a:lnTo>
                  <a:lnTo>
                    <a:pt x="8" y="16"/>
                  </a:lnTo>
                  <a:lnTo>
                    <a:pt x="6" y="14"/>
                  </a:lnTo>
                  <a:lnTo>
                    <a:pt x="4" y="8"/>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6" name="Freeform 47"/>
            <p:cNvSpPr>
              <a:spLocks/>
            </p:cNvSpPr>
            <p:nvPr/>
          </p:nvSpPr>
          <p:spPr bwMode="auto">
            <a:xfrm>
              <a:off x="6754813" y="4697413"/>
              <a:ext cx="860425" cy="669925"/>
            </a:xfrm>
            <a:custGeom>
              <a:avLst/>
              <a:gdLst/>
              <a:ahLst/>
              <a:cxnLst>
                <a:cxn ang="0">
                  <a:pos x="58" y="354"/>
                </a:cxn>
                <a:cxn ang="0">
                  <a:pos x="84" y="344"/>
                </a:cxn>
                <a:cxn ang="0">
                  <a:pos x="146" y="322"/>
                </a:cxn>
                <a:cxn ang="0">
                  <a:pos x="248" y="300"/>
                </a:cxn>
                <a:cxn ang="0">
                  <a:pos x="282" y="314"/>
                </a:cxn>
                <a:cxn ang="0">
                  <a:pos x="294" y="346"/>
                </a:cxn>
                <a:cxn ang="0">
                  <a:pos x="310" y="342"/>
                </a:cxn>
                <a:cxn ang="0">
                  <a:pos x="330" y="314"/>
                </a:cxn>
                <a:cxn ang="0">
                  <a:pos x="318" y="352"/>
                </a:cxn>
                <a:cxn ang="0">
                  <a:pos x="340" y="350"/>
                </a:cxn>
                <a:cxn ang="0">
                  <a:pos x="354" y="372"/>
                </a:cxn>
                <a:cxn ang="0">
                  <a:pos x="380" y="410"/>
                </a:cxn>
                <a:cxn ang="0">
                  <a:pos x="422" y="408"/>
                </a:cxn>
                <a:cxn ang="0">
                  <a:pos x="424" y="408"/>
                </a:cxn>
                <a:cxn ang="0">
                  <a:pos x="442" y="418"/>
                </a:cxn>
                <a:cxn ang="0">
                  <a:pos x="464" y="404"/>
                </a:cxn>
                <a:cxn ang="0">
                  <a:pos x="494" y="396"/>
                </a:cxn>
                <a:cxn ang="0">
                  <a:pos x="508" y="344"/>
                </a:cxn>
                <a:cxn ang="0">
                  <a:pos x="522" y="318"/>
                </a:cxn>
                <a:cxn ang="0">
                  <a:pos x="536" y="278"/>
                </a:cxn>
                <a:cxn ang="0">
                  <a:pos x="534" y="220"/>
                </a:cxn>
                <a:cxn ang="0">
                  <a:pos x="528" y="200"/>
                </a:cxn>
                <a:cxn ang="0">
                  <a:pos x="502" y="162"/>
                </a:cxn>
                <a:cxn ang="0">
                  <a:pos x="492" y="162"/>
                </a:cxn>
                <a:cxn ang="0">
                  <a:pos x="476" y="138"/>
                </a:cxn>
                <a:cxn ang="0">
                  <a:pos x="468" y="126"/>
                </a:cxn>
                <a:cxn ang="0">
                  <a:pos x="446" y="114"/>
                </a:cxn>
                <a:cxn ang="0">
                  <a:pos x="438" y="84"/>
                </a:cxn>
                <a:cxn ang="0">
                  <a:pos x="420" y="48"/>
                </a:cxn>
                <a:cxn ang="0">
                  <a:pos x="400" y="16"/>
                </a:cxn>
                <a:cxn ang="0">
                  <a:pos x="390" y="4"/>
                </a:cxn>
                <a:cxn ang="0">
                  <a:pos x="380" y="26"/>
                </a:cxn>
                <a:cxn ang="0">
                  <a:pos x="376" y="80"/>
                </a:cxn>
                <a:cxn ang="0">
                  <a:pos x="322" y="72"/>
                </a:cxn>
                <a:cxn ang="0">
                  <a:pos x="300" y="58"/>
                </a:cxn>
                <a:cxn ang="0">
                  <a:pos x="308" y="32"/>
                </a:cxn>
                <a:cxn ang="0">
                  <a:pos x="318" y="22"/>
                </a:cxn>
                <a:cxn ang="0">
                  <a:pos x="306" y="24"/>
                </a:cxn>
                <a:cxn ang="0">
                  <a:pos x="294" y="22"/>
                </a:cxn>
                <a:cxn ang="0">
                  <a:pos x="266" y="14"/>
                </a:cxn>
                <a:cxn ang="0">
                  <a:pos x="250" y="8"/>
                </a:cxn>
                <a:cxn ang="0">
                  <a:pos x="260" y="18"/>
                </a:cxn>
                <a:cxn ang="0">
                  <a:pos x="238" y="28"/>
                </a:cxn>
                <a:cxn ang="0">
                  <a:pos x="228" y="36"/>
                </a:cxn>
                <a:cxn ang="0">
                  <a:pos x="222" y="56"/>
                </a:cxn>
                <a:cxn ang="0">
                  <a:pos x="200" y="58"/>
                </a:cxn>
                <a:cxn ang="0">
                  <a:pos x="182" y="42"/>
                </a:cxn>
                <a:cxn ang="0">
                  <a:pos x="170" y="46"/>
                </a:cxn>
                <a:cxn ang="0">
                  <a:pos x="162" y="60"/>
                </a:cxn>
                <a:cxn ang="0">
                  <a:pos x="152" y="70"/>
                </a:cxn>
                <a:cxn ang="0">
                  <a:pos x="144" y="74"/>
                </a:cxn>
                <a:cxn ang="0">
                  <a:pos x="138" y="88"/>
                </a:cxn>
                <a:cxn ang="0">
                  <a:pos x="122" y="100"/>
                </a:cxn>
                <a:cxn ang="0">
                  <a:pos x="78" y="126"/>
                </a:cxn>
                <a:cxn ang="0">
                  <a:pos x="30" y="150"/>
                </a:cxn>
                <a:cxn ang="0">
                  <a:pos x="12" y="152"/>
                </a:cxn>
                <a:cxn ang="0">
                  <a:pos x="2" y="184"/>
                </a:cxn>
                <a:cxn ang="0">
                  <a:pos x="12" y="220"/>
                </a:cxn>
                <a:cxn ang="0">
                  <a:pos x="8" y="222"/>
                </a:cxn>
                <a:cxn ang="0">
                  <a:pos x="0" y="218"/>
                </a:cxn>
                <a:cxn ang="0">
                  <a:pos x="26" y="280"/>
                </a:cxn>
                <a:cxn ang="0">
                  <a:pos x="26" y="330"/>
                </a:cxn>
              </a:cxnLst>
              <a:rect l="0" t="0" r="r" b="b"/>
              <a:pathLst>
                <a:path w="542" h="422">
                  <a:moveTo>
                    <a:pt x="26" y="330"/>
                  </a:moveTo>
                  <a:lnTo>
                    <a:pt x="26" y="340"/>
                  </a:lnTo>
                  <a:lnTo>
                    <a:pt x="32" y="342"/>
                  </a:lnTo>
                  <a:lnTo>
                    <a:pt x="40" y="350"/>
                  </a:lnTo>
                  <a:lnTo>
                    <a:pt x="46" y="354"/>
                  </a:lnTo>
                  <a:lnTo>
                    <a:pt x="58" y="354"/>
                  </a:lnTo>
                  <a:lnTo>
                    <a:pt x="60" y="356"/>
                  </a:lnTo>
                  <a:lnTo>
                    <a:pt x="64" y="356"/>
                  </a:lnTo>
                  <a:lnTo>
                    <a:pt x="64" y="352"/>
                  </a:lnTo>
                  <a:lnTo>
                    <a:pt x="68" y="354"/>
                  </a:lnTo>
                  <a:lnTo>
                    <a:pt x="78" y="344"/>
                  </a:lnTo>
                  <a:lnTo>
                    <a:pt x="84" y="344"/>
                  </a:lnTo>
                  <a:lnTo>
                    <a:pt x="86" y="340"/>
                  </a:lnTo>
                  <a:lnTo>
                    <a:pt x="92" y="336"/>
                  </a:lnTo>
                  <a:lnTo>
                    <a:pt x="118" y="334"/>
                  </a:lnTo>
                  <a:lnTo>
                    <a:pt x="122" y="336"/>
                  </a:lnTo>
                  <a:lnTo>
                    <a:pt x="142" y="334"/>
                  </a:lnTo>
                  <a:lnTo>
                    <a:pt x="146" y="322"/>
                  </a:lnTo>
                  <a:lnTo>
                    <a:pt x="174" y="310"/>
                  </a:lnTo>
                  <a:lnTo>
                    <a:pt x="186" y="310"/>
                  </a:lnTo>
                  <a:lnTo>
                    <a:pt x="200" y="308"/>
                  </a:lnTo>
                  <a:lnTo>
                    <a:pt x="214" y="300"/>
                  </a:lnTo>
                  <a:lnTo>
                    <a:pt x="238" y="298"/>
                  </a:lnTo>
                  <a:lnTo>
                    <a:pt x="248" y="300"/>
                  </a:lnTo>
                  <a:lnTo>
                    <a:pt x="256" y="306"/>
                  </a:lnTo>
                  <a:lnTo>
                    <a:pt x="262" y="306"/>
                  </a:lnTo>
                  <a:lnTo>
                    <a:pt x="272" y="310"/>
                  </a:lnTo>
                  <a:lnTo>
                    <a:pt x="270" y="308"/>
                  </a:lnTo>
                  <a:lnTo>
                    <a:pt x="278" y="314"/>
                  </a:lnTo>
                  <a:lnTo>
                    <a:pt x="282" y="314"/>
                  </a:lnTo>
                  <a:lnTo>
                    <a:pt x="280" y="320"/>
                  </a:lnTo>
                  <a:lnTo>
                    <a:pt x="284" y="324"/>
                  </a:lnTo>
                  <a:lnTo>
                    <a:pt x="288" y="324"/>
                  </a:lnTo>
                  <a:lnTo>
                    <a:pt x="298" y="342"/>
                  </a:lnTo>
                  <a:lnTo>
                    <a:pt x="298" y="348"/>
                  </a:lnTo>
                  <a:lnTo>
                    <a:pt x="294" y="346"/>
                  </a:lnTo>
                  <a:lnTo>
                    <a:pt x="294" y="348"/>
                  </a:lnTo>
                  <a:lnTo>
                    <a:pt x="306" y="354"/>
                  </a:lnTo>
                  <a:lnTo>
                    <a:pt x="306" y="350"/>
                  </a:lnTo>
                  <a:lnTo>
                    <a:pt x="304" y="350"/>
                  </a:lnTo>
                  <a:lnTo>
                    <a:pt x="306" y="348"/>
                  </a:lnTo>
                  <a:lnTo>
                    <a:pt x="310" y="342"/>
                  </a:lnTo>
                  <a:lnTo>
                    <a:pt x="312" y="338"/>
                  </a:lnTo>
                  <a:lnTo>
                    <a:pt x="318" y="334"/>
                  </a:lnTo>
                  <a:lnTo>
                    <a:pt x="322" y="334"/>
                  </a:lnTo>
                  <a:lnTo>
                    <a:pt x="326" y="324"/>
                  </a:lnTo>
                  <a:lnTo>
                    <a:pt x="330" y="320"/>
                  </a:lnTo>
                  <a:lnTo>
                    <a:pt x="330" y="314"/>
                  </a:lnTo>
                  <a:lnTo>
                    <a:pt x="332" y="324"/>
                  </a:lnTo>
                  <a:lnTo>
                    <a:pt x="332" y="324"/>
                  </a:lnTo>
                  <a:lnTo>
                    <a:pt x="332" y="330"/>
                  </a:lnTo>
                  <a:lnTo>
                    <a:pt x="326" y="340"/>
                  </a:lnTo>
                  <a:lnTo>
                    <a:pt x="324" y="352"/>
                  </a:lnTo>
                  <a:lnTo>
                    <a:pt x="318" y="352"/>
                  </a:lnTo>
                  <a:lnTo>
                    <a:pt x="318" y="358"/>
                  </a:lnTo>
                  <a:lnTo>
                    <a:pt x="320" y="358"/>
                  </a:lnTo>
                  <a:lnTo>
                    <a:pt x="330" y="356"/>
                  </a:lnTo>
                  <a:lnTo>
                    <a:pt x="332" y="346"/>
                  </a:lnTo>
                  <a:lnTo>
                    <a:pt x="334" y="342"/>
                  </a:lnTo>
                  <a:lnTo>
                    <a:pt x="340" y="350"/>
                  </a:lnTo>
                  <a:lnTo>
                    <a:pt x="338" y="358"/>
                  </a:lnTo>
                  <a:lnTo>
                    <a:pt x="336" y="364"/>
                  </a:lnTo>
                  <a:lnTo>
                    <a:pt x="340" y="364"/>
                  </a:lnTo>
                  <a:lnTo>
                    <a:pt x="350" y="360"/>
                  </a:lnTo>
                  <a:lnTo>
                    <a:pt x="350" y="366"/>
                  </a:lnTo>
                  <a:lnTo>
                    <a:pt x="354" y="372"/>
                  </a:lnTo>
                  <a:lnTo>
                    <a:pt x="358" y="380"/>
                  </a:lnTo>
                  <a:lnTo>
                    <a:pt x="356" y="386"/>
                  </a:lnTo>
                  <a:lnTo>
                    <a:pt x="360" y="394"/>
                  </a:lnTo>
                  <a:lnTo>
                    <a:pt x="366" y="402"/>
                  </a:lnTo>
                  <a:lnTo>
                    <a:pt x="374" y="404"/>
                  </a:lnTo>
                  <a:lnTo>
                    <a:pt x="380" y="410"/>
                  </a:lnTo>
                  <a:lnTo>
                    <a:pt x="384" y="408"/>
                  </a:lnTo>
                  <a:lnTo>
                    <a:pt x="392" y="410"/>
                  </a:lnTo>
                  <a:lnTo>
                    <a:pt x="406" y="418"/>
                  </a:lnTo>
                  <a:lnTo>
                    <a:pt x="412" y="414"/>
                  </a:lnTo>
                  <a:lnTo>
                    <a:pt x="418" y="410"/>
                  </a:lnTo>
                  <a:lnTo>
                    <a:pt x="422" y="408"/>
                  </a:lnTo>
                  <a:lnTo>
                    <a:pt x="418" y="404"/>
                  </a:lnTo>
                  <a:lnTo>
                    <a:pt x="426" y="402"/>
                  </a:lnTo>
                  <a:lnTo>
                    <a:pt x="428" y="402"/>
                  </a:lnTo>
                  <a:lnTo>
                    <a:pt x="428" y="406"/>
                  </a:lnTo>
                  <a:lnTo>
                    <a:pt x="428" y="408"/>
                  </a:lnTo>
                  <a:lnTo>
                    <a:pt x="424" y="408"/>
                  </a:lnTo>
                  <a:lnTo>
                    <a:pt x="424" y="410"/>
                  </a:lnTo>
                  <a:lnTo>
                    <a:pt x="428" y="410"/>
                  </a:lnTo>
                  <a:lnTo>
                    <a:pt x="432" y="408"/>
                  </a:lnTo>
                  <a:lnTo>
                    <a:pt x="434" y="410"/>
                  </a:lnTo>
                  <a:lnTo>
                    <a:pt x="434" y="414"/>
                  </a:lnTo>
                  <a:lnTo>
                    <a:pt x="442" y="418"/>
                  </a:lnTo>
                  <a:lnTo>
                    <a:pt x="446" y="422"/>
                  </a:lnTo>
                  <a:lnTo>
                    <a:pt x="448" y="416"/>
                  </a:lnTo>
                  <a:lnTo>
                    <a:pt x="444" y="420"/>
                  </a:lnTo>
                  <a:lnTo>
                    <a:pt x="444" y="416"/>
                  </a:lnTo>
                  <a:lnTo>
                    <a:pt x="452" y="416"/>
                  </a:lnTo>
                  <a:lnTo>
                    <a:pt x="464" y="404"/>
                  </a:lnTo>
                  <a:lnTo>
                    <a:pt x="470" y="402"/>
                  </a:lnTo>
                  <a:lnTo>
                    <a:pt x="486" y="400"/>
                  </a:lnTo>
                  <a:lnTo>
                    <a:pt x="490" y="400"/>
                  </a:lnTo>
                  <a:lnTo>
                    <a:pt x="490" y="396"/>
                  </a:lnTo>
                  <a:lnTo>
                    <a:pt x="494" y="396"/>
                  </a:lnTo>
                  <a:lnTo>
                    <a:pt x="494" y="396"/>
                  </a:lnTo>
                  <a:lnTo>
                    <a:pt x="494" y="386"/>
                  </a:lnTo>
                  <a:lnTo>
                    <a:pt x="496" y="376"/>
                  </a:lnTo>
                  <a:lnTo>
                    <a:pt x="496" y="368"/>
                  </a:lnTo>
                  <a:lnTo>
                    <a:pt x="502" y="356"/>
                  </a:lnTo>
                  <a:lnTo>
                    <a:pt x="504" y="358"/>
                  </a:lnTo>
                  <a:lnTo>
                    <a:pt x="508" y="344"/>
                  </a:lnTo>
                  <a:lnTo>
                    <a:pt x="512" y="336"/>
                  </a:lnTo>
                  <a:lnTo>
                    <a:pt x="510" y="332"/>
                  </a:lnTo>
                  <a:lnTo>
                    <a:pt x="514" y="328"/>
                  </a:lnTo>
                  <a:lnTo>
                    <a:pt x="518" y="320"/>
                  </a:lnTo>
                  <a:lnTo>
                    <a:pt x="522" y="318"/>
                  </a:lnTo>
                  <a:lnTo>
                    <a:pt x="522" y="318"/>
                  </a:lnTo>
                  <a:lnTo>
                    <a:pt x="528" y="314"/>
                  </a:lnTo>
                  <a:lnTo>
                    <a:pt x="526" y="310"/>
                  </a:lnTo>
                  <a:lnTo>
                    <a:pt x="530" y="306"/>
                  </a:lnTo>
                  <a:lnTo>
                    <a:pt x="534" y="296"/>
                  </a:lnTo>
                  <a:lnTo>
                    <a:pt x="534" y="284"/>
                  </a:lnTo>
                  <a:lnTo>
                    <a:pt x="536" y="278"/>
                  </a:lnTo>
                  <a:lnTo>
                    <a:pt x="542" y="256"/>
                  </a:lnTo>
                  <a:lnTo>
                    <a:pt x="542" y="250"/>
                  </a:lnTo>
                  <a:lnTo>
                    <a:pt x="536" y="232"/>
                  </a:lnTo>
                  <a:lnTo>
                    <a:pt x="536" y="230"/>
                  </a:lnTo>
                  <a:lnTo>
                    <a:pt x="536" y="230"/>
                  </a:lnTo>
                  <a:lnTo>
                    <a:pt x="534" y="220"/>
                  </a:lnTo>
                  <a:lnTo>
                    <a:pt x="534" y="212"/>
                  </a:lnTo>
                  <a:lnTo>
                    <a:pt x="534" y="214"/>
                  </a:lnTo>
                  <a:lnTo>
                    <a:pt x="534" y="212"/>
                  </a:lnTo>
                  <a:lnTo>
                    <a:pt x="530" y="204"/>
                  </a:lnTo>
                  <a:lnTo>
                    <a:pt x="528" y="202"/>
                  </a:lnTo>
                  <a:lnTo>
                    <a:pt x="528" y="200"/>
                  </a:lnTo>
                  <a:lnTo>
                    <a:pt x="526" y="196"/>
                  </a:lnTo>
                  <a:lnTo>
                    <a:pt x="520" y="192"/>
                  </a:lnTo>
                  <a:lnTo>
                    <a:pt x="518" y="186"/>
                  </a:lnTo>
                  <a:lnTo>
                    <a:pt x="512" y="186"/>
                  </a:lnTo>
                  <a:lnTo>
                    <a:pt x="506" y="178"/>
                  </a:lnTo>
                  <a:lnTo>
                    <a:pt x="502" y="162"/>
                  </a:lnTo>
                  <a:lnTo>
                    <a:pt x="502" y="160"/>
                  </a:lnTo>
                  <a:lnTo>
                    <a:pt x="500" y="164"/>
                  </a:lnTo>
                  <a:lnTo>
                    <a:pt x="494" y="160"/>
                  </a:lnTo>
                  <a:lnTo>
                    <a:pt x="494" y="158"/>
                  </a:lnTo>
                  <a:lnTo>
                    <a:pt x="492" y="160"/>
                  </a:lnTo>
                  <a:lnTo>
                    <a:pt x="492" y="162"/>
                  </a:lnTo>
                  <a:lnTo>
                    <a:pt x="490" y="164"/>
                  </a:lnTo>
                  <a:lnTo>
                    <a:pt x="486" y="156"/>
                  </a:lnTo>
                  <a:lnTo>
                    <a:pt x="486" y="148"/>
                  </a:lnTo>
                  <a:lnTo>
                    <a:pt x="484" y="148"/>
                  </a:lnTo>
                  <a:lnTo>
                    <a:pt x="480" y="140"/>
                  </a:lnTo>
                  <a:lnTo>
                    <a:pt x="476" y="138"/>
                  </a:lnTo>
                  <a:lnTo>
                    <a:pt x="478" y="134"/>
                  </a:lnTo>
                  <a:lnTo>
                    <a:pt x="478" y="136"/>
                  </a:lnTo>
                  <a:lnTo>
                    <a:pt x="478" y="132"/>
                  </a:lnTo>
                  <a:lnTo>
                    <a:pt x="474" y="128"/>
                  </a:lnTo>
                  <a:lnTo>
                    <a:pt x="472" y="130"/>
                  </a:lnTo>
                  <a:lnTo>
                    <a:pt x="468" y="126"/>
                  </a:lnTo>
                  <a:lnTo>
                    <a:pt x="464" y="124"/>
                  </a:lnTo>
                  <a:lnTo>
                    <a:pt x="462" y="124"/>
                  </a:lnTo>
                  <a:lnTo>
                    <a:pt x="460" y="118"/>
                  </a:lnTo>
                  <a:lnTo>
                    <a:pt x="456" y="118"/>
                  </a:lnTo>
                  <a:lnTo>
                    <a:pt x="452" y="118"/>
                  </a:lnTo>
                  <a:lnTo>
                    <a:pt x="446" y="114"/>
                  </a:lnTo>
                  <a:lnTo>
                    <a:pt x="444" y="108"/>
                  </a:lnTo>
                  <a:lnTo>
                    <a:pt x="444" y="108"/>
                  </a:lnTo>
                  <a:lnTo>
                    <a:pt x="444" y="108"/>
                  </a:lnTo>
                  <a:lnTo>
                    <a:pt x="442" y="106"/>
                  </a:lnTo>
                  <a:lnTo>
                    <a:pt x="442" y="96"/>
                  </a:lnTo>
                  <a:lnTo>
                    <a:pt x="438" y="84"/>
                  </a:lnTo>
                  <a:lnTo>
                    <a:pt x="436" y="84"/>
                  </a:lnTo>
                  <a:lnTo>
                    <a:pt x="434" y="80"/>
                  </a:lnTo>
                  <a:lnTo>
                    <a:pt x="430" y="66"/>
                  </a:lnTo>
                  <a:lnTo>
                    <a:pt x="430" y="58"/>
                  </a:lnTo>
                  <a:lnTo>
                    <a:pt x="422" y="52"/>
                  </a:lnTo>
                  <a:lnTo>
                    <a:pt x="420" y="48"/>
                  </a:lnTo>
                  <a:lnTo>
                    <a:pt x="418" y="48"/>
                  </a:lnTo>
                  <a:lnTo>
                    <a:pt x="414" y="50"/>
                  </a:lnTo>
                  <a:lnTo>
                    <a:pt x="410" y="48"/>
                  </a:lnTo>
                  <a:lnTo>
                    <a:pt x="404" y="26"/>
                  </a:lnTo>
                  <a:lnTo>
                    <a:pt x="400" y="20"/>
                  </a:lnTo>
                  <a:lnTo>
                    <a:pt x="400" y="16"/>
                  </a:lnTo>
                  <a:lnTo>
                    <a:pt x="398" y="16"/>
                  </a:lnTo>
                  <a:lnTo>
                    <a:pt x="396" y="14"/>
                  </a:lnTo>
                  <a:lnTo>
                    <a:pt x="396" y="4"/>
                  </a:lnTo>
                  <a:lnTo>
                    <a:pt x="396" y="0"/>
                  </a:lnTo>
                  <a:lnTo>
                    <a:pt x="394" y="0"/>
                  </a:lnTo>
                  <a:lnTo>
                    <a:pt x="390" y="4"/>
                  </a:lnTo>
                  <a:lnTo>
                    <a:pt x="390" y="6"/>
                  </a:lnTo>
                  <a:lnTo>
                    <a:pt x="386" y="10"/>
                  </a:lnTo>
                  <a:lnTo>
                    <a:pt x="384" y="18"/>
                  </a:lnTo>
                  <a:lnTo>
                    <a:pt x="382" y="18"/>
                  </a:lnTo>
                  <a:lnTo>
                    <a:pt x="380" y="22"/>
                  </a:lnTo>
                  <a:lnTo>
                    <a:pt x="380" y="26"/>
                  </a:lnTo>
                  <a:lnTo>
                    <a:pt x="382" y="26"/>
                  </a:lnTo>
                  <a:lnTo>
                    <a:pt x="382" y="34"/>
                  </a:lnTo>
                  <a:lnTo>
                    <a:pt x="380" y="40"/>
                  </a:lnTo>
                  <a:lnTo>
                    <a:pt x="380" y="52"/>
                  </a:lnTo>
                  <a:lnTo>
                    <a:pt x="382" y="60"/>
                  </a:lnTo>
                  <a:lnTo>
                    <a:pt x="376" y="80"/>
                  </a:lnTo>
                  <a:lnTo>
                    <a:pt x="370" y="94"/>
                  </a:lnTo>
                  <a:lnTo>
                    <a:pt x="360" y="96"/>
                  </a:lnTo>
                  <a:lnTo>
                    <a:pt x="350" y="90"/>
                  </a:lnTo>
                  <a:lnTo>
                    <a:pt x="344" y="84"/>
                  </a:lnTo>
                  <a:lnTo>
                    <a:pt x="334" y="80"/>
                  </a:lnTo>
                  <a:lnTo>
                    <a:pt x="322" y="72"/>
                  </a:lnTo>
                  <a:lnTo>
                    <a:pt x="314" y="70"/>
                  </a:lnTo>
                  <a:lnTo>
                    <a:pt x="312" y="72"/>
                  </a:lnTo>
                  <a:lnTo>
                    <a:pt x="310" y="64"/>
                  </a:lnTo>
                  <a:lnTo>
                    <a:pt x="304" y="60"/>
                  </a:lnTo>
                  <a:lnTo>
                    <a:pt x="302" y="60"/>
                  </a:lnTo>
                  <a:lnTo>
                    <a:pt x="300" y="58"/>
                  </a:lnTo>
                  <a:lnTo>
                    <a:pt x="306" y="40"/>
                  </a:lnTo>
                  <a:lnTo>
                    <a:pt x="304" y="40"/>
                  </a:lnTo>
                  <a:lnTo>
                    <a:pt x="304" y="34"/>
                  </a:lnTo>
                  <a:lnTo>
                    <a:pt x="308" y="38"/>
                  </a:lnTo>
                  <a:lnTo>
                    <a:pt x="308" y="34"/>
                  </a:lnTo>
                  <a:lnTo>
                    <a:pt x="308" y="32"/>
                  </a:lnTo>
                  <a:lnTo>
                    <a:pt x="308" y="34"/>
                  </a:lnTo>
                  <a:lnTo>
                    <a:pt x="312" y="34"/>
                  </a:lnTo>
                  <a:lnTo>
                    <a:pt x="314" y="30"/>
                  </a:lnTo>
                  <a:lnTo>
                    <a:pt x="312" y="28"/>
                  </a:lnTo>
                  <a:lnTo>
                    <a:pt x="314" y="28"/>
                  </a:lnTo>
                  <a:lnTo>
                    <a:pt x="318" y="22"/>
                  </a:lnTo>
                  <a:lnTo>
                    <a:pt x="316" y="20"/>
                  </a:lnTo>
                  <a:lnTo>
                    <a:pt x="312" y="22"/>
                  </a:lnTo>
                  <a:lnTo>
                    <a:pt x="312" y="16"/>
                  </a:lnTo>
                  <a:lnTo>
                    <a:pt x="308" y="18"/>
                  </a:lnTo>
                  <a:lnTo>
                    <a:pt x="308" y="24"/>
                  </a:lnTo>
                  <a:lnTo>
                    <a:pt x="306" y="24"/>
                  </a:lnTo>
                  <a:lnTo>
                    <a:pt x="304" y="20"/>
                  </a:lnTo>
                  <a:lnTo>
                    <a:pt x="304" y="20"/>
                  </a:lnTo>
                  <a:lnTo>
                    <a:pt x="302" y="20"/>
                  </a:lnTo>
                  <a:lnTo>
                    <a:pt x="304" y="16"/>
                  </a:lnTo>
                  <a:lnTo>
                    <a:pt x="298" y="18"/>
                  </a:lnTo>
                  <a:lnTo>
                    <a:pt x="294" y="22"/>
                  </a:lnTo>
                  <a:lnTo>
                    <a:pt x="288" y="18"/>
                  </a:lnTo>
                  <a:lnTo>
                    <a:pt x="280" y="18"/>
                  </a:lnTo>
                  <a:lnTo>
                    <a:pt x="276" y="16"/>
                  </a:lnTo>
                  <a:lnTo>
                    <a:pt x="276" y="14"/>
                  </a:lnTo>
                  <a:lnTo>
                    <a:pt x="272" y="16"/>
                  </a:lnTo>
                  <a:lnTo>
                    <a:pt x="266" y="14"/>
                  </a:lnTo>
                  <a:lnTo>
                    <a:pt x="262" y="10"/>
                  </a:lnTo>
                  <a:lnTo>
                    <a:pt x="260" y="12"/>
                  </a:lnTo>
                  <a:lnTo>
                    <a:pt x="254" y="6"/>
                  </a:lnTo>
                  <a:lnTo>
                    <a:pt x="252" y="10"/>
                  </a:lnTo>
                  <a:lnTo>
                    <a:pt x="252" y="6"/>
                  </a:lnTo>
                  <a:lnTo>
                    <a:pt x="250" y="8"/>
                  </a:lnTo>
                  <a:lnTo>
                    <a:pt x="248" y="8"/>
                  </a:lnTo>
                  <a:lnTo>
                    <a:pt x="250" y="8"/>
                  </a:lnTo>
                  <a:lnTo>
                    <a:pt x="254" y="12"/>
                  </a:lnTo>
                  <a:lnTo>
                    <a:pt x="258" y="12"/>
                  </a:lnTo>
                  <a:lnTo>
                    <a:pt x="260" y="12"/>
                  </a:lnTo>
                  <a:lnTo>
                    <a:pt x="260" y="18"/>
                  </a:lnTo>
                  <a:lnTo>
                    <a:pt x="252" y="22"/>
                  </a:lnTo>
                  <a:lnTo>
                    <a:pt x="242" y="20"/>
                  </a:lnTo>
                  <a:lnTo>
                    <a:pt x="242" y="22"/>
                  </a:lnTo>
                  <a:lnTo>
                    <a:pt x="238" y="20"/>
                  </a:lnTo>
                  <a:lnTo>
                    <a:pt x="236" y="24"/>
                  </a:lnTo>
                  <a:lnTo>
                    <a:pt x="238" y="28"/>
                  </a:lnTo>
                  <a:lnTo>
                    <a:pt x="234" y="24"/>
                  </a:lnTo>
                  <a:lnTo>
                    <a:pt x="232" y="26"/>
                  </a:lnTo>
                  <a:lnTo>
                    <a:pt x="228" y="28"/>
                  </a:lnTo>
                  <a:lnTo>
                    <a:pt x="226" y="34"/>
                  </a:lnTo>
                  <a:lnTo>
                    <a:pt x="228" y="34"/>
                  </a:lnTo>
                  <a:lnTo>
                    <a:pt x="228" y="36"/>
                  </a:lnTo>
                  <a:lnTo>
                    <a:pt x="228" y="38"/>
                  </a:lnTo>
                  <a:lnTo>
                    <a:pt x="224" y="38"/>
                  </a:lnTo>
                  <a:lnTo>
                    <a:pt x="220" y="46"/>
                  </a:lnTo>
                  <a:lnTo>
                    <a:pt x="218" y="46"/>
                  </a:lnTo>
                  <a:lnTo>
                    <a:pt x="216" y="50"/>
                  </a:lnTo>
                  <a:lnTo>
                    <a:pt x="222" y="56"/>
                  </a:lnTo>
                  <a:lnTo>
                    <a:pt x="220" y="58"/>
                  </a:lnTo>
                  <a:lnTo>
                    <a:pt x="220" y="62"/>
                  </a:lnTo>
                  <a:lnTo>
                    <a:pt x="214" y="56"/>
                  </a:lnTo>
                  <a:lnTo>
                    <a:pt x="206" y="56"/>
                  </a:lnTo>
                  <a:lnTo>
                    <a:pt x="204" y="58"/>
                  </a:lnTo>
                  <a:lnTo>
                    <a:pt x="200" y="58"/>
                  </a:lnTo>
                  <a:lnTo>
                    <a:pt x="196" y="66"/>
                  </a:lnTo>
                  <a:lnTo>
                    <a:pt x="198" y="64"/>
                  </a:lnTo>
                  <a:lnTo>
                    <a:pt x="200" y="54"/>
                  </a:lnTo>
                  <a:lnTo>
                    <a:pt x="192" y="46"/>
                  </a:lnTo>
                  <a:lnTo>
                    <a:pt x="184" y="42"/>
                  </a:lnTo>
                  <a:lnTo>
                    <a:pt x="182" y="42"/>
                  </a:lnTo>
                  <a:lnTo>
                    <a:pt x="180" y="44"/>
                  </a:lnTo>
                  <a:lnTo>
                    <a:pt x="176" y="46"/>
                  </a:lnTo>
                  <a:lnTo>
                    <a:pt x="176" y="46"/>
                  </a:lnTo>
                  <a:lnTo>
                    <a:pt x="174" y="48"/>
                  </a:lnTo>
                  <a:lnTo>
                    <a:pt x="172" y="44"/>
                  </a:lnTo>
                  <a:lnTo>
                    <a:pt x="170" y="46"/>
                  </a:lnTo>
                  <a:lnTo>
                    <a:pt x="172" y="48"/>
                  </a:lnTo>
                  <a:lnTo>
                    <a:pt x="170" y="52"/>
                  </a:lnTo>
                  <a:lnTo>
                    <a:pt x="168" y="54"/>
                  </a:lnTo>
                  <a:lnTo>
                    <a:pt x="168" y="52"/>
                  </a:lnTo>
                  <a:lnTo>
                    <a:pt x="160" y="54"/>
                  </a:lnTo>
                  <a:lnTo>
                    <a:pt x="162" y="60"/>
                  </a:lnTo>
                  <a:lnTo>
                    <a:pt x="158" y="58"/>
                  </a:lnTo>
                  <a:lnTo>
                    <a:pt x="156" y="62"/>
                  </a:lnTo>
                  <a:lnTo>
                    <a:pt x="158" y="64"/>
                  </a:lnTo>
                  <a:lnTo>
                    <a:pt x="154" y="64"/>
                  </a:lnTo>
                  <a:lnTo>
                    <a:pt x="152" y="66"/>
                  </a:lnTo>
                  <a:lnTo>
                    <a:pt x="152" y="70"/>
                  </a:lnTo>
                  <a:lnTo>
                    <a:pt x="150" y="74"/>
                  </a:lnTo>
                  <a:lnTo>
                    <a:pt x="150" y="76"/>
                  </a:lnTo>
                  <a:lnTo>
                    <a:pt x="152" y="78"/>
                  </a:lnTo>
                  <a:lnTo>
                    <a:pt x="150" y="80"/>
                  </a:lnTo>
                  <a:lnTo>
                    <a:pt x="146" y="78"/>
                  </a:lnTo>
                  <a:lnTo>
                    <a:pt x="144" y="74"/>
                  </a:lnTo>
                  <a:lnTo>
                    <a:pt x="140" y="74"/>
                  </a:lnTo>
                  <a:lnTo>
                    <a:pt x="138" y="74"/>
                  </a:lnTo>
                  <a:lnTo>
                    <a:pt x="138" y="80"/>
                  </a:lnTo>
                  <a:lnTo>
                    <a:pt x="140" y="84"/>
                  </a:lnTo>
                  <a:lnTo>
                    <a:pt x="142" y="86"/>
                  </a:lnTo>
                  <a:lnTo>
                    <a:pt x="138" y="88"/>
                  </a:lnTo>
                  <a:lnTo>
                    <a:pt x="138" y="94"/>
                  </a:lnTo>
                  <a:lnTo>
                    <a:pt x="130" y="78"/>
                  </a:lnTo>
                  <a:lnTo>
                    <a:pt x="128" y="82"/>
                  </a:lnTo>
                  <a:lnTo>
                    <a:pt x="122" y="86"/>
                  </a:lnTo>
                  <a:lnTo>
                    <a:pt x="120" y="92"/>
                  </a:lnTo>
                  <a:lnTo>
                    <a:pt x="122" y="100"/>
                  </a:lnTo>
                  <a:lnTo>
                    <a:pt x="116" y="106"/>
                  </a:lnTo>
                  <a:lnTo>
                    <a:pt x="114" y="106"/>
                  </a:lnTo>
                  <a:lnTo>
                    <a:pt x="112" y="116"/>
                  </a:lnTo>
                  <a:lnTo>
                    <a:pt x="104" y="122"/>
                  </a:lnTo>
                  <a:lnTo>
                    <a:pt x="84" y="128"/>
                  </a:lnTo>
                  <a:lnTo>
                    <a:pt x="78" y="126"/>
                  </a:lnTo>
                  <a:lnTo>
                    <a:pt x="74" y="132"/>
                  </a:lnTo>
                  <a:lnTo>
                    <a:pt x="66" y="132"/>
                  </a:lnTo>
                  <a:lnTo>
                    <a:pt x="58" y="136"/>
                  </a:lnTo>
                  <a:lnTo>
                    <a:pt x="46" y="136"/>
                  </a:lnTo>
                  <a:lnTo>
                    <a:pt x="36" y="142"/>
                  </a:lnTo>
                  <a:lnTo>
                    <a:pt x="30" y="150"/>
                  </a:lnTo>
                  <a:lnTo>
                    <a:pt x="24" y="150"/>
                  </a:lnTo>
                  <a:lnTo>
                    <a:pt x="18" y="154"/>
                  </a:lnTo>
                  <a:lnTo>
                    <a:pt x="12" y="164"/>
                  </a:lnTo>
                  <a:lnTo>
                    <a:pt x="12" y="164"/>
                  </a:lnTo>
                  <a:lnTo>
                    <a:pt x="10" y="160"/>
                  </a:lnTo>
                  <a:lnTo>
                    <a:pt x="12" y="152"/>
                  </a:lnTo>
                  <a:lnTo>
                    <a:pt x="10" y="154"/>
                  </a:lnTo>
                  <a:lnTo>
                    <a:pt x="6" y="160"/>
                  </a:lnTo>
                  <a:lnTo>
                    <a:pt x="6" y="166"/>
                  </a:lnTo>
                  <a:lnTo>
                    <a:pt x="8" y="170"/>
                  </a:lnTo>
                  <a:lnTo>
                    <a:pt x="8" y="176"/>
                  </a:lnTo>
                  <a:lnTo>
                    <a:pt x="2" y="184"/>
                  </a:lnTo>
                  <a:lnTo>
                    <a:pt x="2" y="192"/>
                  </a:lnTo>
                  <a:lnTo>
                    <a:pt x="10" y="206"/>
                  </a:lnTo>
                  <a:lnTo>
                    <a:pt x="10" y="208"/>
                  </a:lnTo>
                  <a:lnTo>
                    <a:pt x="12" y="212"/>
                  </a:lnTo>
                  <a:lnTo>
                    <a:pt x="14" y="216"/>
                  </a:lnTo>
                  <a:lnTo>
                    <a:pt x="12" y="220"/>
                  </a:lnTo>
                  <a:lnTo>
                    <a:pt x="10" y="220"/>
                  </a:lnTo>
                  <a:lnTo>
                    <a:pt x="8" y="216"/>
                  </a:lnTo>
                  <a:lnTo>
                    <a:pt x="8" y="216"/>
                  </a:lnTo>
                  <a:lnTo>
                    <a:pt x="4" y="208"/>
                  </a:lnTo>
                  <a:lnTo>
                    <a:pt x="2" y="208"/>
                  </a:lnTo>
                  <a:lnTo>
                    <a:pt x="8" y="222"/>
                  </a:lnTo>
                  <a:lnTo>
                    <a:pt x="6" y="224"/>
                  </a:lnTo>
                  <a:lnTo>
                    <a:pt x="6" y="222"/>
                  </a:lnTo>
                  <a:lnTo>
                    <a:pt x="4" y="222"/>
                  </a:lnTo>
                  <a:lnTo>
                    <a:pt x="2" y="218"/>
                  </a:lnTo>
                  <a:lnTo>
                    <a:pt x="0" y="216"/>
                  </a:lnTo>
                  <a:lnTo>
                    <a:pt x="0" y="218"/>
                  </a:lnTo>
                  <a:lnTo>
                    <a:pt x="4" y="226"/>
                  </a:lnTo>
                  <a:lnTo>
                    <a:pt x="10" y="230"/>
                  </a:lnTo>
                  <a:lnTo>
                    <a:pt x="12" y="238"/>
                  </a:lnTo>
                  <a:lnTo>
                    <a:pt x="14" y="244"/>
                  </a:lnTo>
                  <a:lnTo>
                    <a:pt x="24" y="264"/>
                  </a:lnTo>
                  <a:lnTo>
                    <a:pt x="26" y="280"/>
                  </a:lnTo>
                  <a:lnTo>
                    <a:pt x="34" y="300"/>
                  </a:lnTo>
                  <a:lnTo>
                    <a:pt x="34" y="314"/>
                  </a:lnTo>
                  <a:lnTo>
                    <a:pt x="34" y="318"/>
                  </a:lnTo>
                  <a:lnTo>
                    <a:pt x="34" y="324"/>
                  </a:lnTo>
                  <a:lnTo>
                    <a:pt x="30" y="330"/>
                  </a:lnTo>
                  <a:lnTo>
                    <a:pt x="26" y="330"/>
                  </a:lnTo>
                  <a:lnTo>
                    <a:pt x="26" y="3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7" name="Rectangle 48"/>
            <p:cNvSpPr>
              <a:spLocks noChangeArrowheads="1"/>
            </p:cNvSpPr>
            <p:nvPr/>
          </p:nvSpPr>
          <p:spPr bwMode="auto">
            <a:xfrm>
              <a:off x="7621588" y="3938588"/>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898" name="Freeform 49"/>
            <p:cNvSpPr>
              <a:spLocks/>
            </p:cNvSpPr>
            <p:nvPr/>
          </p:nvSpPr>
          <p:spPr bwMode="auto">
            <a:xfrm>
              <a:off x="7748588" y="4719638"/>
              <a:ext cx="9525" cy="3175"/>
            </a:xfrm>
            <a:custGeom>
              <a:avLst/>
              <a:gdLst/>
              <a:ahLst/>
              <a:cxnLst>
                <a:cxn ang="0">
                  <a:pos x="2" y="0"/>
                </a:cxn>
                <a:cxn ang="0">
                  <a:pos x="0" y="0"/>
                </a:cxn>
                <a:cxn ang="0">
                  <a:pos x="2" y="0"/>
                </a:cxn>
                <a:cxn ang="0">
                  <a:pos x="6" y="2"/>
                </a:cxn>
                <a:cxn ang="0">
                  <a:pos x="2" y="0"/>
                </a:cxn>
                <a:cxn ang="0">
                  <a:pos x="2" y="0"/>
                </a:cxn>
              </a:cxnLst>
              <a:rect l="0" t="0" r="r" b="b"/>
              <a:pathLst>
                <a:path w="6" h="2">
                  <a:moveTo>
                    <a:pt x="2" y="0"/>
                  </a:moveTo>
                  <a:lnTo>
                    <a:pt x="0" y="0"/>
                  </a:lnTo>
                  <a:lnTo>
                    <a:pt x="2" y="0"/>
                  </a:lnTo>
                  <a:lnTo>
                    <a:pt x="6"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9" name="Freeform 50"/>
            <p:cNvSpPr>
              <a:spLocks/>
            </p:cNvSpPr>
            <p:nvPr/>
          </p:nvSpPr>
          <p:spPr bwMode="auto">
            <a:xfrm>
              <a:off x="6589713" y="4592638"/>
              <a:ext cx="196850" cy="63500"/>
            </a:xfrm>
            <a:custGeom>
              <a:avLst/>
              <a:gdLst/>
              <a:ahLst/>
              <a:cxnLst>
                <a:cxn ang="0">
                  <a:pos x="90" y="32"/>
                </a:cxn>
                <a:cxn ang="0">
                  <a:pos x="86" y="34"/>
                </a:cxn>
                <a:cxn ang="0">
                  <a:pos x="80" y="30"/>
                </a:cxn>
                <a:cxn ang="0">
                  <a:pos x="74" y="32"/>
                </a:cxn>
                <a:cxn ang="0">
                  <a:pos x="58" y="24"/>
                </a:cxn>
                <a:cxn ang="0">
                  <a:pos x="46" y="24"/>
                </a:cxn>
                <a:cxn ang="0">
                  <a:pos x="42" y="26"/>
                </a:cxn>
                <a:cxn ang="0">
                  <a:pos x="32" y="22"/>
                </a:cxn>
                <a:cxn ang="0">
                  <a:pos x="22" y="22"/>
                </a:cxn>
                <a:cxn ang="0">
                  <a:pos x="14" y="18"/>
                </a:cxn>
                <a:cxn ang="0">
                  <a:pos x="16" y="16"/>
                </a:cxn>
                <a:cxn ang="0">
                  <a:pos x="2" y="12"/>
                </a:cxn>
                <a:cxn ang="0">
                  <a:pos x="0" y="8"/>
                </a:cxn>
                <a:cxn ang="0">
                  <a:pos x="2" y="10"/>
                </a:cxn>
                <a:cxn ang="0">
                  <a:pos x="4" y="10"/>
                </a:cxn>
                <a:cxn ang="0">
                  <a:pos x="10" y="2"/>
                </a:cxn>
                <a:cxn ang="0">
                  <a:pos x="12" y="0"/>
                </a:cxn>
                <a:cxn ang="0">
                  <a:pos x="22" y="2"/>
                </a:cxn>
                <a:cxn ang="0">
                  <a:pos x="28" y="0"/>
                </a:cxn>
                <a:cxn ang="0">
                  <a:pos x="30" y="4"/>
                </a:cxn>
                <a:cxn ang="0">
                  <a:pos x="40" y="6"/>
                </a:cxn>
                <a:cxn ang="0">
                  <a:pos x="44" y="12"/>
                </a:cxn>
                <a:cxn ang="0">
                  <a:pos x="48" y="12"/>
                </a:cxn>
                <a:cxn ang="0">
                  <a:pos x="56" y="12"/>
                </a:cxn>
                <a:cxn ang="0">
                  <a:pos x="68" y="14"/>
                </a:cxn>
                <a:cxn ang="0">
                  <a:pos x="70" y="14"/>
                </a:cxn>
                <a:cxn ang="0">
                  <a:pos x="72" y="8"/>
                </a:cxn>
                <a:cxn ang="0">
                  <a:pos x="76" y="8"/>
                </a:cxn>
                <a:cxn ang="0">
                  <a:pos x="78" y="10"/>
                </a:cxn>
                <a:cxn ang="0">
                  <a:pos x="84" y="10"/>
                </a:cxn>
                <a:cxn ang="0">
                  <a:pos x="90" y="14"/>
                </a:cxn>
                <a:cxn ang="0">
                  <a:pos x="96" y="14"/>
                </a:cxn>
                <a:cxn ang="0">
                  <a:pos x="100" y="18"/>
                </a:cxn>
                <a:cxn ang="0">
                  <a:pos x="100" y="22"/>
                </a:cxn>
                <a:cxn ang="0">
                  <a:pos x="104" y="24"/>
                </a:cxn>
                <a:cxn ang="0">
                  <a:pos x="116" y="24"/>
                </a:cxn>
                <a:cxn ang="0">
                  <a:pos x="122" y="26"/>
                </a:cxn>
                <a:cxn ang="0">
                  <a:pos x="120" y="34"/>
                </a:cxn>
                <a:cxn ang="0">
                  <a:pos x="124" y="40"/>
                </a:cxn>
                <a:cxn ang="0">
                  <a:pos x="120" y="38"/>
                </a:cxn>
                <a:cxn ang="0">
                  <a:pos x="106" y="32"/>
                </a:cxn>
                <a:cxn ang="0">
                  <a:pos x="98" y="34"/>
                </a:cxn>
                <a:cxn ang="0">
                  <a:pos x="90" y="32"/>
                </a:cxn>
                <a:cxn ang="0">
                  <a:pos x="90" y="32"/>
                </a:cxn>
              </a:cxnLst>
              <a:rect l="0" t="0" r="r" b="b"/>
              <a:pathLst>
                <a:path w="124" h="40">
                  <a:moveTo>
                    <a:pt x="90" y="32"/>
                  </a:moveTo>
                  <a:lnTo>
                    <a:pt x="86" y="34"/>
                  </a:lnTo>
                  <a:lnTo>
                    <a:pt x="80" y="30"/>
                  </a:lnTo>
                  <a:lnTo>
                    <a:pt x="74" y="32"/>
                  </a:lnTo>
                  <a:lnTo>
                    <a:pt x="58" y="24"/>
                  </a:lnTo>
                  <a:lnTo>
                    <a:pt x="46" y="24"/>
                  </a:lnTo>
                  <a:lnTo>
                    <a:pt x="42" y="26"/>
                  </a:lnTo>
                  <a:lnTo>
                    <a:pt x="32" y="22"/>
                  </a:lnTo>
                  <a:lnTo>
                    <a:pt x="22" y="22"/>
                  </a:lnTo>
                  <a:lnTo>
                    <a:pt x="14" y="18"/>
                  </a:lnTo>
                  <a:lnTo>
                    <a:pt x="16" y="16"/>
                  </a:lnTo>
                  <a:lnTo>
                    <a:pt x="2" y="12"/>
                  </a:lnTo>
                  <a:lnTo>
                    <a:pt x="0" y="8"/>
                  </a:lnTo>
                  <a:lnTo>
                    <a:pt x="2" y="10"/>
                  </a:lnTo>
                  <a:lnTo>
                    <a:pt x="4" y="10"/>
                  </a:lnTo>
                  <a:lnTo>
                    <a:pt x="10" y="2"/>
                  </a:lnTo>
                  <a:lnTo>
                    <a:pt x="12" y="0"/>
                  </a:lnTo>
                  <a:lnTo>
                    <a:pt x="22" y="2"/>
                  </a:lnTo>
                  <a:lnTo>
                    <a:pt x="28" y="0"/>
                  </a:lnTo>
                  <a:lnTo>
                    <a:pt x="30" y="4"/>
                  </a:lnTo>
                  <a:lnTo>
                    <a:pt x="40" y="6"/>
                  </a:lnTo>
                  <a:lnTo>
                    <a:pt x="44" y="12"/>
                  </a:lnTo>
                  <a:lnTo>
                    <a:pt x="48" y="12"/>
                  </a:lnTo>
                  <a:lnTo>
                    <a:pt x="56" y="12"/>
                  </a:lnTo>
                  <a:lnTo>
                    <a:pt x="68" y="14"/>
                  </a:lnTo>
                  <a:lnTo>
                    <a:pt x="70" y="14"/>
                  </a:lnTo>
                  <a:lnTo>
                    <a:pt x="72" y="8"/>
                  </a:lnTo>
                  <a:lnTo>
                    <a:pt x="76" y="8"/>
                  </a:lnTo>
                  <a:lnTo>
                    <a:pt x="78" y="10"/>
                  </a:lnTo>
                  <a:lnTo>
                    <a:pt x="84" y="10"/>
                  </a:lnTo>
                  <a:lnTo>
                    <a:pt x="90" y="14"/>
                  </a:lnTo>
                  <a:lnTo>
                    <a:pt x="96" y="14"/>
                  </a:lnTo>
                  <a:lnTo>
                    <a:pt x="100" y="18"/>
                  </a:lnTo>
                  <a:lnTo>
                    <a:pt x="100" y="22"/>
                  </a:lnTo>
                  <a:lnTo>
                    <a:pt x="104" y="24"/>
                  </a:lnTo>
                  <a:lnTo>
                    <a:pt x="116" y="24"/>
                  </a:lnTo>
                  <a:lnTo>
                    <a:pt x="122" y="26"/>
                  </a:lnTo>
                  <a:lnTo>
                    <a:pt x="120" y="34"/>
                  </a:lnTo>
                  <a:lnTo>
                    <a:pt x="124" y="40"/>
                  </a:lnTo>
                  <a:lnTo>
                    <a:pt x="120" y="38"/>
                  </a:lnTo>
                  <a:lnTo>
                    <a:pt x="106" y="32"/>
                  </a:lnTo>
                  <a:lnTo>
                    <a:pt x="98" y="34"/>
                  </a:lnTo>
                  <a:lnTo>
                    <a:pt x="90" y="32"/>
                  </a:lnTo>
                  <a:lnTo>
                    <a:pt x="90"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0" name="Freeform 51"/>
            <p:cNvSpPr>
              <a:spLocks/>
            </p:cNvSpPr>
            <p:nvPr/>
          </p:nvSpPr>
          <p:spPr bwMode="auto">
            <a:xfrm>
              <a:off x="6818313" y="4538663"/>
              <a:ext cx="6350" cy="15875"/>
            </a:xfrm>
            <a:custGeom>
              <a:avLst/>
              <a:gdLst/>
              <a:ahLst/>
              <a:cxnLst>
                <a:cxn ang="0">
                  <a:pos x="2" y="0"/>
                </a:cxn>
                <a:cxn ang="0">
                  <a:pos x="4" y="8"/>
                </a:cxn>
                <a:cxn ang="0">
                  <a:pos x="2" y="10"/>
                </a:cxn>
                <a:cxn ang="0">
                  <a:pos x="0" y="2"/>
                </a:cxn>
                <a:cxn ang="0">
                  <a:pos x="2" y="0"/>
                </a:cxn>
                <a:cxn ang="0">
                  <a:pos x="2" y="0"/>
                </a:cxn>
              </a:cxnLst>
              <a:rect l="0" t="0" r="r" b="b"/>
              <a:pathLst>
                <a:path w="4" h="10">
                  <a:moveTo>
                    <a:pt x="2" y="0"/>
                  </a:moveTo>
                  <a:lnTo>
                    <a:pt x="4" y="8"/>
                  </a:lnTo>
                  <a:lnTo>
                    <a:pt x="2" y="1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1" name="Freeform 52"/>
            <p:cNvSpPr>
              <a:spLocks/>
            </p:cNvSpPr>
            <p:nvPr/>
          </p:nvSpPr>
          <p:spPr bwMode="auto">
            <a:xfrm>
              <a:off x="6843713" y="4227513"/>
              <a:ext cx="47625" cy="63500"/>
            </a:xfrm>
            <a:custGeom>
              <a:avLst/>
              <a:gdLst/>
              <a:ahLst/>
              <a:cxnLst>
                <a:cxn ang="0">
                  <a:pos x="28" y="0"/>
                </a:cxn>
                <a:cxn ang="0">
                  <a:pos x="30" y="0"/>
                </a:cxn>
                <a:cxn ang="0">
                  <a:pos x="30" y="4"/>
                </a:cxn>
                <a:cxn ang="0">
                  <a:pos x="30" y="12"/>
                </a:cxn>
                <a:cxn ang="0">
                  <a:pos x="20" y="20"/>
                </a:cxn>
                <a:cxn ang="0">
                  <a:pos x="20" y="24"/>
                </a:cxn>
                <a:cxn ang="0">
                  <a:pos x="8" y="34"/>
                </a:cxn>
                <a:cxn ang="0">
                  <a:pos x="0" y="40"/>
                </a:cxn>
                <a:cxn ang="0">
                  <a:pos x="0" y="40"/>
                </a:cxn>
                <a:cxn ang="0">
                  <a:pos x="2" y="34"/>
                </a:cxn>
                <a:cxn ang="0">
                  <a:pos x="8" y="28"/>
                </a:cxn>
                <a:cxn ang="0">
                  <a:pos x="20" y="14"/>
                </a:cxn>
                <a:cxn ang="0">
                  <a:pos x="24" y="12"/>
                </a:cxn>
                <a:cxn ang="0">
                  <a:pos x="26" y="6"/>
                </a:cxn>
                <a:cxn ang="0">
                  <a:pos x="26" y="8"/>
                </a:cxn>
                <a:cxn ang="0">
                  <a:pos x="28" y="8"/>
                </a:cxn>
                <a:cxn ang="0">
                  <a:pos x="26" y="6"/>
                </a:cxn>
                <a:cxn ang="0">
                  <a:pos x="28" y="0"/>
                </a:cxn>
                <a:cxn ang="0">
                  <a:pos x="28" y="0"/>
                </a:cxn>
              </a:cxnLst>
              <a:rect l="0" t="0" r="r" b="b"/>
              <a:pathLst>
                <a:path w="30" h="40">
                  <a:moveTo>
                    <a:pt x="28" y="0"/>
                  </a:moveTo>
                  <a:lnTo>
                    <a:pt x="30" y="0"/>
                  </a:lnTo>
                  <a:lnTo>
                    <a:pt x="30" y="4"/>
                  </a:lnTo>
                  <a:lnTo>
                    <a:pt x="30" y="12"/>
                  </a:lnTo>
                  <a:lnTo>
                    <a:pt x="20" y="20"/>
                  </a:lnTo>
                  <a:lnTo>
                    <a:pt x="20" y="24"/>
                  </a:lnTo>
                  <a:lnTo>
                    <a:pt x="8" y="34"/>
                  </a:lnTo>
                  <a:lnTo>
                    <a:pt x="0" y="40"/>
                  </a:lnTo>
                  <a:lnTo>
                    <a:pt x="0" y="40"/>
                  </a:lnTo>
                  <a:lnTo>
                    <a:pt x="2" y="34"/>
                  </a:lnTo>
                  <a:lnTo>
                    <a:pt x="8" y="28"/>
                  </a:lnTo>
                  <a:lnTo>
                    <a:pt x="20" y="14"/>
                  </a:lnTo>
                  <a:lnTo>
                    <a:pt x="24" y="12"/>
                  </a:lnTo>
                  <a:lnTo>
                    <a:pt x="26" y="6"/>
                  </a:lnTo>
                  <a:lnTo>
                    <a:pt x="26" y="8"/>
                  </a:lnTo>
                  <a:lnTo>
                    <a:pt x="28" y="8"/>
                  </a:lnTo>
                  <a:lnTo>
                    <a:pt x="26" y="6"/>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2" name="Freeform 53"/>
            <p:cNvSpPr>
              <a:spLocks/>
            </p:cNvSpPr>
            <p:nvPr/>
          </p:nvSpPr>
          <p:spPr bwMode="auto">
            <a:xfrm>
              <a:off x="6897688" y="4214813"/>
              <a:ext cx="3175" cy="6350"/>
            </a:xfrm>
            <a:custGeom>
              <a:avLst/>
              <a:gdLst/>
              <a:ahLst/>
              <a:cxnLst>
                <a:cxn ang="0">
                  <a:pos x="0" y="0"/>
                </a:cxn>
                <a:cxn ang="0">
                  <a:pos x="2" y="2"/>
                </a:cxn>
                <a:cxn ang="0">
                  <a:pos x="2" y="4"/>
                </a:cxn>
                <a:cxn ang="0">
                  <a:pos x="0" y="0"/>
                </a:cxn>
                <a:cxn ang="0">
                  <a:pos x="0" y="0"/>
                </a:cxn>
              </a:cxnLst>
              <a:rect l="0" t="0" r="r" b="b"/>
              <a:pathLst>
                <a:path w="2" h="4">
                  <a:moveTo>
                    <a:pt x="0" y="0"/>
                  </a:moveTo>
                  <a:lnTo>
                    <a:pt x="2"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3" name="Freeform 54"/>
            <p:cNvSpPr>
              <a:spLocks/>
            </p:cNvSpPr>
            <p:nvPr/>
          </p:nvSpPr>
          <p:spPr bwMode="auto">
            <a:xfrm>
              <a:off x="6897688" y="4208463"/>
              <a:ext cx="9525" cy="3175"/>
            </a:xfrm>
            <a:custGeom>
              <a:avLst/>
              <a:gdLst/>
              <a:ahLst/>
              <a:cxnLst>
                <a:cxn ang="0">
                  <a:pos x="0" y="0"/>
                </a:cxn>
                <a:cxn ang="0">
                  <a:pos x="6" y="2"/>
                </a:cxn>
                <a:cxn ang="0">
                  <a:pos x="2" y="2"/>
                </a:cxn>
                <a:cxn ang="0">
                  <a:pos x="0" y="0"/>
                </a:cxn>
                <a:cxn ang="0">
                  <a:pos x="0" y="0"/>
                </a:cxn>
              </a:cxnLst>
              <a:rect l="0" t="0" r="r" b="b"/>
              <a:pathLst>
                <a:path w="6" h="2">
                  <a:moveTo>
                    <a:pt x="0" y="0"/>
                  </a:moveTo>
                  <a:lnTo>
                    <a:pt x="6"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4" name="Freeform 55"/>
            <p:cNvSpPr>
              <a:spLocks/>
            </p:cNvSpPr>
            <p:nvPr/>
          </p:nvSpPr>
          <p:spPr bwMode="auto">
            <a:xfrm>
              <a:off x="6910388" y="4183063"/>
              <a:ext cx="22225" cy="25400"/>
            </a:xfrm>
            <a:custGeom>
              <a:avLst/>
              <a:gdLst/>
              <a:ahLst/>
              <a:cxnLst>
                <a:cxn ang="0">
                  <a:pos x="0" y="0"/>
                </a:cxn>
                <a:cxn ang="0">
                  <a:pos x="8" y="0"/>
                </a:cxn>
                <a:cxn ang="0">
                  <a:pos x="14" y="4"/>
                </a:cxn>
                <a:cxn ang="0">
                  <a:pos x="14" y="12"/>
                </a:cxn>
                <a:cxn ang="0">
                  <a:pos x="14" y="14"/>
                </a:cxn>
                <a:cxn ang="0">
                  <a:pos x="10" y="16"/>
                </a:cxn>
                <a:cxn ang="0">
                  <a:pos x="8" y="14"/>
                </a:cxn>
                <a:cxn ang="0">
                  <a:pos x="4" y="2"/>
                </a:cxn>
                <a:cxn ang="0">
                  <a:pos x="0" y="0"/>
                </a:cxn>
                <a:cxn ang="0">
                  <a:pos x="0" y="0"/>
                </a:cxn>
              </a:cxnLst>
              <a:rect l="0" t="0" r="r" b="b"/>
              <a:pathLst>
                <a:path w="14" h="16">
                  <a:moveTo>
                    <a:pt x="0" y="0"/>
                  </a:moveTo>
                  <a:lnTo>
                    <a:pt x="8" y="0"/>
                  </a:lnTo>
                  <a:lnTo>
                    <a:pt x="14" y="4"/>
                  </a:lnTo>
                  <a:lnTo>
                    <a:pt x="14" y="12"/>
                  </a:lnTo>
                  <a:lnTo>
                    <a:pt x="14" y="14"/>
                  </a:lnTo>
                  <a:lnTo>
                    <a:pt x="10" y="16"/>
                  </a:lnTo>
                  <a:lnTo>
                    <a:pt x="8" y="14"/>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5" name="Freeform 56"/>
            <p:cNvSpPr>
              <a:spLocks/>
            </p:cNvSpPr>
            <p:nvPr/>
          </p:nvSpPr>
          <p:spPr bwMode="auto">
            <a:xfrm>
              <a:off x="6897688" y="4068763"/>
              <a:ext cx="88900" cy="133350"/>
            </a:xfrm>
            <a:custGeom>
              <a:avLst/>
              <a:gdLst/>
              <a:ahLst/>
              <a:cxnLst>
                <a:cxn ang="0">
                  <a:pos x="34" y="4"/>
                </a:cxn>
                <a:cxn ang="0">
                  <a:pos x="32" y="16"/>
                </a:cxn>
                <a:cxn ang="0">
                  <a:pos x="36" y="24"/>
                </a:cxn>
                <a:cxn ang="0">
                  <a:pos x="24" y="38"/>
                </a:cxn>
                <a:cxn ang="0">
                  <a:pos x="20" y="46"/>
                </a:cxn>
                <a:cxn ang="0">
                  <a:pos x="24" y="58"/>
                </a:cxn>
                <a:cxn ang="0">
                  <a:pos x="28" y="66"/>
                </a:cxn>
                <a:cxn ang="0">
                  <a:pos x="32" y="62"/>
                </a:cxn>
                <a:cxn ang="0">
                  <a:pos x="42" y="62"/>
                </a:cxn>
                <a:cxn ang="0">
                  <a:pos x="46" y="66"/>
                </a:cxn>
                <a:cxn ang="0">
                  <a:pos x="54" y="66"/>
                </a:cxn>
                <a:cxn ang="0">
                  <a:pos x="50" y="70"/>
                </a:cxn>
                <a:cxn ang="0">
                  <a:pos x="54" y="74"/>
                </a:cxn>
                <a:cxn ang="0">
                  <a:pos x="56" y="78"/>
                </a:cxn>
                <a:cxn ang="0">
                  <a:pos x="54" y="80"/>
                </a:cxn>
                <a:cxn ang="0">
                  <a:pos x="52" y="80"/>
                </a:cxn>
                <a:cxn ang="0">
                  <a:pos x="44" y="72"/>
                </a:cxn>
                <a:cxn ang="0">
                  <a:pos x="36" y="66"/>
                </a:cxn>
                <a:cxn ang="0">
                  <a:pos x="28" y="66"/>
                </a:cxn>
                <a:cxn ang="0">
                  <a:pos x="20" y="70"/>
                </a:cxn>
                <a:cxn ang="0">
                  <a:pos x="14" y="66"/>
                </a:cxn>
                <a:cxn ang="0">
                  <a:pos x="10" y="62"/>
                </a:cxn>
                <a:cxn ang="0">
                  <a:pos x="10" y="54"/>
                </a:cxn>
                <a:cxn ang="0">
                  <a:pos x="6" y="54"/>
                </a:cxn>
                <a:cxn ang="0">
                  <a:pos x="4" y="50"/>
                </a:cxn>
                <a:cxn ang="0">
                  <a:pos x="2" y="34"/>
                </a:cxn>
                <a:cxn ang="0">
                  <a:pos x="6" y="34"/>
                </a:cxn>
                <a:cxn ang="0">
                  <a:pos x="10" y="2"/>
                </a:cxn>
                <a:cxn ang="0">
                  <a:pos x="20" y="2"/>
                </a:cxn>
                <a:cxn ang="0">
                  <a:pos x="28" y="4"/>
                </a:cxn>
                <a:cxn ang="0">
                  <a:pos x="32" y="0"/>
                </a:cxn>
                <a:cxn ang="0">
                  <a:pos x="32" y="2"/>
                </a:cxn>
              </a:cxnLst>
              <a:rect l="0" t="0" r="r" b="b"/>
              <a:pathLst>
                <a:path w="56" h="84">
                  <a:moveTo>
                    <a:pt x="32" y="2"/>
                  </a:moveTo>
                  <a:lnTo>
                    <a:pt x="34" y="4"/>
                  </a:lnTo>
                  <a:lnTo>
                    <a:pt x="32" y="8"/>
                  </a:lnTo>
                  <a:lnTo>
                    <a:pt x="32" y="16"/>
                  </a:lnTo>
                  <a:lnTo>
                    <a:pt x="36" y="22"/>
                  </a:lnTo>
                  <a:lnTo>
                    <a:pt x="36" y="24"/>
                  </a:lnTo>
                  <a:lnTo>
                    <a:pt x="30" y="34"/>
                  </a:lnTo>
                  <a:lnTo>
                    <a:pt x="24" y="38"/>
                  </a:lnTo>
                  <a:lnTo>
                    <a:pt x="22" y="46"/>
                  </a:lnTo>
                  <a:lnTo>
                    <a:pt x="20" y="46"/>
                  </a:lnTo>
                  <a:lnTo>
                    <a:pt x="24" y="54"/>
                  </a:lnTo>
                  <a:lnTo>
                    <a:pt x="24" y="58"/>
                  </a:lnTo>
                  <a:lnTo>
                    <a:pt x="26" y="62"/>
                  </a:lnTo>
                  <a:lnTo>
                    <a:pt x="28" y="66"/>
                  </a:lnTo>
                  <a:lnTo>
                    <a:pt x="32" y="64"/>
                  </a:lnTo>
                  <a:lnTo>
                    <a:pt x="32" y="62"/>
                  </a:lnTo>
                  <a:lnTo>
                    <a:pt x="38" y="60"/>
                  </a:lnTo>
                  <a:lnTo>
                    <a:pt x="42" y="62"/>
                  </a:lnTo>
                  <a:lnTo>
                    <a:pt x="44" y="68"/>
                  </a:lnTo>
                  <a:lnTo>
                    <a:pt x="46" y="66"/>
                  </a:lnTo>
                  <a:lnTo>
                    <a:pt x="46" y="64"/>
                  </a:lnTo>
                  <a:lnTo>
                    <a:pt x="54" y="66"/>
                  </a:lnTo>
                  <a:lnTo>
                    <a:pt x="54" y="68"/>
                  </a:lnTo>
                  <a:lnTo>
                    <a:pt x="50" y="70"/>
                  </a:lnTo>
                  <a:lnTo>
                    <a:pt x="50" y="72"/>
                  </a:lnTo>
                  <a:lnTo>
                    <a:pt x="54" y="74"/>
                  </a:lnTo>
                  <a:lnTo>
                    <a:pt x="54" y="76"/>
                  </a:lnTo>
                  <a:lnTo>
                    <a:pt x="56" y="78"/>
                  </a:lnTo>
                  <a:lnTo>
                    <a:pt x="56" y="84"/>
                  </a:lnTo>
                  <a:lnTo>
                    <a:pt x="54" y="80"/>
                  </a:lnTo>
                  <a:lnTo>
                    <a:pt x="56" y="80"/>
                  </a:lnTo>
                  <a:lnTo>
                    <a:pt x="52" y="80"/>
                  </a:lnTo>
                  <a:lnTo>
                    <a:pt x="46" y="76"/>
                  </a:lnTo>
                  <a:lnTo>
                    <a:pt x="44" y="72"/>
                  </a:lnTo>
                  <a:lnTo>
                    <a:pt x="38" y="66"/>
                  </a:lnTo>
                  <a:lnTo>
                    <a:pt x="36" y="66"/>
                  </a:lnTo>
                  <a:lnTo>
                    <a:pt x="38" y="74"/>
                  </a:lnTo>
                  <a:lnTo>
                    <a:pt x="28" y="66"/>
                  </a:lnTo>
                  <a:lnTo>
                    <a:pt x="24" y="66"/>
                  </a:lnTo>
                  <a:lnTo>
                    <a:pt x="20" y="70"/>
                  </a:lnTo>
                  <a:lnTo>
                    <a:pt x="18" y="70"/>
                  </a:lnTo>
                  <a:lnTo>
                    <a:pt x="14" y="66"/>
                  </a:lnTo>
                  <a:lnTo>
                    <a:pt x="12" y="66"/>
                  </a:lnTo>
                  <a:lnTo>
                    <a:pt x="10" y="62"/>
                  </a:lnTo>
                  <a:lnTo>
                    <a:pt x="14" y="54"/>
                  </a:lnTo>
                  <a:lnTo>
                    <a:pt x="10" y="54"/>
                  </a:lnTo>
                  <a:lnTo>
                    <a:pt x="10" y="58"/>
                  </a:lnTo>
                  <a:lnTo>
                    <a:pt x="6" y="54"/>
                  </a:lnTo>
                  <a:lnTo>
                    <a:pt x="4" y="54"/>
                  </a:lnTo>
                  <a:lnTo>
                    <a:pt x="4" y="50"/>
                  </a:lnTo>
                  <a:lnTo>
                    <a:pt x="0" y="34"/>
                  </a:lnTo>
                  <a:lnTo>
                    <a:pt x="2" y="34"/>
                  </a:lnTo>
                  <a:lnTo>
                    <a:pt x="4" y="36"/>
                  </a:lnTo>
                  <a:lnTo>
                    <a:pt x="6" y="34"/>
                  </a:lnTo>
                  <a:lnTo>
                    <a:pt x="8" y="10"/>
                  </a:lnTo>
                  <a:lnTo>
                    <a:pt x="10" y="2"/>
                  </a:lnTo>
                  <a:lnTo>
                    <a:pt x="12" y="0"/>
                  </a:lnTo>
                  <a:lnTo>
                    <a:pt x="20" y="2"/>
                  </a:lnTo>
                  <a:lnTo>
                    <a:pt x="24" y="4"/>
                  </a:lnTo>
                  <a:lnTo>
                    <a:pt x="28" y="4"/>
                  </a:lnTo>
                  <a:lnTo>
                    <a:pt x="30" y="2"/>
                  </a:lnTo>
                  <a:lnTo>
                    <a:pt x="32" y="0"/>
                  </a:lnTo>
                  <a:lnTo>
                    <a:pt x="32" y="2"/>
                  </a:lnTo>
                  <a:lnTo>
                    <a:pt x="3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6" name="Freeform 57"/>
            <p:cNvSpPr>
              <a:spLocks/>
            </p:cNvSpPr>
            <p:nvPr/>
          </p:nvSpPr>
          <p:spPr bwMode="auto">
            <a:xfrm>
              <a:off x="6942138" y="4148138"/>
              <a:ext cx="3175" cy="6350"/>
            </a:xfrm>
            <a:custGeom>
              <a:avLst/>
              <a:gdLst/>
              <a:ahLst/>
              <a:cxnLst>
                <a:cxn ang="0">
                  <a:pos x="0" y="0"/>
                </a:cxn>
                <a:cxn ang="0">
                  <a:pos x="0" y="0"/>
                </a:cxn>
                <a:cxn ang="0">
                  <a:pos x="2" y="4"/>
                </a:cxn>
                <a:cxn ang="0">
                  <a:pos x="0" y="4"/>
                </a:cxn>
                <a:cxn ang="0">
                  <a:pos x="0" y="0"/>
                </a:cxn>
                <a:cxn ang="0">
                  <a:pos x="0" y="0"/>
                </a:cxn>
              </a:cxnLst>
              <a:rect l="0" t="0" r="r" b="b"/>
              <a:pathLst>
                <a:path w="2" h="4">
                  <a:moveTo>
                    <a:pt x="0" y="0"/>
                  </a:moveTo>
                  <a:lnTo>
                    <a:pt x="0" y="0"/>
                  </a:lnTo>
                  <a:lnTo>
                    <a:pt x="2" y="4"/>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7" name="Freeform 58"/>
            <p:cNvSpPr>
              <a:spLocks/>
            </p:cNvSpPr>
            <p:nvPr/>
          </p:nvSpPr>
          <p:spPr bwMode="auto">
            <a:xfrm>
              <a:off x="6938963" y="4179888"/>
              <a:ext cx="6350" cy="6350"/>
            </a:xfrm>
            <a:custGeom>
              <a:avLst/>
              <a:gdLst/>
              <a:ahLst/>
              <a:cxnLst>
                <a:cxn ang="0">
                  <a:pos x="0" y="4"/>
                </a:cxn>
                <a:cxn ang="0">
                  <a:pos x="0" y="0"/>
                </a:cxn>
                <a:cxn ang="0">
                  <a:pos x="4" y="2"/>
                </a:cxn>
                <a:cxn ang="0">
                  <a:pos x="4" y="4"/>
                </a:cxn>
                <a:cxn ang="0">
                  <a:pos x="0" y="4"/>
                </a:cxn>
                <a:cxn ang="0">
                  <a:pos x="0" y="4"/>
                </a:cxn>
              </a:cxnLst>
              <a:rect l="0" t="0" r="r" b="b"/>
              <a:pathLst>
                <a:path w="4" h="4">
                  <a:moveTo>
                    <a:pt x="0" y="4"/>
                  </a:moveTo>
                  <a:lnTo>
                    <a:pt x="0" y="0"/>
                  </a:lnTo>
                  <a:lnTo>
                    <a:pt x="4" y="2"/>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8" name="Freeform 59"/>
            <p:cNvSpPr>
              <a:spLocks/>
            </p:cNvSpPr>
            <p:nvPr/>
          </p:nvSpPr>
          <p:spPr bwMode="auto">
            <a:xfrm>
              <a:off x="6942138" y="4198938"/>
              <a:ext cx="3175" cy="12700"/>
            </a:xfrm>
            <a:custGeom>
              <a:avLst/>
              <a:gdLst/>
              <a:ahLst/>
              <a:cxnLst>
                <a:cxn ang="0">
                  <a:pos x="0" y="4"/>
                </a:cxn>
                <a:cxn ang="0">
                  <a:pos x="0" y="0"/>
                </a:cxn>
                <a:cxn ang="0">
                  <a:pos x="2" y="0"/>
                </a:cxn>
                <a:cxn ang="0">
                  <a:pos x="2" y="8"/>
                </a:cxn>
                <a:cxn ang="0">
                  <a:pos x="0" y="4"/>
                </a:cxn>
                <a:cxn ang="0">
                  <a:pos x="0" y="4"/>
                </a:cxn>
              </a:cxnLst>
              <a:rect l="0" t="0" r="r" b="b"/>
              <a:pathLst>
                <a:path w="2" h="8">
                  <a:moveTo>
                    <a:pt x="0" y="4"/>
                  </a:moveTo>
                  <a:lnTo>
                    <a:pt x="0" y="0"/>
                  </a:lnTo>
                  <a:lnTo>
                    <a:pt x="2" y="0"/>
                  </a:lnTo>
                  <a:lnTo>
                    <a:pt x="2"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9" name="Freeform 60"/>
            <p:cNvSpPr>
              <a:spLocks/>
            </p:cNvSpPr>
            <p:nvPr/>
          </p:nvSpPr>
          <p:spPr bwMode="auto">
            <a:xfrm>
              <a:off x="6951663" y="4202113"/>
              <a:ext cx="6350" cy="6350"/>
            </a:xfrm>
            <a:custGeom>
              <a:avLst/>
              <a:gdLst/>
              <a:ahLst/>
              <a:cxnLst>
                <a:cxn ang="0">
                  <a:pos x="0" y="2"/>
                </a:cxn>
                <a:cxn ang="0">
                  <a:pos x="2" y="0"/>
                </a:cxn>
                <a:cxn ang="0">
                  <a:pos x="4" y="4"/>
                </a:cxn>
                <a:cxn ang="0">
                  <a:pos x="0" y="2"/>
                </a:cxn>
                <a:cxn ang="0">
                  <a:pos x="0" y="2"/>
                </a:cxn>
              </a:cxnLst>
              <a:rect l="0" t="0" r="r" b="b"/>
              <a:pathLst>
                <a:path w="4" h="4">
                  <a:moveTo>
                    <a:pt x="0" y="2"/>
                  </a:moveTo>
                  <a:lnTo>
                    <a:pt x="2" y="0"/>
                  </a:lnTo>
                  <a:lnTo>
                    <a:pt x="4"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0" name="Freeform 61"/>
            <p:cNvSpPr>
              <a:spLocks/>
            </p:cNvSpPr>
            <p:nvPr/>
          </p:nvSpPr>
          <p:spPr bwMode="auto">
            <a:xfrm>
              <a:off x="6970713" y="4202113"/>
              <a:ext cx="15875" cy="15875"/>
            </a:xfrm>
            <a:custGeom>
              <a:avLst/>
              <a:gdLst/>
              <a:ahLst/>
              <a:cxnLst>
                <a:cxn ang="0">
                  <a:pos x="0" y="0"/>
                </a:cxn>
                <a:cxn ang="0">
                  <a:pos x="10" y="6"/>
                </a:cxn>
                <a:cxn ang="0">
                  <a:pos x="10" y="10"/>
                </a:cxn>
                <a:cxn ang="0">
                  <a:pos x="6" y="8"/>
                </a:cxn>
                <a:cxn ang="0">
                  <a:pos x="4" y="4"/>
                </a:cxn>
                <a:cxn ang="0">
                  <a:pos x="0" y="8"/>
                </a:cxn>
                <a:cxn ang="0">
                  <a:pos x="0" y="0"/>
                </a:cxn>
                <a:cxn ang="0">
                  <a:pos x="0" y="0"/>
                </a:cxn>
              </a:cxnLst>
              <a:rect l="0" t="0" r="r" b="b"/>
              <a:pathLst>
                <a:path w="10" h="10">
                  <a:moveTo>
                    <a:pt x="0" y="0"/>
                  </a:moveTo>
                  <a:lnTo>
                    <a:pt x="10" y="6"/>
                  </a:lnTo>
                  <a:lnTo>
                    <a:pt x="10" y="10"/>
                  </a:lnTo>
                  <a:lnTo>
                    <a:pt x="6" y="8"/>
                  </a:lnTo>
                  <a:lnTo>
                    <a:pt x="4" y="4"/>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1" name="Freeform 62"/>
            <p:cNvSpPr>
              <a:spLocks/>
            </p:cNvSpPr>
            <p:nvPr/>
          </p:nvSpPr>
          <p:spPr bwMode="auto">
            <a:xfrm>
              <a:off x="6992938" y="4202113"/>
              <a:ext cx="28575" cy="31750"/>
            </a:xfrm>
            <a:custGeom>
              <a:avLst/>
              <a:gdLst/>
              <a:ahLst/>
              <a:cxnLst>
                <a:cxn ang="0">
                  <a:pos x="0" y="0"/>
                </a:cxn>
                <a:cxn ang="0">
                  <a:pos x="8" y="0"/>
                </a:cxn>
                <a:cxn ang="0">
                  <a:pos x="12" y="0"/>
                </a:cxn>
                <a:cxn ang="0">
                  <a:pos x="16" y="4"/>
                </a:cxn>
                <a:cxn ang="0">
                  <a:pos x="16" y="14"/>
                </a:cxn>
                <a:cxn ang="0">
                  <a:pos x="18" y="20"/>
                </a:cxn>
                <a:cxn ang="0">
                  <a:pos x="12" y="20"/>
                </a:cxn>
                <a:cxn ang="0">
                  <a:pos x="8" y="14"/>
                </a:cxn>
                <a:cxn ang="0">
                  <a:pos x="8" y="10"/>
                </a:cxn>
                <a:cxn ang="0">
                  <a:pos x="2" y="6"/>
                </a:cxn>
                <a:cxn ang="0">
                  <a:pos x="0" y="0"/>
                </a:cxn>
                <a:cxn ang="0">
                  <a:pos x="0" y="0"/>
                </a:cxn>
              </a:cxnLst>
              <a:rect l="0" t="0" r="r" b="b"/>
              <a:pathLst>
                <a:path w="18" h="20">
                  <a:moveTo>
                    <a:pt x="0" y="0"/>
                  </a:moveTo>
                  <a:lnTo>
                    <a:pt x="8" y="0"/>
                  </a:lnTo>
                  <a:lnTo>
                    <a:pt x="12" y="0"/>
                  </a:lnTo>
                  <a:lnTo>
                    <a:pt x="16" y="4"/>
                  </a:lnTo>
                  <a:lnTo>
                    <a:pt x="16" y="14"/>
                  </a:lnTo>
                  <a:lnTo>
                    <a:pt x="18" y="20"/>
                  </a:lnTo>
                  <a:lnTo>
                    <a:pt x="12" y="20"/>
                  </a:lnTo>
                  <a:lnTo>
                    <a:pt x="8" y="14"/>
                  </a:lnTo>
                  <a:lnTo>
                    <a:pt x="8" y="10"/>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2" name="Freeform 63"/>
            <p:cNvSpPr>
              <a:spLocks/>
            </p:cNvSpPr>
            <p:nvPr/>
          </p:nvSpPr>
          <p:spPr bwMode="auto">
            <a:xfrm>
              <a:off x="6942138" y="4214813"/>
              <a:ext cx="25400" cy="31750"/>
            </a:xfrm>
            <a:custGeom>
              <a:avLst/>
              <a:gdLst/>
              <a:ahLst/>
              <a:cxnLst>
                <a:cxn ang="0">
                  <a:pos x="0" y="0"/>
                </a:cxn>
                <a:cxn ang="0">
                  <a:pos x="2" y="2"/>
                </a:cxn>
                <a:cxn ang="0">
                  <a:pos x="6" y="4"/>
                </a:cxn>
                <a:cxn ang="0">
                  <a:pos x="16" y="6"/>
                </a:cxn>
                <a:cxn ang="0">
                  <a:pos x="14" y="12"/>
                </a:cxn>
                <a:cxn ang="0">
                  <a:pos x="8" y="16"/>
                </a:cxn>
                <a:cxn ang="0">
                  <a:pos x="2" y="18"/>
                </a:cxn>
                <a:cxn ang="0">
                  <a:pos x="0" y="20"/>
                </a:cxn>
                <a:cxn ang="0">
                  <a:pos x="0" y="16"/>
                </a:cxn>
                <a:cxn ang="0">
                  <a:pos x="2" y="6"/>
                </a:cxn>
                <a:cxn ang="0">
                  <a:pos x="0" y="0"/>
                </a:cxn>
                <a:cxn ang="0">
                  <a:pos x="0" y="0"/>
                </a:cxn>
              </a:cxnLst>
              <a:rect l="0" t="0" r="r" b="b"/>
              <a:pathLst>
                <a:path w="16" h="20">
                  <a:moveTo>
                    <a:pt x="0" y="0"/>
                  </a:moveTo>
                  <a:lnTo>
                    <a:pt x="2" y="2"/>
                  </a:lnTo>
                  <a:lnTo>
                    <a:pt x="6" y="4"/>
                  </a:lnTo>
                  <a:lnTo>
                    <a:pt x="16" y="6"/>
                  </a:lnTo>
                  <a:lnTo>
                    <a:pt x="14" y="12"/>
                  </a:lnTo>
                  <a:lnTo>
                    <a:pt x="8" y="16"/>
                  </a:lnTo>
                  <a:lnTo>
                    <a:pt x="2" y="18"/>
                  </a:lnTo>
                  <a:lnTo>
                    <a:pt x="0" y="20"/>
                  </a:lnTo>
                  <a:lnTo>
                    <a:pt x="0" y="16"/>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3" name="Freeform 64"/>
            <p:cNvSpPr>
              <a:spLocks/>
            </p:cNvSpPr>
            <p:nvPr/>
          </p:nvSpPr>
          <p:spPr bwMode="auto">
            <a:xfrm>
              <a:off x="6951663" y="4237038"/>
              <a:ext cx="25400" cy="41275"/>
            </a:xfrm>
            <a:custGeom>
              <a:avLst/>
              <a:gdLst/>
              <a:ahLst/>
              <a:cxnLst>
                <a:cxn ang="0">
                  <a:pos x="8" y="2"/>
                </a:cxn>
                <a:cxn ang="0">
                  <a:pos x="10" y="0"/>
                </a:cxn>
                <a:cxn ang="0">
                  <a:pos x="14" y="0"/>
                </a:cxn>
                <a:cxn ang="0">
                  <a:pos x="16" y="2"/>
                </a:cxn>
                <a:cxn ang="0">
                  <a:pos x="10" y="14"/>
                </a:cxn>
                <a:cxn ang="0">
                  <a:pos x="12" y="24"/>
                </a:cxn>
                <a:cxn ang="0">
                  <a:pos x="8" y="26"/>
                </a:cxn>
                <a:cxn ang="0">
                  <a:pos x="0" y="16"/>
                </a:cxn>
                <a:cxn ang="0">
                  <a:pos x="2" y="14"/>
                </a:cxn>
                <a:cxn ang="0">
                  <a:pos x="4" y="12"/>
                </a:cxn>
                <a:cxn ang="0">
                  <a:pos x="8" y="2"/>
                </a:cxn>
                <a:cxn ang="0">
                  <a:pos x="8" y="2"/>
                </a:cxn>
              </a:cxnLst>
              <a:rect l="0" t="0" r="r" b="b"/>
              <a:pathLst>
                <a:path w="16" h="26">
                  <a:moveTo>
                    <a:pt x="8" y="2"/>
                  </a:moveTo>
                  <a:lnTo>
                    <a:pt x="10" y="0"/>
                  </a:lnTo>
                  <a:lnTo>
                    <a:pt x="14" y="0"/>
                  </a:lnTo>
                  <a:lnTo>
                    <a:pt x="16" y="2"/>
                  </a:lnTo>
                  <a:lnTo>
                    <a:pt x="10" y="14"/>
                  </a:lnTo>
                  <a:lnTo>
                    <a:pt x="12" y="24"/>
                  </a:lnTo>
                  <a:lnTo>
                    <a:pt x="8" y="26"/>
                  </a:lnTo>
                  <a:lnTo>
                    <a:pt x="0" y="16"/>
                  </a:lnTo>
                  <a:lnTo>
                    <a:pt x="2" y="14"/>
                  </a:lnTo>
                  <a:lnTo>
                    <a:pt x="4" y="1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4" name="Freeform 65"/>
            <p:cNvSpPr>
              <a:spLocks/>
            </p:cNvSpPr>
            <p:nvPr/>
          </p:nvSpPr>
          <p:spPr bwMode="auto">
            <a:xfrm>
              <a:off x="6992938" y="4224338"/>
              <a:ext cx="19050" cy="31750"/>
            </a:xfrm>
            <a:custGeom>
              <a:avLst/>
              <a:gdLst/>
              <a:ahLst/>
              <a:cxnLst>
                <a:cxn ang="0">
                  <a:pos x="0" y="0"/>
                </a:cxn>
                <a:cxn ang="0">
                  <a:pos x="2" y="2"/>
                </a:cxn>
                <a:cxn ang="0">
                  <a:pos x="8" y="2"/>
                </a:cxn>
                <a:cxn ang="0">
                  <a:pos x="8" y="4"/>
                </a:cxn>
                <a:cxn ang="0">
                  <a:pos x="8" y="10"/>
                </a:cxn>
                <a:cxn ang="0">
                  <a:pos x="12" y="18"/>
                </a:cxn>
                <a:cxn ang="0">
                  <a:pos x="10" y="18"/>
                </a:cxn>
                <a:cxn ang="0">
                  <a:pos x="8" y="20"/>
                </a:cxn>
                <a:cxn ang="0">
                  <a:pos x="6" y="16"/>
                </a:cxn>
                <a:cxn ang="0">
                  <a:pos x="4" y="8"/>
                </a:cxn>
                <a:cxn ang="0">
                  <a:pos x="2" y="8"/>
                </a:cxn>
                <a:cxn ang="0">
                  <a:pos x="0" y="0"/>
                </a:cxn>
                <a:cxn ang="0">
                  <a:pos x="0" y="0"/>
                </a:cxn>
              </a:cxnLst>
              <a:rect l="0" t="0" r="r" b="b"/>
              <a:pathLst>
                <a:path w="12" h="20">
                  <a:moveTo>
                    <a:pt x="0" y="0"/>
                  </a:moveTo>
                  <a:lnTo>
                    <a:pt x="2" y="2"/>
                  </a:lnTo>
                  <a:lnTo>
                    <a:pt x="8" y="2"/>
                  </a:lnTo>
                  <a:lnTo>
                    <a:pt x="8" y="4"/>
                  </a:lnTo>
                  <a:lnTo>
                    <a:pt x="8" y="10"/>
                  </a:lnTo>
                  <a:lnTo>
                    <a:pt x="12" y="18"/>
                  </a:lnTo>
                  <a:lnTo>
                    <a:pt x="10" y="18"/>
                  </a:lnTo>
                  <a:lnTo>
                    <a:pt x="8" y="20"/>
                  </a:lnTo>
                  <a:lnTo>
                    <a:pt x="6" y="16"/>
                  </a:lnTo>
                  <a:lnTo>
                    <a:pt x="4" y="8"/>
                  </a:lnTo>
                  <a:lnTo>
                    <a:pt x="2"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5" name="Freeform 66"/>
            <p:cNvSpPr>
              <a:spLocks/>
            </p:cNvSpPr>
            <p:nvPr/>
          </p:nvSpPr>
          <p:spPr bwMode="auto">
            <a:xfrm>
              <a:off x="6973888" y="4230688"/>
              <a:ext cx="12700" cy="38100"/>
            </a:xfrm>
            <a:custGeom>
              <a:avLst/>
              <a:gdLst/>
              <a:ahLst/>
              <a:cxnLst>
                <a:cxn ang="0">
                  <a:pos x="8" y="0"/>
                </a:cxn>
                <a:cxn ang="0">
                  <a:pos x="8" y="10"/>
                </a:cxn>
                <a:cxn ang="0">
                  <a:pos x="4" y="14"/>
                </a:cxn>
                <a:cxn ang="0">
                  <a:pos x="0" y="24"/>
                </a:cxn>
                <a:cxn ang="0">
                  <a:pos x="0" y="18"/>
                </a:cxn>
                <a:cxn ang="0">
                  <a:pos x="8" y="0"/>
                </a:cxn>
                <a:cxn ang="0">
                  <a:pos x="8" y="0"/>
                </a:cxn>
              </a:cxnLst>
              <a:rect l="0" t="0" r="r" b="b"/>
              <a:pathLst>
                <a:path w="8" h="24">
                  <a:moveTo>
                    <a:pt x="8" y="0"/>
                  </a:moveTo>
                  <a:lnTo>
                    <a:pt x="8" y="10"/>
                  </a:lnTo>
                  <a:lnTo>
                    <a:pt x="4" y="14"/>
                  </a:lnTo>
                  <a:lnTo>
                    <a:pt x="0" y="24"/>
                  </a:lnTo>
                  <a:lnTo>
                    <a:pt x="0" y="18"/>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6" name="Freeform 67"/>
            <p:cNvSpPr>
              <a:spLocks/>
            </p:cNvSpPr>
            <p:nvPr/>
          </p:nvSpPr>
          <p:spPr bwMode="auto">
            <a:xfrm>
              <a:off x="6983413" y="4252913"/>
              <a:ext cx="15875" cy="12700"/>
            </a:xfrm>
            <a:custGeom>
              <a:avLst/>
              <a:gdLst/>
              <a:ahLst/>
              <a:cxnLst>
                <a:cxn ang="0">
                  <a:pos x="0" y="4"/>
                </a:cxn>
                <a:cxn ang="0">
                  <a:pos x="4" y="0"/>
                </a:cxn>
                <a:cxn ang="0">
                  <a:pos x="10" y="0"/>
                </a:cxn>
                <a:cxn ang="0">
                  <a:pos x="8" y="6"/>
                </a:cxn>
                <a:cxn ang="0">
                  <a:pos x="2" y="8"/>
                </a:cxn>
                <a:cxn ang="0">
                  <a:pos x="0" y="4"/>
                </a:cxn>
                <a:cxn ang="0">
                  <a:pos x="0" y="4"/>
                </a:cxn>
              </a:cxnLst>
              <a:rect l="0" t="0" r="r" b="b"/>
              <a:pathLst>
                <a:path w="10" h="8">
                  <a:moveTo>
                    <a:pt x="0" y="4"/>
                  </a:moveTo>
                  <a:lnTo>
                    <a:pt x="4" y="0"/>
                  </a:lnTo>
                  <a:lnTo>
                    <a:pt x="10" y="0"/>
                  </a:lnTo>
                  <a:lnTo>
                    <a:pt x="8" y="6"/>
                  </a:lnTo>
                  <a:lnTo>
                    <a:pt x="2"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7" name="Freeform 68"/>
            <p:cNvSpPr>
              <a:spLocks/>
            </p:cNvSpPr>
            <p:nvPr/>
          </p:nvSpPr>
          <p:spPr bwMode="auto">
            <a:xfrm>
              <a:off x="6942138" y="4262438"/>
              <a:ext cx="98425" cy="88900"/>
            </a:xfrm>
            <a:custGeom>
              <a:avLst/>
              <a:gdLst/>
              <a:ahLst/>
              <a:cxnLst>
                <a:cxn ang="0">
                  <a:pos x="46" y="0"/>
                </a:cxn>
                <a:cxn ang="0">
                  <a:pos x="48" y="0"/>
                </a:cxn>
                <a:cxn ang="0">
                  <a:pos x="58" y="8"/>
                </a:cxn>
                <a:cxn ang="0">
                  <a:pos x="58" y="12"/>
                </a:cxn>
                <a:cxn ang="0">
                  <a:pos x="56" y="16"/>
                </a:cxn>
                <a:cxn ang="0">
                  <a:pos x="58" y="16"/>
                </a:cxn>
                <a:cxn ang="0">
                  <a:pos x="62" y="30"/>
                </a:cxn>
                <a:cxn ang="0">
                  <a:pos x="62" y="34"/>
                </a:cxn>
                <a:cxn ang="0">
                  <a:pos x="58" y="40"/>
                </a:cxn>
                <a:cxn ang="0">
                  <a:pos x="58" y="46"/>
                </a:cxn>
                <a:cxn ang="0">
                  <a:pos x="56" y="44"/>
                </a:cxn>
                <a:cxn ang="0">
                  <a:pos x="56" y="36"/>
                </a:cxn>
                <a:cxn ang="0">
                  <a:pos x="52" y="32"/>
                </a:cxn>
                <a:cxn ang="0">
                  <a:pos x="50" y="32"/>
                </a:cxn>
                <a:cxn ang="0">
                  <a:pos x="48" y="38"/>
                </a:cxn>
                <a:cxn ang="0">
                  <a:pos x="46" y="42"/>
                </a:cxn>
                <a:cxn ang="0">
                  <a:pos x="50" y="48"/>
                </a:cxn>
                <a:cxn ang="0">
                  <a:pos x="48" y="56"/>
                </a:cxn>
                <a:cxn ang="0">
                  <a:pos x="46" y="54"/>
                </a:cxn>
                <a:cxn ang="0">
                  <a:pos x="44" y="50"/>
                </a:cxn>
                <a:cxn ang="0">
                  <a:pos x="40" y="52"/>
                </a:cxn>
                <a:cxn ang="0">
                  <a:pos x="32" y="48"/>
                </a:cxn>
                <a:cxn ang="0">
                  <a:pos x="30" y="46"/>
                </a:cxn>
                <a:cxn ang="0">
                  <a:pos x="28" y="36"/>
                </a:cxn>
                <a:cxn ang="0">
                  <a:pos x="30" y="30"/>
                </a:cxn>
                <a:cxn ang="0">
                  <a:pos x="24" y="26"/>
                </a:cxn>
                <a:cxn ang="0">
                  <a:pos x="22" y="26"/>
                </a:cxn>
                <a:cxn ang="0">
                  <a:pos x="20" y="30"/>
                </a:cxn>
                <a:cxn ang="0">
                  <a:pos x="16" y="30"/>
                </a:cxn>
                <a:cxn ang="0">
                  <a:pos x="16" y="28"/>
                </a:cxn>
                <a:cxn ang="0">
                  <a:pos x="14" y="32"/>
                </a:cxn>
                <a:cxn ang="0">
                  <a:pos x="12" y="28"/>
                </a:cxn>
                <a:cxn ang="0">
                  <a:pos x="10" y="28"/>
                </a:cxn>
                <a:cxn ang="0">
                  <a:pos x="6" y="30"/>
                </a:cxn>
                <a:cxn ang="0">
                  <a:pos x="4" y="38"/>
                </a:cxn>
                <a:cxn ang="0">
                  <a:pos x="0" y="38"/>
                </a:cxn>
                <a:cxn ang="0">
                  <a:pos x="0" y="34"/>
                </a:cxn>
                <a:cxn ang="0">
                  <a:pos x="2" y="26"/>
                </a:cxn>
                <a:cxn ang="0">
                  <a:pos x="6" y="22"/>
                </a:cxn>
                <a:cxn ang="0">
                  <a:pos x="12" y="20"/>
                </a:cxn>
                <a:cxn ang="0">
                  <a:pos x="14" y="18"/>
                </a:cxn>
                <a:cxn ang="0">
                  <a:pos x="20" y="14"/>
                </a:cxn>
                <a:cxn ang="0">
                  <a:pos x="24" y="16"/>
                </a:cxn>
                <a:cxn ang="0">
                  <a:pos x="26" y="18"/>
                </a:cxn>
                <a:cxn ang="0">
                  <a:pos x="24" y="22"/>
                </a:cxn>
                <a:cxn ang="0">
                  <a:pos x="30" y="20"/>
                </a:cxn>
                <a:cxn ang="0">
                  <a:pos x="32" y="16"/>
                </a:cxn>
                <a:cxn ang="0">
                  <a:pos x="34" y="16"/>
                </a:cxn>
                <a:cxn ang="0">
                  <a:pos x="36" y="16"/>
                </a:cxn>
                <a:cxn ang="0">
                  <a:pos x="38" y="10"/>
                </a:cxn>
                <a:cxn ang="0">
                  <a:pos x="42" y="12"/>
                </a:cxn>
                <a:cxn ang="0">
                  <a:pos x="48" y="10"/>
                </a:cxn>
                <a:cxn ang="0">
                  <a:pos x="46" y="0"/>
                </a:cxn>
                <a:cxn ang="0">
                  <a:pos x="46" y="0"/>
                </a:cxn>
              </a:cxnLst>
              <a:rect l="0" t="0" r="r" b="b"/>
              <a:pathLst>
                <a:path w="62" h="56">
                  <a:moveTo>
                    <a:pt x="46" y="0"/>
                  </a:moveTo>
                  <a:lnTo>
                    <a:pt x="48" y="0"/>
                  </a:lnTo>
                  <a:lnTo>
                    <a:pt x="58" y="8"/>
                  </a:lnTo>
                  <a:lnTo>
                    <a:pt x="58" y="12"/>
                  </a:lnTo>
                  <a:lnTo>
                    <a:pt x="56" y="16"/>
                  </a:lnTo>
                  <a:lnTo>
                    <a:pt x="58" y="16"/>
                  </a:lnTo>
                  <a:lnTo>
                    <a:pt x="62" y="30"/>
                  </a:lnTo>
                  <a:lnTo>
                    <a:pt x="62" y="34"/>
                  </a:lnTo>
                  <a:lnTo>
                    <a:pt x="58" y="40"/>
                  </a:lnTo>
                  <a:lnTo>
                    <a:pt x="58" y="46"/>
                  </a:lnTo>
                  <a:lnTo>
                    <a:pt x="56" y="44"/>
                  </a:lnTo>
                  <a:lnTo>
                    <a:pt x="56" y="36"/>
                  </a:lnTo>
                  <a:lnTo>
                    <a:pt x="52" y="32"/>
                  </a:lnTo>
                  <a:lnTo>
                    <a:pt x="50" y="32"/>
                  </a:lnTo>
                  <a:lnTo>
                    <a:pt x="48" y="38"/>
                  </a:lnTo>
                  <a:lnTo>
                    <a:pt x="46" y="42"/>
                  </a:lnTo>
                  <a:lnTo>
                    <a:pt x="50" y="48"/>
                  </a:lnTo>
                  <a:lnTo>
                    <a:pt x="48" y="56"/>
                  </a:lnTo>
                  <a:lnTo>
                    <a:pt x="46" y="54"/>
                  </a:lnTo>
                  <a:lnTo>
                    <a:pt x="44" y="50"/>
                  </a:lnTo>
                  <a:lnTo>
                    <a:pt x="40" y="52"/>
                  </a:lnTo>
                  <a:lnTo>
                    <a:pt x="32" y="48"/>
                  </a:lnTo>
                  <a:lnTo>
                    <a:pt x="30" y="46"/>
                  </a:lnTo>
                  <a:lnTo>
                    <a:pt x="28" y="36"/>
                  </a:lnTo>
                  <a:lnTo>
                    <a:pt x="30" y="30"/>
                  </a:lnTo>
                  <a:lnTo>
                    <a:pt x="24" y="26"/>
                  </a:lnTo>
                  <a:lnTo>
                    <a:pt x="22" y="26"/>
                  </a:lnTo>
                  <a:lnTo>
                    <a:pt x="20" y="30"/>
                  </a:lnTo>
                  <a:lnTo>
                    <a:pt x="16" y="30"/>
                  </a:lnTo>
                  <a:lnTo>
                    <a:pt x="16" y="28"/>
                  </a:lnTo>
                  <a:lnTo>
                    <a:pt x="14" y="32"/>
                  </a:lnTo>
                  <a:lnTo>
                    <a:pt x="12" y="28"/>
                  </a:lnTo>
                  <a:lnTo>
                    <a:pt x="10" y="28"/>
                  </a:lnTo>
                  <a:lnTo>
                    <a:pt x="6" y="30"/>
                  </a:lnTo>
                  <a:lnTo>
                    <a:pt x="4" y="38"/>
                  </a:lnTo>
                  <a:lnTo>
                    <a:pt x="0" y="38"/>
                  </a:lnTo>
                  <a:lnTo>
                    <a:pt x="0" y="34"/>
                  </a:lnTo>
                  <a:lnTo>
                    <a:pt x="2" y="26"/>
                  </a:lnTo>
                  <a:lnTo>
                    <a:pt x="6" y="22"/>
                  </a:lnTo>
                  <a:lnTo>
                    <a:pt x="12" y="20"/>
                  </a:lnTo>
                  <a:lnTo>
                    <a:pt x="14" y="18"/>
                  </a:lnTo>
                  <a:lnTo>
                    <a:pt x="20" y="14"/>
                  </a:lnTo>
                  <a:lnTo>
                    <a:pt x="24" y="16"/>
                  </a:lnTo>
                  <a:lnTo>
                    <a:pt x="26" y="18"/>
                  </a:lnTo>
                  <a:lnTo>
                    <a:pt x="24" y="22"/>
                  </a:lnTo>
                  <a:lnTo>
                    <a:pt x="30" y="20"/>
                  </a:lnTo>
                  <a:lnTo>
                    <a:pt x="32" y="16"/>
                  </a:lnTo>
                  <a:lnTo>
                    <a:pt x="34" y="16"/>
                  </a:lnTo>
                  <a:lnTo>
                    <a:pt x="36" y="16"/>
                  </a:lnTo>
                  <a:lnTo>
                    <a:pt x="38" y="10"/>
                  </a:lnTo>
                  <a:lnTo>
                    <a:pt x="42" y="12"/>
                  </a:lnTo>
                  <a:lnTo>
                    <a:pt x="48" y="10"/>
                  </a:lnTo>
                  <a:lnTo>
                    <a:pt x="46" y="0"/>
                  </a:lnTo>
                  <a:lnTo>
                    <a:pt x="4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8" name="Freeform 69"/>
            <p:cNvSpPr>
              <a:spLocks/>
            </p:cNvSpPr>
            <p:nvPr/>
          </p:nvSpPr>
          <p:spPr bwMode="auto">
            <a:xfrm>
              <a:off x="6938963" y="4325938"/>
              <a:ext cx="9525" cy="6350"/>
            </a:xfrm>
            <a:custGeom>
              <a:avLst/>
              <a:gdLst/>
              <a:ahLst/>
              <a:cxnLst>
                <a:cxn ang="0">
                  <a:pos x="0" y="2"/>
                </a:cxn>
                <a:cxn ang="0">
                  <a:pos x="4" y="0"/>
                </a:cxn>
                <a:cxn ang="0">
                  <a:pos x="6" y="2"/>
                </a:cxn>
                <a:cxn ang="0">
                  <a:pos x="2" y="4"/>
                </a:cxn>
                <a:cxn ang="0">
                  <a:pos x="0" y="2"/>
                </a:cxn>
                <a:cxn ang="0">
                  <a:pos x="0" y="2"/>
                </a:cxn>
              </a:cxnLst>
              <a:rect l="0" t="0" r="r" b="b"/>
              <a:pathLst>
                <a:path w="6" h="4">
                  <a:moveTo>
                    <a:pt x="0" y="2"/>
                  </a:moveTo>
                  <a:lnTo>
                    <a:pt x="4" y="0"/>
                  </a:lnTo>
                  <a:lnTo>
                    <a:pt x="6"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9" name="Freeform 70"/>
            <p:cNvSpPr>
              <a:spLocks/>
            </p:cNvSpPr>
            <p:nvPr/>
          </p:nvSpPr>
          <p:spPr bwMode="auto">
            <a:xfrm>
              <a:off x="6919913" y="4341813"/>
              <a:ext cx="12700" cy="3175"/>
            </a:xfrm>
            <a:custGeom>
              <a:avLst/>
              <a:gdLst/>
              <a:ahLst/>
              <a:cxnLst>
                <a:cxn ang="0">
                  <a:pos x="0" y="2"/>
                </a:cxn>
                <a:cxn ang="0">
                  <a:pos x="2" y="0"/>
                </a:cxn>
                <a:cxn ang="0">
                  <a:pos x="8" y="0"/>
                </a:cxn>
                <a:cxn ang="0">
                  <a:pos x="6" y="2"/>
                </a:cxn>
                <a:cxn ang="0">
                  <a:pos x="0" y="2"/>
                </a:cxn>
                <a:cxn ang="0">
                  <a:pos x="0" y="2"/>
                </a:cxn>
              </a:cxnLst>
              <a:rect l="0" t="0" r="r" b="b"/>
              <a:pathLst>
                <a:path w="8" h="2">
                  <a:moveTo>
                    <a:pt x="0" y="2"/>
                  </a:moveTo>
                  <a:lnTo>
                    <a:pt x="2" y="0"/>
                  </a:lnTo>
                  <a:lnTo>
                    <a:pt x="8" y="0"/>
                  </a:lnTo>
                  <a:lnTo>
                    <a:pt x="6"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0" name="Freeform 71"/>
            <p:cNvSpPr>
              <a:spLocks/>
            </p:cNvSpPr>
            <p:nvPr/>
          </p:nvSpPr>
          <p:spPr bwMode="auto">
            <a:xfrm>
              <a:off x="6897688" y="4357688"/>
              <a:ext cx="9525" cy="6350"/>
            </a:xfrm>
            <a:custGeom>
              <a:avLst/>
              <a:gdLst/>
              <a:ahLst/>
              <a:cxnLst>
                <a:cxn ang="0">
                  <a:pos x="0" y="4"/>
                </a:cxn>
                <a:cxn ang="0">
                  <a:pos x="2" y="0"/>
                </a:cxn>
                <a:cxn ang="0">
                  <a:pos x="4" y="0"/>
                </a:cxn>
                <a:cxn ang="0">
                  <a:pos x="6" y="2"/>
                </a:cxn>
                <a:cxn ang="0">
                  <a:pos x="0" y="4"/>
                </a:cxn>
                <a:cxn ang="0">
                  <a:pos x="0" y="4"/>
                </a:cxn>
              </a:cxnLst>
              <a:rect l="0" t="0" r="r" b="b"/>
              <a:pathLst>
                <a:path w="6" h="4">
                  <a:moveTo>
                    <a:pt x="0" y="4"/>
                  </a:moveTo>
                  <a:lnTo>
                    <a:pt x="2" y="0"/>
                  </a:lnTo>
                  <a:lnTo>
                    <a:pt x="4" y="0"/>
                  </a:lnTo>
                  <a:lnTo>
                    <a:pt x="6" y="2"/>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1" name="Freeform 72"/>
            <p:cNvSpPr>
              <a:spLocks/>
            </p:cNvSpPr>
            <p:nvPr/>
          </p:nvSpPr>
          <p:spPr bwMode="auto">
            <a:xfrm>
              <a:off x="7446963" y="4148138"/>
              <a:ext cx="3175" cy="1588"/>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2" name="Freeform 73"/>
            <p:cNvSpPr>
              <a:spLocks/>
            </p:cNvSpPr>
            <p:nvPr/>
          </p:nvSpPr>
          <p:spPr bwMode="auto">
            <a:xfrm>
              <a:off x="7427913" y="4179888"/>
              <a:ext cx="3175" cy="6350"/>
            </a:xfrm>
            <a:custGeom>
              <a:avLst/>
              <a:gdLst/>
              <a:ahLst/>
              <a:cxnLst>
                <a:cxn ang="0">
                  <a:pos x="2" y="0"/>
                </a:cxn>
                <a:cxn ang="0">
                  <a:pos x="0" y="4"/>
                </a:cxn>
                <a:cxn ang="0">
                  <a:pos x="0" y="2"/>
                </a:cxn>
                <a:cxn ang="0">
                  <a:pos x="2" y="0"/>
                </a:cxn>
                <a:cxn ang="0">
                  <a:pos x="2" y="0"/>
                </a:cxn>
              </a:cxnLst>
              <a:rect l="0" t="0" r="r" b="b"/>
              <a:pathLst>
                <a:path w="2" h="4">
                  <a:moveTo>
                    <a:pt x="2" y="0"/>
                  </a:moveTo>
                  <a:lnTo>
                    <a:pt x="0"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3" name="Freeform 74"/>
            <p:cNvSpPr>
              <a:spLocks/>
            </p:cNvSpPr>
            <p:nvPr/>
          </p:nvSpPr>
          <p:spPr bwMode="auto">
            <a:xfrm>
              <a:off x="7212013" y="4306888"/>
              <a:ext cx="3175" cy="6350"/>
            </a:xfrm>
            <a:custGeom>
              <a:avLst/>
              <a:gdLst/>
              <a:ahLst/>
              <a:cxnLst>
                <a:cxn ang="0">
                  <a:pos x="2" y="0"/>
                </a:cxn>
                <a:cxn ang="0">
                  <a:pos x="0" y="4"/>
                </a:cxn>
                <a:cxn ang="0">
                  <a:pos x="0" y="0"/>
                </a:cxn>
                <a:cxn ang="0">
                  <a:pos x="2" y="0"/>
                </a:cxn>
                <a:cxn ang="0">
                  <a:pos x="2" y="0"/>
                </a:cxn>
              </a:cxnLst>
              <a:rect l="0" t="0" r="r" b="b"/>
              <a:pathLst>
                <a:path w="2" h="4">
                  <a:moveTo>
                    <a:pt x="2" y="0"/>
                  </a:move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4" name="Rectangle 75"/>
            <p:cNvSpPr>
              <a:spLocks noChangeArrowheads="1"/>
            </p:cNvSpPr>
            <p:nvPr/>
          </p:nvSpPr>
          <p:spPr bwMode="auto">
            <a:xfrm>
              <a:off x="7288213" y="42656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25" name="Freeform 76"/>
            <p:cNvSpPr>
              <a:spLocks/>
            </p:cNvSpPr>
            <p:nvPr/>
          </p:nvSpPr>
          <p:spPr bwMode="auto">
            <a:xfrm>
              <a:off x="7713663" y="4319588"/>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6" name="Freeform 77"/>
            <p:cNvSpPr>
              <a:spLocks/>
            </p:cNvSpPr>
            <p:nvPr/>
          </p:nvSpPr>
          <p:spPr bwMode="auto">
            <a:xfrm>
              <a:off x="7815263" y="435451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7" name="Freeform 78"/>
            <p:cNvSpPr>
              <a:spLocks/>
            </p:cNvSpPr>
            <p:nvPr/>
          </p:nvSpPr>
          <p:spPr bwMode="auto">
            <a:xfrm>
              <a:off x="7469188" y="4510088"/>
              <a:ext cx="9525" cy="6350"/>
            </a:xfrm>
            <a:custGeom>
              <a:avLst/>
              <a:gdLst/>
              <a:ahLst/>
              <a:cxnLst>
                <a:cxn ang="0">
                  <a:pos x="0" y="0"/>
                </a:cxn>
                <a:cxn ang="0">
                  <a:pos x="6" y="0"/>
                </a:cxn>
                <a:cxn ang="0">
                  <a:pos x="6" y="4"/>
                </a:cxn>
                <a:cxn ang="0">
                  <a:pos x="2" y="2"/>
                </a:cxn>
                <a:cxn ang="0">
                  <a:pos x="0" y="4"/>
                </a:cxn>
                <a:cxn ang="0">
                  <a:pos x="0" y="0"/>
                </a:cxn>
                <a:cxn ang="0">
                  <a:pos x="0" y="0"/>
                </a:cxn>
              </a:cxnLst>
              <a:rect l="0" t="0" r="r" b="b"/>
              <a:pathLst>
                <a:path w="6" h="4">
                  <a:moveTo>
                    <a:pt x="0" y="0"/>
                  </a:moveTo>
                  <a:lnTo>
                    <a:pt x="6" y="0"/>
                  </a:lnTo>
                  <a:lnTo>
                    <a:pt x="6" y="4"/>
                  </a:ln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8" name="Freeform 79"/>
            <p:cNvSpPr>
              <a:spLocks/>
            </p:cNvSpPr>
            <p:nvPr/>
          </p:nvSpPr>
          <p:spPr bwMode="auto">
            <a:xfrm>
              <a:off x="7532688" y="4497388"/>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9" name="Freeform 80"/>
            <p:cNvSpPr>
              <a:spLocks/>
            </p:cNvSpPr>
            <p:nvPr/>
          </p:nvSpPr>
          <p:spPr bwMode="auto">
            <a:xfrm>
              <a:off x="7542213" y="4519613"/>
              <a:ext cx="9525" cy="6350"/>
            </a:xfrm>
            <a:custGeom>
              <a:avLst/>
              <a:gdLst/>
              <a:ahLst/>
              <a:cxnLst>
                <a:cxn ang="0">
                  <a:pos x="0" y="0"/>
                </a:cxn>
                <a:cxn ang="0">
                  <a:pos x="4" y="0"/>
                </a:cxn>
                <a:cxn ang="0">
                  <a:pos x="6" y="4"/>
                </a:cxn>
                <a:cxn ang="0">
                  <a:pos x="2" y="4"/>
                </a:cxn>
                <a:cxn ang="0">
                  <a:pos x="0" y="0"/>
                </a:cxn>
                <a:cxn ang="0">
                  <a:pos x="0" y="0"/>
                </a:cxn>
              </a:cxnLst>
              <a:rect l="0" t="0" r="r" b="b"/>
              <a:pathLst>
                <a:path w="6" h="4">
                  <a:moveTo>
                    <a:pt x="0" y="0"/>
                  </a:moveTo>
                  <a:lnTo>
                    <a:pt x="4" y="0"/>
                  </a:lnTo>
                  <a:lnTo>
                    <a:pt x="6"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0" name="Freeform 81"/>
            <p:cNvSpPr>
              <a:spLocks/>
            </p:cNvSpPr>
            <p:nvPr/>
          </p:nvSpPr>
          <p:spPr bwMode="auto">
            <a:xfrm>
              <a:off x="7558088" y="4525963"/>
              <a:ext cx="50800" cy="44450"/>
            </a:xfrm>
            <a:custGeom>
              <a:avLst/>
              <a:gdLst/>
              <a:ahLst/>
              <a:cxnLst>
                <a:cxn ang="0">
                  <a:pos x="0" y="0"/>
                </a:cxn>
                <a:cxn ang="0">
                  <a:pos x="14" y="6"/>
                </a:cxn>
                <a:cxn ang="0">
                  <a:pos x="16" y="8"/>
                </a:cxn>
                <a:cxn ang="0">
                  <a:pos x="26" y="16"/>
                </a:cxn>
                <a:cxn ang="0">
                  <a:pos x="30" y="16"/>
                </a:cxn>
                <a:cxn ang="0">
                  <a:pos x="32" y="22"/>
                </a:cxn>
                <a:cxn ang="0">
                  <a:pos x="30" y="28"/>
                </a:cxn>
                <a:cxn ang="0">
                  <a:pos x="28" y="28"/>
                </a:cxn>
                <a:cxn ang="0">
                  <a:pos x="24" y="16"/>
                </a:cxn>
                <a:cxn ang="0">
                  <a:pos x="22" y="12"/>
                </a:cxn>
                <a:cxn ang="0">
                  <a:pos x="0" y="0"/>
                </a:cxn>
                <a:cxn ang="0">
                  <a:pos x="0" y="0"/>
                </a:cxn>
                <a:cxn ang="0">
                  <a:pos x="0" y="0"/>
                </a:cxn>
              </a:cxnLst>
              <a:rect l="0" t="0" r="r" b="b"/>
              <a:pathLst>
                <a:path w="32" h="28">
                  <a:moveTo>
                    <a:pt x="0" y="0"/>
                  </a:moveTo>
                  <a:lnTo>
                    <a:pt x="14" y="6"/>
                  </a:lnTo>
                  <a:lnTo>
                    <a:pt x="16" y="8"/>
                  </a:lnTo>
                  <a:lnTo>
                    <a:pt x="26" y="16"/>
                  </a:lnTo>
                  <a:lnTo>
                    <a:pt x="30" y="16"/>
                  </a:lnTo>
                  <a:lnTo>
                    <a:pt x="32" y="22"/>
                  </a:lnTo>
                  <a:lnTo>
                    <a:pt x="30" y="28"/>
                  </a:lnTo>
                  <a:lnTo>
                    <a:pt x="28" y="28"/>
                  </a:lnTo>
                  <a:lnTo>
                    <a:pt x="24" y="16"/>
                  </a:lnTo>
                  <a:lnTo>
                    <a:pt x="22" y="1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1" name="Freeform 82"/>
            <p:cNvSpPr>
              <a:spLocks/>
            </p:cNvSpPr>
            <p:nvPr/>
          </p:nvSpPr>
          <p:spPr bwMode="auto">
            <a:xfrm>
              <a:off x="7478713" y="4579938"/>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2" name="Freeform 83"/>
            <p:cNvSpPr>
              <a:spLocks/>
            </p:cNvSpPr>
            <p:nvPr/>
          </p:nvSpPr>
          <p:spPr bwMode="auto">
            <a:xfrm>
              <a:off x="7494588" y="4586288"/>
              <a:ext cx="6350" cy="6350"/>
            </a:xfrm>
            <a:custGeom>
              <a:avLst/>
              <a:gdLst/>
              <a:ahLst/>
              <a:cxnLst>
                <a:cxn ang="0">
                  <a:pos x="0" y="0"/>
                </a:cxn>
                <a:cxn ang="0">
                  <a:pos x="4" y="0"/>
                </a:cxn>
                <a:cxn ang="0">
                  <a:pos x="4" y="4"/>
                </a:cxn>
                <a:cxn ang="0">
                  <a:pos x="2" y="4"/>
                </a:cxn>
                <a:cxn ang="0">
                  <a:pos x="0" y="0"/>
                </a:cxn>
                <a:cxn ang="0">
                  <a:pos x="0" y="0"/>
                </a:cxn>
              </a:cxnLst>
              <a:rect l="0" t="0" r="r" b="b"/>
              <a:pathLst>
                <a:path w="4" h="4">
                  <a:moveTo>
                    <a:pt x="0" y="0"/>
                  </a:moveTo>
                  <a:lnTo>
                    <a:pt x="4" y="0"/>
                  </a:lnTo>
                  <a:lnTo>
                    <a:pt x="4"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3" name="Freeform 84"/>
            <p:cNvSpPr>
              <a:spLocks/>
            </p:cNvSpPr>
            <p:nvPr/>
          </p:nvSpPr>
          <p:spPr bwMode="auto">
            <a:xfrm>
              <a:off x="7504113" y="4557713"/>
              <a:ext cx="88900" cy="44450"/>
            </a:xfrm>
            <a:custGeom>
              <a:avLst/>
              <a:gdLst/>
              <a:ahLst/>
              <a:cxnLst>
                <a:cxn ang="0">
                  <a:pos x="0" y="18"/>
                </a:cxn>
                <a:cxn ang="0">
                  <a:pos x="2" y="16"/>
                </a:cxn>
                <a:cxn ang="0">
                  <a:pos x="14" y="18"/>
                </a:cxn>
                <a:cxn ang="0">
                  <a:pos x="20" y="18"/>
                </a:cxn>
                <a:cxn ang="0">
                  <a:pos x="22" y="16"/>
                </a:cxn>
                <a:cxn ang="0">
                  <a:pos x="24" y="12"/>
                </a:cxn>
                <a:cxn ang="0">
                  <a:pos x="24" y="16"/>
                </a:cxn>
                <a:cxn ang="0">
                  <a:pos x="34" y="18"/>
                </a:cxn>
                <a:cxn ang="0">
                  <a:pos x="40" y="12"/>
                </a:cxn>
                <a:cxn ang="0">
                  <a:pos x="46" y="8"/>
                </a:cxn>
                <a:cxn ang="0">
                  <a:pos x="44" y="0"/>
                </a:cxn>
                <a:cxn ang="0">
                  <a:pos x="52" y="0"/>
                </a:cxn>
                <a:cxn ang="0">
                  <a:pos x="56" y="4"/>
                </a:cxn>
                <a:cxn ang="0">
                  <a:pos x="54" y="8"/>
                </a:cxn>
                <a:cxn ang="0">
                  <a:pos x="52" y="10"/>
                </a:cxn>
                <a:cxn ang="0">
                  <a:pos x="52" y="14"/>
                </a:cxn>
                <a:cxn ang="0">
                  <a:pos x="50" y="18"/>
                </a:cxn>
                <a:cxn ang="0">
                  <a:pos x="46" y="18"/>
                </a:cxn>
                <a:cxn ang="0">
                  <a:pos x="42" y="24"/>
                </a:cxn>
                <a:cxn ang="0">
                  <a:pos x="34" y="28"/>
                </a:cxn>
                <a:cxn ang="0">
                  <a:pos x="20" y="28"/>
                </a:cxn>
                <a:cxn ang="0">
                  <a:pos x="16" y="26"/>
                </a:cxn>
                <a:cxn ang="0">
                  <a:pos x="12" y="26"/>
                </a:cxn>
                <a:cxn ang="0">
                  <a:pos x="4" y="22"/>
                </a:cxn>
                <a:cxn ang="0">
                  <a:pos x="0" y="18"/>
                </a:cxn>
                <a:cxn ang="0">
                  <a:pos x="0" y="18"/>
                </a:cxn>
              </a:cxnLst>
              <a:rect l="0" t="0" r="r" b="b"/>
              <a:pathLst>
                <a:path w="56" h="28">
                  <a:moveTo>
                    <a:pt x="0" y="18"/>
                  </a:moveTo>
                  <a:lnTo>
                    <a:pt x="2" y="16"/>
                  </a:lnTo>
                  <a:lnTo>
                    <a:pt x="14" y="18"/>
                  </a:lnTo>
                  <a:lnTo>
                    <a:pt x="20" y="18"/>
                  </a:lnTo>
                  <a:lnTo>
                    <a:pt x="22" y="16"/>
                  </a:lnTo>
                  <a:lnTo>
                    <a:pt x="24" y="12"/>
                  </a:lnTo>
                  <a:lnTo>
                    <a:pt x="24" y="16"/>
                  </a:lnTo>
                  <a:lnTo>
                    <a:pt x="34" y="18"/>
                  </a:lnTo>
                  <a:lnTo>
                    <a:pt x="40" y="12"/>
                  </a:lnTo>
                  <a:lnTo>
                    <a:pt x="46" y="8"/>
                  </a:lnTo>
                  <a:lnTo>
                    <a:pt x="44" y="0"/>
                  </a:lnTo>
                  <a:lnTo>
                    <a:pt x="52" y="0"/>
                  </a:lnTo>
                  <a:lnTo>
                    <a:pt x="56" y="4"/>
                  </a:lnTo>
                  <a:lnTo>
                    <a:pt x="54" y="8"/>
                  </a:lnTo>
                  <a:lnTo>
                    <a:pt x="52" y="10"/>
                  </a:lnTo>
                  <a:lnTo>
                    <a:pt x="52" y="14"/>
                  </a:lnTo>
                  <a:lnTo>
                    <a:pt x="50" y="18"/>
                  </a:lnTo>
                  <a:lnTo>
                    <a:pt x="46" y="18"/>
                  </a:lnTo>
                  <a:lnTo>
                    <a:pt x="42" y="24"/>
                  </a:lnTo>
                  <a:lnTo>
                    <a:pt x="34" y="28"/>
                  </a:lnTo>
                  <a:lnTo>
                    <a:pt x="20" y="28"/>
                  </a:lnTo>
                  <a:lnTo>
                    <a:pt x="16" y="26"/>
                  </a:lnTo>
                  <a:lnTo>
                    <a:pt x="12" y="26"/>
                  </a:lnTo>
                  <a:lnTo>
                    <a:pt x="4" y="22"/>
                  </a:lnTo>
                  <a:lnTo>
                    <a:pt x="0" y="18"/>
                  </a:lnTo>
                  <a:lnTo>
                    <a:pt x="0"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4" name="Freeform 85"/>
            <p:cNvSpPr>
              <a:spLocks/>
            </p:cNvSpPr>
            <p:nvPr/>
          </p:nvSpPr>
          <p:spPr bwMode="auto">
            <a:xfrm>
              <a:off x="7637463" y="4573588"/>
              <a:ext cx="3175" cy="6350"/>
            </a:xfrm>
            <a:custGeom>
              <a:avLst/>
              <a:gdLst/>
              <a:ahLst/>
              <a:cxnLst>
                <a:cxn ang="0">
                  <a:pos x="0" y="0"/>
                </a:cxn>
                <a:cxn ang="0">
                  <a:pos x="2" y="4"/>
                </a:cxn>
                <a:cxn ang="0">
                  <a:pos x="0" y="0"/>
                </a:cxn>
                <a:cxn ang="0">
                  <a:pos x="0" y="0"/>
                </a:cxn>
              </a:cxnLst>
              <a:rect l="0" t="0" r="r" b="b"/>
              <a:pathLst>
                <a:path w="2" h="4">
                  <a:moveTo>
                    <a:pt x="0" y="0"/>
                  </a:move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5" name="Freeform 86"/>
            <p:cNvSpPr>
              <a:spLocks/>
            </p:cNvSpPr>
            <p:nvPr/>
          </p:nvSpPr>
          <p:spPr bwMode="auto">
            <a:xfrm>
              <a:off x="7640638" y="4583113"/>
              <a:ext cx="25400" cy="31750"/>
            </a:xfrm>
            <a:custGeom>
              <a:avLst/>
              <a:gdLst/>
              <a:ahLst/>
              <a:cxnLst>
                <a:cxn ang="0">
                  <a:pos x="0" y="0"/>
                </a:cxn>
                <a:cxn ang="0">
                  <a:pos x="4" y="0"/>
                </a:cxn>
                <a:cxn ang="0">
                  <a:pos x="16" y="14"/>
                </a:cxn>
                <a:cxn ang="0">
                  <a:pos x="16" y="18"/>
                </a:cxn>
                <a:cxn ang="0">
                  <a:pos x="12" y="20"/>
                </a:cxn>
                <a:cxn ang="0">
                  <a:pos x="8" y="16"/>
                </a:cxn>
                <a:cxn ang="0">
                  <a:pos x="6" y="12"/>
                </a:cxn>
                <a:cxn ang="0">
                  <a:pos x="0" y="4"/>
                </a:cxn>
                <a:cxn ang="0">
                  <a:pos x="0" y="0"/>
                </a:cxn>
                <a:cxn ang="0">
                  <a:pos x="0" y="0"/>
                </a:cxn>
              </a:cxnLst>
              <a:rect l="0" t="0" r="r" b="b"/>
              <a:pathLst>
                <a:path w="16" h="20">
                  <a:moveTo>
                    <a:pt x="0" y="0"/>
                  </a:moveTo>
                  <a:lnTo>
                    <a:pt x="4" y="0"/>
                  </a:lnTo>
                  <a:lnTo>
                    <a:pt x="16" y="14"/>
                  </a:lnTo>
                  <a:lnTo>
                    <a:pt x="16" y="18"/>
                  </a:lnTo>
                  <a:lnTo>
                    <a:pt x="12" y="20"/>
                  </a:lnTo>
                  <a:lnTo>
                    <a:pt x="8" y="16"/>
                  </a:lnTo>
                  <a:lnTo>
                    <a:pt x="6" y="1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6" name="Freeform 87"/>
            <p:cNvSpPr>
              <a:spLocks/>
            </p:cNvSpPr>
            <p:nvPr/>
          </p:nvSpPr>
          <p:spPr bwMode="auto">
            <a:xfrm>
              <a:off x="7678738" y="4608513"/>
              <a:ext cx="22225" cy="15875"/>
            </a:xfrm>
            <a:custGeom>
              <a:avLst/>
              <a:gdLst/>
              <a:ahLst/>
              <a:cxnLst>
                <a:cxn ang="0">
                  <a:pos x="0" y="0"/>
                </a:cxn>
                <a:cxn ang="0">
                  <a:pos x="6" y="2"/>
                </a:cxn>
                <a:cxn ang="0">
                  <a:pos x="14" y="10"/>
                </a:cxn>
                <a:cxn ang="0">
                  <a:pos x="6" y="8"/>
                </a:cxn>
                <a:cxn ang="0">
                  <a:pos x="0" y="0"/>
                </a:cxn>
                <a:cxn ang="0">
                  <a:pos x="0" y="0"/>
                </a:cxn>
              </a:cxnLst>
              <a:rect l="0" t="0" r="r" b="b"/>
              <a:pathLst>
                <a:path w="14" h="10">
                  <a:moveTo>
                    <a:pt x="0" y="0"/>
                  </a:moveTo>
                  <a:lnTo>
                    <a:pt x="6" y="2"/>
                  </a:lnTo>
                  <a:lnTo>
                    <a:pt x="14" y="10"/>
                  </a:lnTo>
                  <a:lnTo>
                    <a:pt x="6"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7" name="Freeform 88"/>
            <p:cNvSpPr>
              <a:spLocks/>
            </p:cNvSpPr>
            <p:nvPr/>
          </p:nvSpPr>
          <p:spPr bwMode="auto">
            <a:xfrm>
              <a:off x="7678738" y="4627563"/>
              <a:ext cx="6350" cy="9525"/>
            </a:xfrm>
            <a:custGeom>
              <a:avLst/>
              <a:gdLst/>
              <a:ahLst/>
              <a:cxnLst>
                <a:cxn ang="0">
                  <a:pos x="0" y="0"/>
                </a:cxn>
                <a:cxn ang="0">
                  <a:pos x="4" y="2"/>
                </a:cxn>
                <a:cxn ang="0">
                  <a:pos x="2" y="6"/>
                </a:cxn>
                <a:cxn ang="0">
                  <a:pos x="0" y="0"/>
                </a:cxn>
                <a:cxn ang="0">
                  <a:pos x="0" y="0"/>
                </a:cxn>
              </a:cxnLst>
              <a:rect l="0" t="0" r="r" b="b"/>
              <a:pathLst>
                <a:path w="4" h="6">
                  <a:moveTo>
                    <a:pt x="0" y="0"/>
                  </a:moveTo>
                  <a:lnTo>
                    <a:pt x="4" y="2"/>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8" name="Freeform 89"/>
            <p:cNvSpPr>
              <a:spLocks/>
            </p:cNvSpPr>
            <p:nvPr/>
          </p:nvSpPr>
          <p:spPr bwMode="auto">
            <a:xfrm>
              <a:off x="7688263" y="4633913"/>
              <a:ext cx="3175" cy="6350"/>
            </a:xfrm>
            <a:custGeom>
              <a:avLst/>
              <a:gdLst/>
              <a:ahLst/>
              <a:cxnLst>
                <a:cxn ang="0">
                  <a:pos x="2" y="0"/>
                </a:cxn>
                <a:cxn ang="0">
                  <a:pos x="2" y="4"/>
                </a:cxn>
                <a:cxn ang="0">
                  <a:pos x="2" y="4"/>
                </a:cxn>
                <a:cxn ang="0">
                  <a:pos x="0" y="0"/>
                </a:cxn>
                <a:cxn ang="0">
                  <a:pos x="2" y="0"/>
                </a:cxn>
                <a:cxn ang="0">
                  <a:pos x="2" y="0"/>
                </a:cxn>
              </a:cxnLst>
              <a:rect l="0" t="0" r="r" b="b"/>
              <a:pathLst>
                <a:path w="2" h="4">
                  <a:moveTo>
                    <a:pt x="2" y="0"/>
                  </a:moveTo>
                  <a:lnTo>
                    <a:pt x="2" y="4"/>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9" name="Freeform 90"/>
            <p:cNvSpPr>
              <a:spLocks/>
            </p:cNvSpPr>
            <p:nvPr/>
          </p:nvSpPr>
          <p:spPr bwMode="auto">
            <a:xfrm>
              <a:off x="7694613" y="4637088"/>
              <a:ext cx="12700" cy="12700"/>
            </a:xfrm>
            <a:custGeom>
              <a:avLst/>
              <a:gdLst/>
              <a:ahLst/>
              <a:cxnLst>
                <a:cxn ang="0">
                  <a:pos x="0" y="4"/>
                </a:cxn>
                <a:cxn ang="0">
                  <a:pos x="0" y="0"/>
                </a:cxn>
                <a:cxn ang="0">
                  <a:pos x="4" y="0"/>
                </a:cxn>
                <a:cxn ang="0">
                  <a:pos x="8" y="4"/>
                </a:cxn>
                <a:cxn ang="0">
                  <a:pos x="8" y="8"/>
                </a:cxn>
                <a:cxn ang="0">
                  <a:pos x="0" y="4"/>
                </a:cxn>
                <a:cxn ang="0">
                  <a:pos x="0" y="4"/>
                </a:cxn>
              </a:cxnLst>
              <a:rect l="0" t="0" r="r" b="b"/>
              <a:pathLst>
                <a:path w="8" h="8">
                  <a:moveTo>
                    <a:pt x="0" y="4"/>
                  </a:moveTo>
                  <a:lnTo>
                    <a:pt x="0" y="0"/>
                  </a:lnTo>
                  <a:lnTo>
                    <a:pt x="4" y="0"/>
                  </a:lnTo>
                  <a:lnTo>
                    <a:pt x="8" y="4"/>
                  </a:lnTo>
                  <a:lnTo>
                    <a:pt x="8"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0" name="Freeform 91"/>
            <p:cNvSpPr>
              <a:spLocks/>
            </p:cNvSpPr>
            <p:nvPr/>
          </p:nvSpPr>
          <p:spPr bwMode="auto">
            <a:xfrm>
              <a:off x="7694613" y="4646613"/>
              <a:ext cx="3175" cy="3175"/>
            </a:xfrm>
            <a:custGeom>
              <a:avLst/>
              <a:gdLst/>
              <a:ahLst/>
              <a:cxnLst>
                <a:cxn ang="0">
                  <a:pos x="0" y="2"/>
                </a:cxn>
                <a:cxn ang="0">
                  <a:pos x="2" y="0"/>
                </a:cxn>
                <a:cxn ang="0">
                  <a:pos x="2" y="2"/>
                </a:cxn>
                <a:cxn ang="0">
                  <a:pos x="0" y="2"/>
                </a:cxn>
                <a:cxn ang="0">
                  <a:pos x="0" y="2"/>
                </a:cxn>
              </a:cxnLst>
              <a:rect l="0" t="0" r="r" b="b"/>
              <a:pathLst>
                <a:path w="2" h="2">
                  <a:moveTo>
                    <a:pt x="0" y="2"/>
                  </a:moveTo>
                  <a:lnTo>
                    <a:pt x="2" y="0"/>
                  </a:lnTo>
                  <a:lnTo>
                    <a:pt x="2"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1" name="Freeform 92"/>
            <p:cNvSpPr>
              <a:spLocks/>
            </p:cNvSpPr>
            <p:nvPr/>
          </p:nvSpPr>
          <p:spPr bwMode="auto">
            <a:xfrm>
              <a:off x="7710488" y="4649788"/>
              <a:ext cx="3175" cy="3175"/>
            </a:xfrm>
            <a:custGeom>
              <a:avLst/>
              <a:gdLst/>
              <a:ahLst/>
              <a:cxnLst>
                <a:cxn ang="0">
                  <a:pos x="0" y="0"/>
                </a:cxn>
                <a:cxn ang="0">
                  <a:pos x="0" y="0"/>
                </a:cxn>
                <a:cxn ang="0">
                  <a:pos x="2" y="2"/>
                </a:cxn>
                <a:cxn ang="0">
                  <a:pos x="0" y="0"/>
                </a:cxn>
                <a:cxn ang="0">
                  <a:pos x="0" y="0"/>
                </a:cxn>
              </a:cxnLst>
              <a:rect l="0" t="0" r="r" b="b"/>
              <a:pathLst>
                <a:path w="2" h="2">
                  <a:moveTo>
                    <a:pt x="0" y="0"/>
                  </a:moveTo>
                  <a:lnTo>
                    <a:pt x="0"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2" name="Freeform 93"/>
            <p:cNvSpPr>
              <a:spLocks/>
            </p:cNvSpPr>
            <p:nvPr/>
          </p:nvSpPr>
          <p:spPr bwMode="auto">
            <a:xfrm>
              <a:off x="7723188" y="4627563"/>
              <a:ext cx="25400" cy="19050"/>
            </a:xfrm>
            <a:custGeom>
              <a:avLst/>
              <a:gdLst/>
              <a:ahLst/>
              <a:cxnLst>
                <a:cxn ang="0">
                  <a:pos x="0" y="0"/>
                </a:cxn>
                <a:cxn ang="0">
                  <a:pos x="14" y="8"/>
                </a:cxn>
                <a:cxn ang="0">
                  <a:pos x="16" y="12"/>
                </a:cxn>
                <a:cxn ang="0">
                  <a:pos x="4" y="4"/>
                </a:cxn>
                <a:cxn ang="0">
                  <a:pos x="0" y="0"/>
                </a:cxn>
                <a:cxn ang="0">
                  <a:pos x="0" y="0"/>
                </a:cxn>
              </a:cxnLst>
              <a:rect l="0" t="0" r="r" b="b"/>
              <a:pathLst>
                <a:path w="16" h="12">
                  <a:moveTo>
                    <a:pt x="0" y="0"/>
                  </a:moveTo>
                  <a:lnTo>
                    <a:pt x="14" y="8"/>
                  </a:lnTo>
                  <a:lnTo>
                    <a:pt x="16" y="12"/>
                  </a:lnTo>
                  <a:lnTo>
                    <a:pt x="4"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3" name="Freeform 94"/>
            <p:cNvSpPr>
              <a:spLocks/>
            </p:cNvSpPr>
            <p:nvPr/>
          </p:nvSpPr>
          <p:spPr bwMode="auto">
            <a:xfrm>
              <a:off x="7767638" y="4646613"/>
              <a:ext cx="19050" cy="25400"/>
            </a:xfrm>
            <a:custGeom>
              <a:avLst/>
              <a:gdLst/>
              <a:ahLst/>
              <a:cxnLst>
                <a:cxn ang="0">
                  <a:pos x="0" y="0"/>
                </a:cxn>
                <a:cxn ang="0">
                  <a:pos x="0" y="0"/>
                </a:cxn>
                <a:cxn ang="0">
                  <a:pos x="2" y="0"/>
                </a:cxn>
                <a:cxn ang="0">
                  <a:pos x="4" y="6"/>
                </a:cxn>
                <a:cxn ang="0">
                  <a:pos x="8" y="10"/>
                </a:cxn>
                <a:cxn ang="0">
                  <a:pos x="8" y="12"/>
                </a:cxn>
                <a:cxn ang="0">
                  <a:pos x="10" y="12"/>
                </a:cxn>
                <a:cxn ang="0">
                  <a:pos x="12" y="16"/>
                </a:cxn>
                <a:cxn ang="0">
                  <a:pos x="4" y="10"/>
                </a:cxn>
                <a:cxn ang="0">
                  <a:pos x="0" y="0"/>
                </a:cxn>
                <a:cxn ang="0">
                  <a:pos x="0" y="0"/>
                </a:cxn>
              </a:cxnLst>
              <a:rect l="0" t="0" r="r" b="b"/>
              <a:pathLst>
                <a:path w="12" h="16">
                  <a:moveTo>
                    <a:pt x="0" y="0"/>
                  </a:moveTo>
                  <a:lnTo>
                    <a:pt x="0" y="0"/>
                  </a:lnTo>
                  <a:lnTo>
                    <a:pt x="2" y="0"/>
                  </a:lnTo>
                  <a:lnTo>
                    <a:pt x="4" y="6"/>
                  </a:lnTo>
                  <a:lnTo>
                    <a:pt x="8" y="10"/>
                  </a:lnTo>
                  <a:lnTo>
                    <a:pt x="8" y="12"/>
                  </a:lnTo>
                  <a:lnTo>
                    <a:pt x="10" y="12"/>
                  </a:lnTo>
                  <a:lnTo>
                    <a:pt x="12" y="16"/>
                  </a:lnTo>
                  <a:lnTo>
                    <a:pt x="4"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4" name="Freeform 95"/>
            <p:cNvSpPr>
              <a:spLocks/>
            </p:cNvSpPr>
            <p:nvPr/>
          </p:nvSpPr>
          <p:spPr bwMode="auto">
            <a:xfrm>
              <a:off x="7758113" y="4659313"/>
              <a:ext cx="3175" cy="3175"/>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5" name="Freeform 96"/>
            <p:cNvSpPr>
              <a:spLocks/>
            </p:cNvSpPr>
            <p:nvPr/>
          </p:nvSpPr>
          <p:spPr bwMode="auto">
            <a:xfrm>
              <a:off x="7745413" y="4665663"/>
              <a:ext cx="25400" cy="12700"/>
            </a:xfrm>
            <a:custGeom>
              <a:avLst/>
              <a:gdLst/>
              <a:ahLst/>
              <a:cxnLst>
                <a:cxn ang="0">
                  <a:pos x="0" y="0"/>
                </a:cxn>
                <a:cxn ang="0">
                  <a:pos x="10" y="2"/>
                </a:cxn>
                <a:cxn ang="0">
                  <a:pos x="16" y="6"/>
                </a:cxn>
                <a:cxn ang="0">
                  <a:pos x="16" y="8"/>
                </a:cxn>
                <a:cxn ang="0">
                  <a:pos x="16" y="8"/>
                </a:cxn>
                <a:cxn ang="0">
                  <a:pos x="4" y="8"/>
                </a:cxn>
                <a:cxn ang="0">
                  <a:pos x="0" y="2"/>
                </a:cxn>
                <a:cxn ang="0">
                  <a:pos x="0" y="0"/>
                </a:cxn>
                <a:cxn ang="0">
                  <a:pos x="0" y="0"/>
                </a:cxn>
              </a:cxnLst>
              <a:rect l="0" t="0" r="r" b="b"/>
              <a:pathLst>
                <a:path w="16" h="8">
                  <a:moveTo>
                    <a:pt x="0" y="0"/>
                  </a:moveTo>
                  <a:lnTo>
                    <a:pt x="10" y="2"/>
                  </a:lnTo>
                  <a:lnTo>
                    <a:pt x="16" y="6"/>
                  </a:lnTo>
                  <a:lnTo>
                    <a:pt x="16" y="8"/>
                  </a:lnTo>
                  <a:lnTo>
                    <a:pt x="16" y="8"/>
                  </a:ln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6" name="Freeform 97"/>
            <p:cNvSpPr>
              <a:spLocks/>
            </p:cNvSpPr>
            <p:nvPr/>
          </p:nvSpPr>
          <p:spPr bwMode="auto">
            <a:xfrm>
              <a:off x="7783513" y="4684713"/>
              <a:ext cx="19050" cy="15875"/>
            </a:xfrm>
            <a:custGeom>
              <a:avLst/>
              <a:gdLst/>
              <a:ahLst/>
              <a:cxnLst>
                <a:cxn ang="0">
                  <a:pos x="0" y="0"/>
                </a:cxn>
                <a:cxn ang="0">
                  <a:pos x="8" y="4"/>
                </a:cxn>
                <a:cxn ang="0">
                  <a:pos x="12" y="8"/>
                </a:cxn>
                <a:cxn ang="0">
                  <a:pos x="12" y="10"/>
                </a:cxn>
                <a:cxn ang="0">
                  <a:pos x="6" y="8"/>
                </a:cxn>
                <a:cxn ang="0">
                  <a:pos x="0" y="0"/>
                </a:cxn>
                <a:cxn ang="0">
                  <a:pos x="0" y="0"/>
                </a:cxn>
              </a:cxnLst>
              <a:rect l="0" t="0" r="r" b="b"/>
              <a:pathLst>
                <a:path w="12" h="10">
                  <a:moveTo>
                    <a:pt x="0" y="0"/>
                  </a:moveTo>
                  <a:lnTo>
                    <a:pt x="8" y="4"/>
                  </a:lnTo>
                  <a:lnTo>
                    <a:pt x="12" y="8"/>
                  </a:lnTo>
                  <a:lnTo>
                    <a:pt x="12" y="10"/>
                  </a:lnTo>
                  <a:lnTo>
                    <a:pt x="6"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7" name="Freeform 98"/>
            <p:cNvSpPr>
              <a:spLocks/>
            </p:cNvSpPr>
            <p:nvPr/>
          </p:nvSpPr>
          <p:spPr bwMode="auto">
            <a:xfrm>
              <a:off x="7596188" y="4659313"/>
              <a:ext cx="6350" cy="6350"/>
            </a:xfrm>
            <a:custGeom>
              <a:avLst/>
              <a:gdLst/>
              <a:ahLst/>
              <a:cxnLst>
                <a:cxn ang="0">
                  <a:pos x="0" y="0"/>
                </a:cxn>
                <a:cxn ang="0">
                  <a:pos x="4" y="2"/>
                </a:cxn>
                <a:cxn ang="0">
                  <a:pos x="4" y="4"/>
                </a:cxn>
                <a:cxn ang="0">
                  <a:pos x="4" y="4"/>
                </a:cxn>
                <a:cxn ang="0">
                  <a:pos x="0" y="0"/>
                </a:cxn>
                <a:cxn ang="0">
                  <a:pos x="0" y="0"/>
                </a:cxn>
              </a:cxnLst>
              <a:rect l="0" t="0" r="r" b="b"/>
              <a:pathLst>
                <a:path w="4" h="4">
                  <a:moveTo>
                    <a:pt x="0" y="0"/>
                  </a:moveTo>
                  <a:lnTo>
                    <a:pt x="4" y="2"/>
                  </a:lnTo>
                  <a:lnTo>
                    <a:pt x="4" y="4"/>
                  </a:lnTo>
                  <a:lnTo>
                    <a:pt x="4"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8" name="Freeform 99"/>
            <p:cNvSpPr>
              <a:spLocks/>
            </p:cNvSpPr>
            <p:nvPr/>
          </p:nvSpPr>
          <p:spPr bwMode="auto">
            <a:xfrm>
              <a:off x="7551738" y="4665663"/>
              <a:ext cx="9525" cy="9525"/>
            </a:xfrm>
            <a:custGeom>
              <a:avLst/>
              <a:gdLst/>
              <a:ahLst/>
              <a:cxnLst>
                <a:cxn ang="0">
                  <a:pos x="0" y="0"/>
                </a:cxn>
                <a:cxn ang="0">
                  <a:pos x="6" y="2"/>
                </a:cxn>
                <a:cxn ang="0">
                  <a:pos x="6" y="6"/>
                </a:cxn>
                <a:cxn ang="0">
                  <a:pos x="0" y="4"/>
                </a:cxn>
                <a:cxn ang="0">
                  <a:pos x="0" y="0"/>
                </a:cxn>
                <a:cxn ang="0">
                  <a:pos x="0" y="0"/>
                </a:cxn>
              </a:cxnLst>
              <a:rect l="0" t="0" r="r" b="b"/>
              <a:pathLst>
                <a:path w="6" h="6">
                  <a:moveTo>
                    <a:pt x="0" y="0"/>
                  </a:moveTo>
                  <a:lnTo>
                    <a:pt x="6" y="2"/>
                  </a:lnTo>
                  <a:lnTo>
                    <a:pt x="6"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9" name="Freeform 100"/>
            <p:cNvSpPr>
              <a:spLocks/>
            </p:cNvSpPr>
            <p:nvPr/>
          </p:nvSpPr>
          <p:spPr bwMode="auto">
            <a:xfrm>
              <a:off x="7558088" y="4675188"/>
              <a:ext cx="9525" cy="9525"/>
            </a:xfrm>
            <a:custGeom>
              <a:avLst/>
              <a:gdLst/>
              <a:ahLst/>
              <a:cxnLst>
                <a:cxn ang="0">
                  <a:pos x="0" y="0"/>
                </a:cxn>
                <a:cxn ang="0">
                  <a:pos x="2" y="2"/>
                </a:cxn>
                <a:cxn ang="0">
                  <a:pos x="6" y="4"/>
                </a:cxn>
                <a:cxn ang="0">
                  <a:pos x="6" y="6"/>
                </a:cxn>
                <a:cxn ang="0">
                  <a:pos x="4" y="6"/>
                </a:cxn>
                <a:cxn ang="0">
                  <a:pos x="0" y="0"/>
                </a:cxn>
                <a:cxn ang="0">
                  <a:pos x="0" y="0"/>
                </a:cxn>
              </a:cxnLst>
              <a:rect l="0" t="0" r="r" b="b"/>
              <a:pathLst>
                <a:path w="6" h="6">
                  <a:moveTo>
                    <a:pt x="0" y="0"/>
                  </a:moveTo>
                  <a:lnTo>
                    <a:pt x="2" y="2"/>
                  </a:lnTo>
                  <a:lnTo>
                    <a:pt x="6" y="4"/>
                  </a:lnTo>
                  <a:lnTo>
                    <a:pt x="6" y="6"/>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0" name="Freeform 101"/>
            <p:cNvSpPr>
              <a:spLocks/>
            </p:cNvSpPr>
            <p:nvPr/>
          </p:nvSpPr>
          <p:spPr bwMode="auto">
            <a:xfrm>
              <a:off x="7231063" y="4484688"/>
              <a:ext cx="15875" cy="9525"/>
            </a:xfrm>
            <a:custGeom>
              <a:avLst/>
              <a:gdLst/>
              <a:ahLst/>
              <a:cxnLst>
                <a:cxn ang="0">
                  <a:pos x="0" y="0"/>
                </a:cxn>
                <a:cxn ang="0">
                  <a:pos x="4" y="0"/>
                </a:cxn>
                <a:cxn ang="0">
                  <a:pos x="10" y="6"/>
                </a:cxn>
                <a:cxn ang="0">
                  <a:pos x="6" y="6"/>
                </a:cxn>
                <a:cxn ang="0">
                  <a:pos x="0" y="0"/>
                </a:cxn>
                <a:cxn ang="0">
                  <a:pos x="0" y="0"/>
                </a:cxn>
              </a:cxnLst>
              <a:rect l="0" t="0" r="r" b="b"/>
              <a:pathLst>
                <a:path w="10" h="6">
                  <a:moveTo>
                    <a:pt x="0" y="0"/>
                  </a:moveTo>
                  <a:lnTo>
                    <a:pt x="4" y="0"/>
                  </a:lnTo>
                  <a:lnTo>
                    <a:pt x="10" y="6"/>
                  </a:lnTo>
                  <a:lnTo>
                    <a:pt x="6"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1" name="Freeform 102"/>
            <p:cNvSpPr>
              <a:spLocks/>
            </p:cNvSpPr>
            <p:nvPr/>
          </p:nvSpPr>
          <p:spPr bwMode="auto">
            <a:xfrm>
              <a:off x="7234238" y="4503738"/>
              <a:ext cx="25400" cy="3175"/>
            </a:xfrm>
            <a:custGeom>
              <a:avLst/>
              <a:gdLst/>
              <a:ahLst/>
              <a:cxnLst>
                <a:cxn ang="0">
                  <a:pos x="0" y="0"/>
                </a:cxn>
                <a:cxn ang="0">
                  <a:pos x="14" y="0"/>
                </a:cxn>
                <a:cxn ang="0">
                  <a:pos x="16" y="2"/>
                </a:cxn>
                <a:cxn ang="0">
                  <a:pos x="8" y="2"/>
                </a:cxn>
                <a:cxn ang="0">
                  <a:pos x="0" y="0"/>
                </a:cxn>
                <a:cxn ang="0">
                  <a:pos x="0" y="0"/>
                </a:cxn>
              </a:cxnLst>
              <a:rect l="0" t="0" r="r" b="b"/>
              <a:pathLst>
                <a:path w="16" h="2">
                  <a:moveTo>
                    <a:pt x="0" y="0"/>
                  </a:moveTo>
                  <a:lnTo>
                    <a:pt x="14" y="0"/>
                  </a:lnTo>
                  <a:lnTo>
                    <a:pt x="16" y="2"/>
                  </a:lnTo>
                  <a:lnTo>
                    <a:pt x="8"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2" name="Freeform 103"/>
            <p:cNvSpPr>
              <a:spLocks/>
            </p:cNvSpPr>
            <p:nvPr/>
          </p:nvSpPr>
          <p:spPr bwMode="auto">
            <a:xfrm>
              <a:off x="7119938" y="4468813"/>
              <a:ext cx="19050" cy="9525"/>
            </a:xfrm>
            <a:custGeom>
              <a:avLst/>
              <a:gdLst/>
              <a:ahLst/>
              <a:cxnLst>
                <a:cxn ang="0">
                  <a:pos x="2" y="2"/>
                </a:cxn>
                <a:cxn ang="0">
                  <a:pos x="6" y="0"/>
                </a:cxn>
                <a:cxn ang="0">
                  <a:pos x="12" y="4"/>
                </a:cxn>
                <a:cxn ang="0">
                  <a:pos x="8" y="6"/>
                </a:cxn>
                <a:cxn ang="0">
                  <a:pos x="2" y="4"/>
                </a:cxn>
                <a:cxn ang="0">
                  <a:pos x="0" y="2"/>
                </a:cxn>
                <a:cxn ang="0">
                  <a:pos x="2" y="2"/>
                </a:cxn>
                <a:cxn ang="0">
                  <a:pos x="2" y="2"/>
                </a:cxn>
              </a:cxnLst>
              <a:rect l="0" t="0" r="r" b="b"/>
              <a:pathLst>
                <a:path w="12" h="6">
                  <a:moveTo>
                    <a:pt x="2" y="2"/>
                  </a:moveTo>
                  <a:lnTo>
                    <a:pt x="6" y="0"/>
                  </a:lnTo>
                  <a:lnTo>
                    <a:pt x="12" y="4"/>
                  </a:lnTo>
                  <a:lnTo>
                    <a:pt x="8" y="6"/>
                  </a:lnTo>
                  <a:lnTo>
                    <a:pt x="2" y="4"/>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3" name="Freeform 104"/>
            <p:cNvSpPr>
              <a:spLocks/>
            </p:cNvSpPr>
            <p:nvPr/>
          </p:nvSpPr>
          <p:spPr bwMode="auto">
            <a:xfrm>
              <a:off x="7110413" y="4503738"/>
              <a:ext cx="12700" cy="9525"/>
            </a:xfrm>
            <a:custGeom>
              <a:avLst/>
              <a:gdLst/>
              <a:ahLst/>
              <a:cxnLst>
                <a:cxn ang="0">
                  <a:pos x="0" y="2"/>
                </a:cxn>
                <a:cxn ang="0">
                  <a:pos x="6" y="0"/>
                </a:cxn>
                <a:cxn ang="0">
                  <a:pos x="8" y="4"/>
                </a:cxn>
                <a:cxn ang="0">
                  <a:pos x="2" y="6"/>
                </a:cxn>
                <a:cxn ang="0">
                  <a:pos x="0" y="2"/>
                </a:cxn>
                <a:cxn ang="0">
                  <a:pos x="0" y="2"/>
                </a:cxn>
              </a:cxnLst>
              <a:rect l="0" t="0" r="r" b="b"/>
              <a:pathLst>
                <a:path w="8" h="6">
                  <a:moveTo>
                    <a:pt x="0" y="2"/>
                  </a:moveTo>
                  <a:lnTo>
                    <a:pt x="6" y="0"/>
                  </a:lnTo>
                  <a:lnTo>
                    <a:pt x="8" y="4"/>
                  </a:lnTo>
                  <a:lnTo>
                    <a:pt x="2"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4" name="Freeform 105"/>
            <p:cNvSpPr>
              <a:spLocks/>
            </p:cNvSpPr>
            <p:nvPr/>
          </p:nvSpPr>
          <p:spPr bwMode="auto">
            <a:xfrm>
              <a:off x="7069138" y="4529138"/>
              <a:ext cx="63500" cy="22225"/>
            </a:xfrm>
            <a:custGeom>
              <a:avLst/>
              <a:gdLst/>
              <a:ahLst/>
              <a:cxnLst>
                <a:cxn ang="0">
                  <a:pos x="0" y="8"/>
                </a:cxn>
                <a:cxn ang="0">
                  <a:pos x="0" y="6"/>
                </a:cxn>
                <a:cxn ang="0">
                  <a:pos x="4" y="0"/>
                </a:cxn>
                <a:cxn ang="0">
                  <a:pos x="18" y="0"/>
                </a:cxn>
                <a:cxn ang="0">
                  <a:pos x="22" y="0"/>
                </a:cxn>
                <a:cxn ang="0">
                  <a:pos x="26" y="2"/>
                </a:cxn>
                <a:cxn ang="0">
                  <a:pos x="34" y="2"/>
                </a:cxn>
                <a:cxn ang="0">
                  <a:pos x="38" y="8"/>
                </a:cxn>
                <a:cxn ang="0">
                  <a:pos x="40" y="8"/>
                </a:cxn>
                <a:cxn ang="0">
                  <a:pos x="40" y="12"/>
                </a:cxn>
                <a:cxn ang="0">
                  <a:pos x="38" y="14"/>
                </a:cxn>
                <a:cxn ang="0">
                  <a:pos x="24" y="6"/>
                </a:cxn>
                <a:cxn ang="0">
                  <a:pos x="18" y="8"/>
                </a:cxn>
                <a:cxn ang="0">
                  <a:pos x="14" y="6"/>
                </a:cxn>
                <a:cxn ang="0">
                  <a:pos x="8" y="8"/>
                </a:cxn>
                <a:cxn ang="0">
                  <a:pos x="4" y="4"/>
                </a:cxn>
                <a:cxn ang="0">
                  <a:pos x="0" y="8"/>
                </a:cxn>
                <a:cxn ang="0">
                  <a:pos x="0" y="8"/>
                </a:cxn>
              </a:cxnLst>
              <a:rect l="0" t="0" r="r" b="b"/>
              <a:pathLst>
                <a:path w="40" h="14">
                  <a:moveTo>
                    <a:pt x="0" y="8"/>
                  </a:moveTo>
                  <a:lnTo>
                    <a:pt x="0" y="6"/>
                  </a:lnTo>
                  <a:lnTo>
                    <a:pt x="4" y="0"/>
                  </a:lnTo>
                  <a:lnTo>
                    <a:pt x="18" y="0"/>
                  </a:lnTo>
                  <a:lnTo>
                    <a:pt x="22" y="0"/>
                  </a:lnTo>
                  <a:lnTo>
                    <a:pt x="26" y="2"/>
                  </a:lnTo>
                  <a:lnTo>
                    <a:pt x="34" y="2"/>
                  </a:lnTo>
                  <a:lnTo>
                    <a:pt x="38" y="8"/>
                  </a:lnTo>
                  <a:lnTo>
                    <a:pt x="40" y="8"/>
                  </a:lnTo>
                  <a:lnTo>
                    <a:pt x="40" y="12"/>
                  </a:lnTo>
                  <a:lnTo>
                    <a:pt x="38" y="14"/>
                  </a:lnTo>
                  <a:lnTo>
                    <a:pt x="24" y="6"/>
                  </a:lnTo>
                  <a:lnTo>
                    <a:pt x="18" y="8"/>
                  </a:lnTo>
                  <a:lnTo>
                    <a:pt x="14" y="6"/>
                  </a:lnTo>
                  <a:lnTo>
                    <a:pt x="8" y="8"/>
                  </a:lnTo>
                  <a:lnTo>
                    <a:pt x="4" y="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5" name="Freeform 106"/>
            <p:cNvSpPr>
              <a:spLocks/>
            </p:cNvSpPr>
            <p:nvPr/>
          </p:nvSpPr>
          <p:spPr bwMode="auto">
            <a:xfrm>
              <a:off x="7177088" y="4583113"/>
              <a:ext cx="3175" cy="6350"/>
            </a:xfrm>
            <a:custGeom>
              <a:avLst/>
              <a:gdLst/>
              <a:ahLst/>
              <a:cxnLst>
                <a:cxn ang="0">
                  <a:pos x="2" y="0"/>
                </a:cxn>
                <a:cxn ang="0">
                  <a:pos x="2" y="0"/>
                </a:cxn>
                <a:cxn ang="0">
                  <a:pos x="0" y="4"/>
                </a:cxn>
                <a:cxn ang="0">
                  <a:pos x="2" y="0"/>
                </a:cxn>
                <a:cxn ang="0">
                  <a:pos x="2" y="0"/>
                </a:cxn>
              </a:cxnLst>
              <a:rect l="0" t="0" r="r" b="b"/>
              <a:pathLst>
                <a:path w="2" h="4">
                  <a:moveTo>
                    <a:pt x="2" y="0"/>
                  </a:moveTo>
                  <a:lnTo>
                    <a:pt x="2"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6" name="Freeform 107"/>
            <p:cNvSpPr>
              <a:spLocks/>
            </p:cNvSpPr>
            <p:nvPr/>
          </p:nvSpPr>
          <p:spPr bwMode="auto">
            <a:xfrm>
              <a:off x="7205663" y="4583113"/>
              <a:ext cx="9525" cy="19050"/>
            </a:xfrm>
            <a:custGeom>
              <a:avLst/>
              <a:gdLst/>
              <a:ahLst/>
              <a:cxnLst>
                <a:cxn ang="0">
                  <a:pos x="0" y="6"/>
                </a:cxn>
                <a:cxn ang="0">
                  <a:pos x="2" y="0"/>
                </a:cxn>
                <a:cxn ang="0">
                  <a:pos x="4" y="2"/>
                </a:cxn>
                <a:cxn ang="0">
                  <a:pos x="6" y="4"/>
                </a:cxn>
                <a:cxn ang="0">
                  <a:pos x="4" y="12"/>
                </a:cxn>
                <a:cxn ang="0">
                  <a:pos x="0" y="10"/>
                </a:cxn>
                <a:cxn ang="0">
                  <a:pos x="2" y="6"/>
                </a:cxn>
                <a:cxn ang="0">
                  <a:pos x="0" y="6"/>
                </a:cxn>
                <a:cxn ang="0">
                  <a:pos x="0" y="6"/>
                </a:cxn>
              </a:cxnLst>
              <a:rect l="0" t="0" r="r" b="b"/>
              <a:pathLst>
                <a:path w="6" h="12">
                  <a:moveTo>
                    <a:pt x="0" y="6"/>
                  </a:moveTo>
                  <a:lnTo>
                    <a:pt x="2" y="0"/>
                  </a:lnTo>
                  <a:lnTo>
                    <a:pt x="4" y="2"/>
                  </a:lnTo>
                  <a:lnTo>
                    <a:pt x="6" y="4"/>
                  </a:lnTo>
                  <a:lnTo>
                    <a:pt x="4" y="12"/>
                  </a:lnTo>
                  <a:lnTo>
                    <a:pt x="0" y="10"/>
                  </a:lnTo>
                  <a:lnTo>
                    <a:pt x="2"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7" name="Freeform 108"/>
            <p:cNvSpPr>
              <a:spLocks/>
            </p:cNvSpPr>
            <p:nvPr/>
          </p:nvSpPr>
          <p:spPr bwMode="auto">
            <a:xfrm>
              <a:off x="7199313" y="4602163"/>
              <a:ext cx="9525" cy="12700"/>
            </a:xfrm>
            <a:custGeom>
              <a:avLst/>
              <a:gdLst/>
              <a:ahLst/>
              <a:cxnLst>
                <a:cxn ang="0">
                  <a:pos x="2" y="0"/>
                </a:cxn>
                <a:cxn ang="0">
                  <a:pos x="6" y="4"/>
                </a:cxn>
                <a:cxn ang="0">
                  <a:pos x="4" y="8"/>
                </a:cxn>
                <a:cxn ang="0">
                  <a:pos x="4" y="8"/>
                </a:cxn>
                <a:cxn ang="0">
                  <a:pos x="0" y="4"/>
                </a:cxn>
                <a:cxn ang="0">
                  <a:pos x="2" y="4"/>
                </a:cxn>
                <a:cxn ang="0">
                  <a:pos x="2" y="6"/>
                </a:cxn>
                <a:cxn ang="0">
                  <a:pos x="2" y="0"/>
                </a:cxn>
                <a:cxn ang="0">
                  <a:pos x="2" y="0"/>
                </a:cxn>
              </a:cxnLst>
              <a:rect l="0" t="0" r="r" b="b"/>
              <a:pathLst>
                <a:path w="6" h="8">
                  <a:moveTo>
                    <a:pt x="2" y="0"/>
                  </a:moveTo>
                  <a:lnTo>
                    <a:pt x="6" y="4"/>
                  </a:lnTo>
                  <a:lnTo>
                    <a:pt x="4" y="8"/>
                  </a:lnTo>
                  <a:lnTo>
                    <a:pt x="4" y="8"/>
                  </a:lnTo>
                  <a:lnTo>
                    <a:pt x="0" y="4"/>
                  </a:lnTo>
                  <a:lnTo>
                    <a:pt x="2" y="4"/>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8" name="Freeform 109"/>
            <p:cNvSpPr>
              <a:spLocks/>
            </p:cNvSpPr>
            <p:nvPr/>
          </p:nvSpPr>
          <p:spPr bwMode="auto">
            <a:xfrm>
              <a:off x="7138988" y="4621213"/>
              <a:ext cx="9525" cy="19050"/>
            </a:xfrm>
            <a:custGeom>
              <a:avLst/>
              <a:gdLst/>
              <a:ahLst/>
              <a:cxnLst>
                <a:cxn ang="0">
                  <a:pos x="0" y="8"/>
                </a:cxn>
                <a:cxn ang="0">
                  <a:pos x="0" y="8"/>
                </a:cxn>
                <a:cxn ang="0">
                  <a:pos x="0" y="4"/>
                </a:cxn>
                <a:cxn ang="0">
                  <a:pos x="4" y="0"/>
                </a:cxn>
                <a:cxn ang="0">
                  <a:pos x="6" y="0"/>
                </a:cxn>
                <a:cxn ang="0">
                  <a:pos x="6" y="6"/>
                </a:cxn>
                <a:cxn ang="0">
                  <a:pos x="2" y="12"/>
                </a:cxn>
                <a:cxn ang="0">
                  <a:pos x="0" y="8"/>
                </a:cxn>
                <a:cxn ang="0">
                  <a:pos x="0" y="8"/>
                </a:cxn>
              </a:cxnLst>
              <a:rect l="0" t="0" r="r" b="b"/>
              <a:pathLst>
                <a:path w="6" h="12">
                  <a:moveTo>
                    <a:pt x="0" y="8"/>
                  </a:moveTo>
                  <a:lnTo>
                    <a:pt x="0" y="8"/>
                  </a:lnTo>
                  <a:lnTo>
                    <a:pt x="0" y="4"/>
                  </a:lnTo>
                  <a:lnTo>
                    <a:pt x="4" y="0"/>
                  </a:lnTo>
                  <a:lnTo>
                    <a:pt x="6" y="0"/>
                  </a:lnTo>
                  <a:lnTo>
                    <a:pt x="6" y="6"/>
                  </a:lnTo>
                  <a:lnTo>
                    <a:pt x="2" y="12"/>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9" name="Freeform 110"/>
            <p:cNvSpPr>
              <a:spLocks/>
            </p:cNvSpPr>
            <p:nvPr/>
          </p:nvSpPr>
          <p:spPr bwMode="auto">
            <a:xfrm>
              <a:off x="7107238" y="4633913"/>
              <a:ext cx="3175" cy="6350"/>
            </a:xfrm>
            <a:custGeom>
              <a:avLst/>
              <a:gdLst/>
              <a:ahLst/>
              <a:cxnLst>
                <a:cxn ang="0">
                  <a:pos x="0" y="2"/>
                </a:cxn>
                <a:cxn ang="0">
                  <a:pos x="2" y="0"/>
                </a:cxn>
                <a:cxn ang="0">
                  <a:pos x="2" y="2"/>
                </a:cxn>
                <a:cxn ang="0">
                  <a:pos x="0" y="4"/>
                </a:cxn>
                <a:cxn ang="0">
                  <a:pos x="0" y="2"/>
                </a:cxn>
                <a:cxn ang="0">
                  <a:pos x="0" y="2"/>
                </a:cxn>
              </a:cxnLst>
              <a:rect l="0" t="0" r="r" b="b"/>
              <a:pathLst>
                <a:path w="2" h="4">
                  <a:moveTo>
                    <a:pt x="0" y="2"/>
                  </a:moveTo>
                  <a:lnTo>
                    <a:pt x="2" y="0"/>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0" name="Rectangle 111"/>
            <p:cNvSpPr>
              <a:spLocks noChangeArrowheads="1"/>
            </p:cNvSpPr>
            <p:nvPr/>
          </p:nvSpPr>
          <p:spPr bwMode="auto">
            <a:xfrm>
              <a:off x="7085013" y="46212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61" name="Freeform 112"/>
            <p:cNvSpPr>
              <a:spLocks/>
            </p:cNvSpPr>
            <p:nvPr/>
          </p:nvSpPr>
          <p:spPr bwMode="auto">
            <a:xfrm>
              <a:off x="7024688" y="4627563"/>
              <a:ext cx="22225" cy="12700"/>
            </a:xfrm>
            <a:custGeom>
              <a:avLst/>
              <a:gdLst/>
              <a:ahLst/>
              <a:cxnLst>
                <a:cxn ang="0">
                  <a:pos x="2" y="8"/>
                </a:cxn>
                <a:cxn ang="0">
                  <a:pos x="0" y="6"/>
                </a:cxn>
                <a:cxn ang="0">
                  <a:pos x="2" y="2"/>
                </a:cxn>
                <a:cxn ang="0">
                  <a:pos x="6" y="2"/>
                </a:cxn>
                <a:cxn ang="0">
                  <a:pos x="10" y="0"/>
                </a:cxn>
                <a:cxn ang="0">
                  <a:pos x="14" y="4"/>
                </a:cxn>
                <a:cxn ang="0">
                  <a:pos x="10" y="6"/>
                </a:cxn>
                <a:cxn ang="0">
                  <a:pos x="2" y="8"/>
                </a:cxn>
                <a:cxn ang="0">
                  <a:pos x="2" y="8"/>
                </a:cxn>
              </a:cxnLst>
              <a:rect l="0" t="0" r="r" b="b"/>
              <a:pathLst>
                <a:path w="14" h="8">
                  <a:moveTo>
                    <a:pt x="2" y="8"/>
                  </a:moveTo>
                  <a:lnTo>
                    <a:pt x="0" y="6"/>
                  </a:lnTo>
                  <a:lnTo>
                    <a:pt x="2" y="2"/>
                  </a:lnTo>
                  <a:lnTo>
                    <a:pt x="6" y="2"/>
                  </a:lnTo>
                  <a:lnTo>
                    <a:pt x="10" y="0"/>
                  </a:lnTo>
                  <a:lnTo>
                    <a:pt x="14" y="4"/>
                  </a:lnTo>
                  <a:lnTo>
                    <a:pt x="10" y="6"/>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2" name="Freeform 113"/>
            <p:cNvSpPr>
              <a:spLocks/>
            </p:cNvSpPr>
            <p:nvPr/>
          </p:nvSpPr>
          <p:spPr bwMode="auto">
            <a:xfrm>
              <a:off x="6977063" y="4646613"/>
              <a:ext cx="76200" cy="41275"/>
            </a:xfrm>
            <a:custGeom>
              <a:avLst/>
              <a:gdLst/>
              <a:ahLst/>
              <a:cxnLst>
                <a:cxn ang="0">
                  <a:pos x="20" y="14"/>
                </a:cxn>
                <a:cxn ang="0">
                  <a:pos x="20" y="18"/>
                </a:cxn>
                <a:cxn ang="0">
                  <a:pos x="14" y="22"/>
                </a:cxn>
                <a:cxn ang="0">
                  <a:pos x="6" y="26"/>
                </a:cxn>
                <a:cxn ang="0">
                  <a:pos x="2" y="26"/>
                </a:cxn>
                <a:cxn ang="0">
                  <a:pos x="0" y="26"/>
                </a:cxn>
                <a:cxn ang="0">
                  <a:pos x="2" y="24"/>
                </a:cxn>
                <a:cxn ang="0">
                  <a:pos x="2" y="16"/>
                </a:cxn>
                <a:cxn ang="0">
                  <a:pos x="4" y="14"/>
                </a:cxn>
                <a:cxn ang="0">
                  <a:pos x="16" y="10"/>
                </a:cxn>
                <a:cxn ang="0">
                  <a:pos x="20" y="4"/>
                </a:cxn>
                <a:cxn ang="0">
                  <a:pos x="46" y="0"/>
                </a:cxn>
                <a:cxn ang="0">
                  <a:pos x="48" y="0"/>
                </a:cxn>
                <a:cxn ang="0">
                  <a:pos x="48" y="4"/>
                </a:cxn>
                <a:cxn ang="0">
                  <a:pos x="26" y="12"/>
                </a:cxn>
                <a:cxn ang="0">
                  <a:pos x="22" y="14"/>
                </a:cxn>
                <a:cxn ang="0">
                  <a:pos x="20" y="14"/>
                </a:cxn>
                <a:cxn ang="0">
                  <a:pos x="20" y="14"/>
                </a:cxn>
              </a:cxnLst>
              <a:rect l="0" t="0" r="r" b="b"/>
              <a:pathLst>
                <a:path w="48" h="26">
                  <a:moveTo>
                    <a:pt x="20" y="14"/>
                  </a:moveTo>
                  <a:lnTo>
                    <a:pt x="20" y="18"/>
                  </a:lnTo>
                  <a:lnTo>
                    <a:pt x="14" y="22"/>
                  </a:lnTo>
                  <a:lnTo>
                    <a:pt x="6" y="26"/>
                  </a:lnTo>
                  <a:lnTo>
                    <a:pt x="2" y="26"/>
                  </a:lnTo>
                  <a:lnTo>
                    <a:pt x="0" y="26"/>
                  </a:lnTo>
                  <a:lnTo>
                    <a:pt x="2" y="24"/>
                  </a:lnTo>
                  <a:lnTo>
                    <a:pt x="2" y="16"/>
                  </a:lnTo>
                  <a:lnTo>
                    <a:pt x="4" y="14"/>
                  </a:lnTo>
                  <a:lnTo>
                    <a:pt x="16" y="10"/>
                  </a:lnTo>
                  <a:lnTo>
                    <a:pt x="20" y="4"/>
                  </a:lnTo>
                  <a:lnTo>
                    <a:pt x="46" y="0"/>
                  </a:lnTo>
                  <a:lnTo>
                    <a:pt x="48" y="0"/>
                  </a:lnTo>
                  <a:lnTo>
                    <a:pt x="48" y="4"/>
                  </a:lnTo>
                  <a:lnTo>
                    <a:pt x="26" y="12"/>
                  </a:lnTo>
                  <a:lnTo>
                    <a:pt x="22" y="14"/>
                  </a:lnTo>
                  <a:lnTo>
                    <a:pt x="20" y="14"/>
                  </a:lnTo>
                  <a:lnTo>
                    <a:pt x="2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3" name="Freeform 114"/>
            <p:cNvSpPr>
              <a:spLocks/>
            </p:cNvSpPr>
            <p:nvPr/>
          </p:nvSpPr>
          <p:spPr bwMode="auto">
            <a:xfrm>
              <a:off x="6961188" y="4691063"/>
              <a:ext cx="12700" cy="9525"/>
            </a:xfrm>
            <a:custGeom>
              <a:avLst/>
              <a:gdLst/>
              <a:ahLst/>
              <a:cxnLst>
                <a:cxn ang="0">
                  <a:pos x="0" y="6"/>
                </a:cxn>
                <a:cxn ang="0">
                  <a:pos x="2" y="4"/>
                </a:cxn>
                <a:cxn ang="0">
                  <a:pos x="8" y="0"/>
                </a:cxn>
                <a:cxn ang="0">
                  <a:pos x="6" y="4"/>
                </a:cxn>
                <a:cxn ang="0">
                  <a:pos x="4" y="6"/>
                </a:cxn>
                <a:cxn ang="0">
                  <a:pos x="0" y="6"/>
                </a:cxn>
                <a:cxn ang="0">
                  <a:pos x="0" y="6"/>
                </a:cxn>
              </a:cxnLst>
              <a:rect l="0" t="0" r="r" b="b"/>
              <a:pathLst>
                <a:path w="8" h="6">
                  <a:moveTo>
                    <a:pt x="0" y="6"/>
                  </a:moveTo>
                  <a:lnTo>
                    <a:pt x="2" y="4"/>
                  </a:lnTo>
                  <a:lnTo>
                    <a:pt x="8" y="0"/>
                  </a:lnTo>
                  <a:lnTo>
                    <a:pt x="6" y="4"/>
                  </a:lnTo>
                  <a:lnTo>
                    <a:pt x="4"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4" name="Freeform 115"/>
            <p:cNvSpPr>
              <a:spLocks/>
            </p:cNvSpPr>
            <p:nvPr/>
          </p:nvSpPr>
          <p:spPr bwMode="auto">
            <a:xfrm>
              <a:off x="6996113" y="4640263"/>
              <a:ext cx="12700" cy="6350"/>
            </a:xfrm>
            <a:custGeom>
              <a:avLst/>
              <a:gdLst/>
              <a:ahLst/>
              <a:cxnLst>
                <a:cxn ang="0">
                  <a:pos x="0" y="2"/>
                </a:cxn>
                <a:cxn ang="0">
                  <a:pos x="8" y="0"/>
                </a:cxn>
                <a:cxn ang="0">
                  <a:pos x="8" y="2"/>
                </a:cxn>
                <a:cxn ang="0">
                  <a:pos x="6" y="4"/>
                </a:cxn>
                <a:cxn ang="0">
                  <a:pos x="2" y="4"/>
                </a:cxn>
                <a:cxn ang="0">
                  <a:pos x="0" y="4"/>
                </a:cxn>
                <a:cxn ang="0">
                  <a:pos x="0" y="2"/>
                </a:cxn>
                <a:cxn ang="0">
                  <a:pos x="0" y="2"/>
                </a:cxn>
              </a:cxnLst>
              <a:rect l="0" t="0" r="r" b="b"/>
              <a:pathLst>
                <a:path w="8" h="4">
                  <a:moveTo>
                    <a:pt x="0" y="2"/>
                  </a:moveTo>
                  <a:lnTo>
                    <a:pt x="8" y="0"/>
                  </a:lnTo>
                  <a:lnTo>
                    <a:pt x="8" y="2"/>
                  </a:lnTo>
                  <a:lnTo>
                    <a:pt x="6" y="4"/>
                  </a:lnTo>
                  <a:lnTo>
                    <a:pt x="2"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5" name="Freeform 116"/>
            <p:cNvSpPr>
              <a:spLocks/>
            </p:cNvSpPr>
            <p:nvPr/>
          </p:nvSpPr>
          <p:spPr bwMode="auto">
            <a:xfrm>
              <a:off x="6986588" y="4643438"/>
              <a:ext cx="6350" cy="6350"/>
            </a:xfrm>
            <a:custGeom>
              <a:avLst/>
              <a:gdLst/>
              <a:ahLst/>
              <a:cxnLst>
                <a:cxn ang="0">
                  <a:pos x="0" y="2"/>
                </a:cxn>
                <a:cxn ang="0">
                  <a:pos x="0" y="2"/>
                </a:cxn>
                <a:cxn ang="0">
                  <a:pos x="4" y="0"/>
                </a:cxn>
                <a:cxn ang="0">
                  <a:pos x="2" y="4"/>
                </a:cxn>
                <a:cxn ang="0">
                  <a:pos x="0" y="2"/>
                </a:cxn>
                <a:cxn ang="0">
                  <a:pos x="0" y="2"/>
                </a:cxn>
              </a:cxnLst>
              <a:rect l="0" t="0" r="r" b="b"/>
              <a:pathLst>
                <a:path w="4" h="4">
                  <a:moveTo>
                    <a:pt x="0" y="2"/>
                  </a:moveTo>
                  <a:lnTo>
                    <a:pt x="0" y="2"/>
                  </a:lnTo>
                  <a:lnTo>
                    <a:pt x="4" y="0"/>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6" name="Freeform 117"/>
            <p:cNvSpPr>
              <a:spLocks/>
            </p:cNvSpPr>
            <p:nvPr/>
          </p:nvSpPr>
          <p:spPr bwMode="auto">
            <a:xfrm>
              <a:off x="6970713" y="4643438"/>
              <a:ext cx="12700" cy="6350"/>
            </a:xfrm>
            <a:custGeom>
              <a:avLst/>
              <a:gdLst/>
              <a:ahLst/>
              <a:cxnLst>
                <a:cxn ang="0">
                  <a:pos x="0" y="4"/>
                </a:cxn>
                <a:cxn ang="0">
                  <a:pos x="2" y="0"/>
                </a:cxn>
                <a:cxn ang="0">
                  <a:pos x="4" y="2"/>
                </a:cxn>
                <a:cxn ang="0">
                  <a:pos x="6" y="0"/>
                </a:cxn>
                <a:cxn ang="0">
                  <a:pos x="8" y="0"/>
                </a:cxn>
                <a:cxn ang="0">
                  <a:pos x="4" y="4"/>
                </a:cxn>
                <a:cxn ang="0">
                  <a:pos x="4" y="4"/>
                </a:cxn>
                <a:cxn ang="0">
                  <a:pos x="0" y="4"/>
                </a:cxn>
                <a:cxn ang="0">
                  <a:pos x="0" y="4"/>
                </a:cxn>
              </a:cxnLst>
              <a:rect l="0" t="0" r="r" b="b"/>
              <a:pathLst>
                <a:path w="8" h="4">
                  <a:moveTo>
                    <a:pt x="0" y="4"/>
                  </a:moveTo>
                  <a:lnTo>
                    <a:pt x="2" y="0"/>
                  </a:lnTo>
                  <a:lnTo>
                    <a:pt x="4" y="2"/>
                  </a:lnTo>
                  <a:lnTo>
                    <a:pt x="6" y="0"/>
                  </a:lnTo>
                  <a:lnTo>
                    <a:pt x="8" y="0"/>
                  </a:lnTo>
                  <a:lnTo>
                    <a:pt x="4" y="4"/>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7" name="Freeform 118"/>
            <p:cNvSpPr>
              <a:spLocks/>
            </p:cNvSpPr>
            <p:nvPr/>
          </p:nvSpPr>
          <p:spPr bwMode="auto">
            <a:xfrm>
              <a:off x="6897688" y="4640263"/>
              <a:ext cx="66675" cy="19050"/>
            </a:xfrm>
            <a:custGeom>
              <a:avLst/>
              <a:gdLst/>
              <a:ahLst/>
              <a:cxnLst>
                <a:cxn ang="0">
                  <a:pos x="2" y="4"/>
                </a:cxn>
                <a:cxn ang="0">
                  <a:pos x="10" y="2"/>
                </a:cxn>
                <a:cxn ang="0">
                  <a:pos x="18" y="4"/>
                </a:cxn>
                <a:cxn ang="0">
                  <a:pos x="22" y="6"/>
                </a:cxn>
                <a:cxn ang="0">
                  <a:pos x="30" y="4"/>
                </a:cxn>
                <a:cxn ang="0">
                  <a:pos x="34" y="6"/>
                </a:cxn>
                <a:cxn ang="0">
                  <a:pos x="42" y="2"/>
                </a:cxn>
                <a:cxn ang="0">
                  <a:pos x="40" y="0"/>
                </a:cxn>
                <a:cxn ang="0">
                  <a:pos x="42" y="4"/>
                </a:cxn>
                <a:cxn ang="0">
                  <a:pos x="36" y="8"/>
                </a:cxn>
                <a:cxn ang="0">
                  <a:pos x="18" y="12"/>
                </a:cxn>
                <a:cxn ang="0">
                  <a:pos x="10" y="10"/>
                </a:cxn>
                <a:cxn ang="0">
                  <a:pos x="0" y="10"/>
                </a:cxn>
                <a:cxn ang="0">
                  <a:pos x="0" y="6"/>
                </a:cxn>
                <a:cxn ang="0">
                  <a:pos x="2" y="4"/>
                </a:cxn>
                <a:cxn ang="0">
                  <a:pos x="2" y="4"/>
                </a:cxn>
              </a:cxnLst>
              <a:rect l="0" t="0" r="r" b="b"/>
              <a:pathLst>
                <a:path w="42" h="12">
                  <a:moveTo>
                    <a:pt x="2" y="4"/>
                  </a:moveTo>
                  <a:lnTo>
                    <a:pt x="10" y="2"/>
                  </a:lnTo>
                  <a:lnTo>
                    <a:pt x="18" y="4"/>
                  </a:lnTo>
                  <a:lnTo>
                    <a:pt x="22" y="6"/>
                  </a:lnTo>
                  <a:lnTo>
                    <a:pt x="30" y="4"/>
                  </a:lnTo>
                  <a:lnTo>
                    <a:pt x="34" y="6"/>
                  </a:lnTo>
                  <a:lnTo>
                    <a:pt x="42" y="2"/>
                  </a:lnTo>
                  <a:lnTo>
                    <a:pt x="40" y="0"/>
                  </a:lnTo>
                  <a:lnTo>
                    <a:pt x="42" y="4"/>
                  </a:lnTo>
                  <a:lnTo>
                    <a:pt x="36" y="8"/>
                  </a:lnTo>
                  <a:lnTo>
                    <a:pt x="18" y="12"/>
                  </a:lnTo>
                  <a:lnTo>
                    <a:pt x="10" y="10"/>
                  </a:lnTo>
                  <a:lnTo>
                    <a:pt x="0" y="10"/>
                  </a:lnTo>
                  <a:lnTo>
                    <a:pt x="0" y="6"/>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8" name="Freeform 119"/>
            <p:cNvSpPr>
              <a:spLocks/>
            </p:cNvSpPr>
            <p:nvPr/>
          </p:nvSpPr>
          <p:spPr bwMode="auto">
            <a:xfrm>
              <a:off x="6881813" y="4665663"/>
              <a:ext cx="38100" cy="22225"/>
            </a:xfrm>
            <a:custGeom>
              <a:avLst/>
              <a:gdLst/>
              <a:ahLst/>
              <a:cxnLst>
                <a:cxn ang="0">
                  <a:pos x="12" y="0"/>
                </a:cxn>
                <a:cxn ang="0">
                  <a:pos x="20" y="6"/>
                </a:cxn>
                <a:cxn ang="0">
                  <a:pos x="24" y="12"/>
                </a:cxn>
                <a:cxn ang="0">
                  <a:pos x="20" y="14"/>
                </a:cxn>
                <a:cxn ang="0">
                  <a:pos x="16" y="14"/>
                </a:cxn>
                <a:cxn ang="0">
                  <a:pos x="8" y="6"/>
                </a:cxn>
                <a:cxn ang="0">
                  <a:pos x="2" y="6"/>
                </a:cxn>
                <a:cxn ang="0">
                  <a:pos x="0" y="2"/>
                </a:cxn>
                <a:cxn ang="0">
                  <a:pos x="12" y="0"/>
                </a:cxn>
                <a:cxn ang="0">
                  <a:pos x="12" y="0"/>
                </a:cxn>
              </a:cxnLst>
              <a:rect l="0" t="0" r="r" b="b"/>
              <a:pathLst>
                <a:path w="24" h="14">
                  <a:moveTo>
                    <a:pt x="12" y="0"/>
                  </a:moveTo>
                  <a:lnTo>
                    <a:pt x="20" y="6"/>
                  </a:lnTo>
                  <a:lnTo>
                    <a:pt x="24" y="12"/>
                  </a:lnTo>
                  <a:lnTo>
                    <a:pt x="20" y="14"/>
                  </a:lnTo>
                  <a:lnTo>
                    <a:pt x="16" y="14"/>
                  </a:lnTo>
                  <a:lnTo>
                    <a:pt x="8" y="6"/>
                  </a:lnTo>
                  <a:lnTo>
                    <a:pt x="2" y="6"/>
                  </a:lnTo>
                  <a:lnTo>
                    <a:pt x="0" y="2"/>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9" name="Freeform 120"/>
            <p:cNvSpPr>
              <a:spLocks/>
            </p:cNvSpPr>
            <p:nvPr/>
          </p:nvSpPr>
          <p:spPr bwMode="auto">
            <a:xfrm>
              <a:off x="6834188" y="4640263"/>
              <a:ext cx="50800" cy="22225"/>
            </a:xfrm>
            <a:custGeom>
              <a:avLst/>
              <a:gdLst/>
              <a:ahLst/>
              <a:cxnLst>
                <a:cxn ang="0">
                  <a:pos x="4" y="4"/>
                </a:cxn>
                <a:cxn ang="0">
                  <a:pos x="10" y="4"/>
                </a:cxn>
                <a:cxn ang="0">
                  <a:pos x="14" y="8"/>
                </a:cxn>
                <a:cxn ang="0">
                  <a:pos x="18" y="6"/>
                </a:cxn>
                <a:cxn ang="0">
                  <a:pos x="14" y="2"/>
                </a:cxn>
                <a:cxn ang="0">
                  <a:pos x="14" y="0"/>
                </a:cxn>
                <a:cxn ang="0">
                  <a:pos x="14" y="0"/>
                </a:cxn>
                <a:cxn ang="0">
                  <a:pos x="18" y="4"/>
                </a:cxn>
                <a:cxn ang="0">
                  <a:pos x="24" y="2"/>
                </a:cxn>
                <a:cxn ang="0">
                  <a:pos x="24" y="6"/>
                </a:cxn>
                <a:cxn ang="0">
                  <a:pos x="28" y="2"/>
                </a:cxn>
                <a:cxn ang="0">
                  <a:pos x="32" y="8"/>
                </a:cxn>
                <a:cxn ang="0">
                  <a:pos x="28" y="8"/>
                </a:cxn>
                <a:cxn ang="0">
                  <a:pos x="28" y="10"/>
                </a:cxn>
                <a:cxn ang="0">
                  <a:pos x="24" y="10"/>
                </a:cxn>
                <a:cxn ang="0">
                  <a:pos x="22" y="8"/>
                </a:cxn>
                <a:cxn ang="0">
                  <a:pos x="12" y="12"/>
                </a:cxn>
                <a:cxn ang="0">
                  <a:pos x="2" y="14"/>
                </a:cxn>
                <a:cxn ang="0">
                  <a:pos x="0" y="12"/>
                </a:cxn>
                <a:cxn ang="0">
                  <a:pos x="0" y="8"/>
                </a:cxn>
                <a:cxn ang="0">
                  <a:pos x="4" y="4"/>
                </a:cxn>
                <a:cxn ang="0">
                  <a:pos x="4" y="4"/>
                </a:cxn>
              </a:cxnLst>
              <a:rect l="0" t="0" r="r" b="b"/>
              <a:pathLst>
                <a:path w="32" h="14">
                  <a:moveTo>
                    <a:pt x="4" y="4"/>
                  </a:moveTo>
                  <a:lnTo>
                    <a:pt x="10" y="4"/>
                  </a:lnTo>
                  <a:lnTo>
                    <a:pt x="14" y="8"/>
                  </a:lnTo>
                  <a:lnTo>
                    <a:pt x="18" y="6"/>
                  </a:lnTo>
                  <a:lnTo>
                    <a:pt x="14" y="2"/>
                  </a:lnTo>
                  <a:lnTo>
                    <a:pt x="14" y="0"/>
                  </a:lnTo>
                  <a:lnTo>
                    <a:pt x="14" y="0"/>
                  </a:lnTo>
                  <a:lnTo>
                    <a:pt x="18" y="4"/>
                  </a:lnTo>
                  <a:lnTo>
                    <a:pt x="24" y="2"/>
                  </a:lnTo>
                  <a:lnTo>
                    <a:pt x="24" y="6"/>
                  </a:lnTo>
                  <a:lnTo>
                    <a:pt x="28" y="2"/>
                  </a:lnTo>
                  <a:lnTo>
                    <a:pt x="32" y="8"/>
                  </a:lnTo>
                  <a:lnTo>
                    <a:pt x="28" y="8"/>
                  </a:lnTo>
                  <a:lnTo>
                    <a:pt x="28" y="10"/>
                  </a:lnTo>
                  <a:lnTo>
                    <a:pt x="24" y="10"/>
                  </a:lnTo>
                  <a:lnTo>
                    <a:pt x="22" y="8"/>
                  </a:lnTo>
                  <a:lnTo>
                    <a:pt x="12" y="12"/>
                  </a:lnTo>
                  <a:lnTo>
                    <a:pt x="2" y="14"/>
                  </a:lnTo>
                  <a:lnTo>
                    <a:pt x="0" y="12"/>
                  </a:lnTo>
                  <a:lnTo>
                    <a:pt x="0" y="8"/>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0" name="Freeform 121"/>
            <p:cNvSpPr>
              <a:spLocks/>
            </p:cNvSpPr>
            <p:nvPr/>
          </p:nvSpPr>
          <p:spPr bwMode="auto">
            <a:xfrm>
              <a:off x="6815138" y="4643438"/>
              <a:ext cx="15875" cy="12700"/>
            </a:xfrm>
            <a:custGeom>
              <a:avLst/>
              <a:gdLst/>
              <a:ahLst/>
              <a:cxnLst>
                <a:cxn ang="0">
                  <a:pos x="2" y="2"/>
                </a:cxn>
                <a:cxn ang="0">
                  <a:pos x="6" y="0"/>
                </a:cxn>
                <a:cxn ang="0">
                  <a:pos x="10" y="0"/>
                </a:cxn>
                <a:cxn ang="0">
                  <a:pos x="10" y="8"/>
                </a:cxn>
                <a:cxn ang="0">
                  <a:pos x="0" y="8"/>
                </a:cxn>
                <a:cxn ang="0">
                  <a:pos x="2" y="2"/>
                </a:cxn>
                <a:cxn ang="0">
                  <a:pos x="2" y="2"/>
                </a:cxn>
              </a:cxnLst>
              <a:rect l="0" t="0" r="r" b="b"/>
              <a:pathLst>
                <a:path w="10" h="8">
                  <a:moveTo>
                    <a:pt x="2" y="2"/>
                  </a:moveTo>
                  <a:lnTo>
                    <a:pt x="6" y="0"/>
                  </a:lnTo>
                  <a:lnTo>
                    <a:pt x="10" y="0"/>
                  </a:lnTo>
                  <a:lnTo>
                    <a:pt x="10" y="8"/>
                  </a:lnTo>
                  <a:lnTo>
                    <a:pt x="0" y="8"/>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1" name="Freeform 122"/>
            <p:cNvSpPr>
              <a:spLocks/>
            </p:cNvSpPr>
            <p:nvPr/>
          </p:nvSpPr>
          <p:spPr bwMode="auto">
            <a:xfrm>
              <a:off x="6786563" y="4640263"/>
              <a:ext cx="22225" cy="15875"/>
            </a:xfrm>
            <a:custGeom>
              <a:avLst/>
              <a:gdLst/>
              <a:ahLst/>
              <a:cxnLst>
                <a:cxn ang="0">
                  <a:pos x="6" y="0"/>
                </a:cxn>
                <a:cxn ang="0">
                  <a:pos x="10" y="0"/>
                </a:cxn>
                <a:cxn ang="0">
                  <a:pos x="14" y="2"/>
                </a:cxn>
                <a:cxn ang="0">
                  <a:pos x="14" y="4"/>
                </a:cxn>
                <a:cxn ang="0">
                  <a:pos x="10" y="8"/>
                </a:cxn>
                <a:cxn ang="0">
                  <a:pos x="8" y="10"/>
                </a:cxn>
                <a:cxn ang="0">
                  <a:pos x="4" y="4"/>
                </a:cxn>
                <a:cxn ang="0">
                  <a:pos x="0" y="2"/>
                </a:cxn>
                <a:cxn ang="0">
                  <a:pos x="0" y="0"/>
                </a:cxn>
                <a:cxn ang="0">
                  <a:pos x="6" y="0"/>
                </a:cxn>
                <a:cxn ang="0">
                  <a:pos x="6" y="0"/>
                </a:cxn>
              </a:cxnLst>
              <a:rect l="0" t="0" r="r" b="b"/>
              <a:pathLst>
                <a:path w="14" h="10">
                  <a:moveTo>
                    <a:pt x="6" y="0"/>
                  </a:moveTo>
                  <a:lnTo>
                    <a:pt x="10" y="0"/>
                  </a:lnTo>
                  <a:lnTo>
                    <a:pt x="14" y="2"/>
                  </a:lnTo>
                  <a:lnTo>
                    <a:pt x="14" y="4"/>
                  </a:lnTo>
                  <a:lnTo>
                    <a:pt x="10" y="8"/>
                  </a:lnTo>
                  <a:lnTo>
                    <a:pt x="8" y="10"/>
                  </a:lnTo>
                  <a:lnTo>
                    <a:pt x="4" y="4"/>
                  </a:lnTo>
                  <a:lnTo>
                    <a:pt x="0"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2" name="Freeform 123"/>
            <p:cNvSpPr>
              <a:spLocks/>
            </p:cNvSpPr>
            <p:nvPr/>
          </p:nvSpPr>
          <p:spPr bwMode="auto">
            <a:xfrm>
              <a:off x="6748463" y="4614863"/>
              <a:ext cx="25400" cy="6350"/>
            </a:xfrm>
            <a:custGeom>
              <a:avLst/>
              <a:gdLst/>
              <a:ahLst/>
              <a:cxnLst>
                <a:cxn ang="0">
                  <a:pos x="0" y="0"/>
                </a:cxn>
                <a:cxn ang="0">
                  <a:pos x="16" y="0"/>
                </a:cxn>
                <a:cxn ang="0">
                  <a:pos x="16" y="2"/>
                </a:cxn>
                <a:cxn ang="0">
                  <a:pos x="10" y="4"/>
                </a:cxn>
                <a:cxn ang="0">
                  <a:pos x="2" y="4"/>
                </a:cxn>
                <a:cxn ang="0">
                  <a:pos x="0" y="0"/>
                </a:cxn>
                <a:cxn ang="0">
                  <a:pos x="0" y="0"/>
                </a:cxn>
              </a:cxnLst>
              <a:rect l="0" t="0" r="r" b="b"/>
              <a:pathLst>
                <a:path w="16" h="4">
                  <a:moveTo>
                    <a:pt x="0" y="0"/>
                  </a:moveTo>
                  <a:lnTo>
                    <a:pt x="16" y="0"/>
                  </a:lnTo>
                  <a:lnTo>
                    <a:pt x="16" y="2"/>
                  </a:lnTo>
                  <a:lnTo>
                    <a:pt x="10"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3" name="Freeform 124"/>
            <p:cNvSpPr>
              <a:spLocks/>
            </p:cNvSpPr>
            <p:nvPr/>
          </p:nvSpPr>
          <p:spPr bwMode="auto">
            <a:xfrm>
              <a:off x="6802438" y="4611688"/>
              <a:ext cx="6350" cy="6350"/>
            </a:xfrm>
            <a:custGeom>
              <a:avLst/>
              <a:gdLst/>
              <a:ahLst/>
              <a:cxnLst>
                <a:cxn ang="0">
                  <a:pos x="0" y="0"/>
                </a:cxn>
                <a:cxn ang="0">
                  <a:pos x="2" y="0"/>
                </a:cxn>
                <a:cxn ang="0">
                  <a:pos x="4" y="2"/>
                </a:cxn>
                <a:cxn ang="0">
                  <a:pos x="0" y="4"/>
                </a:cxn>
                <a:cxn ang="0">
                  <a:pos x="0" y="0"/>
                </a:cxn>
                <a:cxn ang="0">
                  <a:pos x="0" y="0"/>
                </a:cxn>
              </a:cxnLst>
              <a:rect l="0" t="0" r="r" b="b"/>
              <a:pathLst>
                <a:path w="4" h="4">
                  <a:moveTo>
                    <a:pt x="0" y="0"/>
                  </a:moveTo>
                  <a:lnTo>
                    <a:pt x="2" y="0"/>
                  </a:lnTo>
                  <a:lnTo>
                    <a:pt x="4"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4" name="Freeform 125"/>
            <p:cNvSpPr>
              <a:spLocks/>
            </p:cNvSpPr>
            <p:nvPr/>
          </p:nvSpPr>
          <p:spPr bwMode="auto">
            <a:xfrm>
              <a:off x="6878638" y="4430713"/>
              <a:ext cx="133350" cy="158750"/>
            </a:xfrm>
            <a:custGeom>
              <a:avLst/>
              <a:gdLst/>
              <a:ahLst/>
              <a:cxnLst>
                <a:cxn ang="0">
                  <a:pos x="34" y="6"/>
                </a:cxn>
                <a:cxn ang="0">
                  <a:pos x="46" y="10"/>
                </a:cxn>
                <a:cxn ang="0">
                  <a:pos x="58" y="10"/>
                </a:cxn>
                <a:cxn ang="0">
                  <a:pos x="70" y="12"/>
                </a:cxn>
                <a:cxn ang="0">
                  <a:pos x="84" y="2"/>
                </a:cxn>
                <a:cxn ang="0">
                  <a:pos x="76" y="16"/>
                </a:cxn>
                <a:cxn ang="0">
                  <a:pos x="60" y="20"/>
                </a:cxn>
                <a:cxn ang="0">
                  <a:pos x="40" y="18"/>
                </a:cxn>
                <a:cxn ang="0">
                  <a:pos x="30" y="18"/>
                </a:cxn>
                <a:cxn ang="0">
                  <a:pos x="18" y="20"/>
                </a:cxn>
                <a:cxn ang="0">
                  <a:pos x="16" y="34"/>
                </a:cxn>
                <a:cxn ang="0">
                  <a:pos x="24" y="42"/>
                </a:cxn>
                <a:cxn ang="0">
                  <a:pos x="34" y="36"/>
                </a:cxn>
                <a:cxn ang="0">
                  <a:pos x="42" y="36"/>
                </a:cxn>
                <a:cxn ang="0">
                  <a:pos x="52" y="34"/>
                </a:cxn>
                <a:cxn ang="0">
                  <a:pos x="56" y="32"/>
                </a:cxn>
                <a:cxn ang="0">
                  <a:pos x="60" y="34"/>
                </a:cxn>
                <a:cxn ang="0">
                  <a:pos x="58" y="38"/>
                </a:cxn>
                <a:cxn ang="0">
                  <a:pos x="52" y="36"/>
                </a:cxn>
                <a:cxn ang="0">
                  <a:pos x="38" y="48"/>
                </a:cxn>
                <a:cxn ang="0">
                  <a:pos x="34" y="50"/>
                </a:cxn>
                <a:cxn ang="0">
                  <a:pos x="48" y="66"/>
                </a:cxn>
                <a:cxn ang="0">
                  <a:pos x="44" y="72"/>
                </a:cxn>
                <a:cxn ang="0">
                  <a:pos x="48" y="78"/>
                </a:cxn>
                <a:cxn ang="0">
                  <a:pos x="52" y="82"/>
                </a:cxn>
                <a:cxn ang="0">
                  <a:pos x="40" y="88"/>
                </a:cxn>
                <a:cxn ang="0">
                  <a:pos x="34" y="82"/>
                </a:cxn>
                <a:cxn ang="0">
                  <a:pos x="28" y="72"/>
                </a:cxn>
                <a:cxn ang="0">
                  <a:pos x="30" y="66"/>
                </a:cxn>
                <a:cxn ang="0">
                  <a:pos x="28" y="60"/>
                </a:cxn>
                <a:cxn ang="0">
                  <a:pos x="20" y="62"/>
                </a:cxn>
                <a:cxn ang="0">
                  <a:pos x="20" y="70"/>
                </a:cxn>
                <a:cxn ang="0">
                  <a:pos x="18" y="90"/>
                </a:cxn>
                <a:cxn ang="0">
                  <a:pos x="10" y="100"/>
                </a:cxn>
                <a:cxn ang="0">
                  <a:pos x="6" y="94"/>
                </a:cxn>
                <a:cxn ang="0">
                  <a:pos x="8" y="70"/>
                </a:cxn>
                <a:cxn ang="0">
                  <a:pos x="0" y="68"/>
                </a:cxn>
                <a:cxn ang="0">
                  <a:pos x="6" y="48"/>
                </a:cxn>
                <a:cxn ang="0">
                  <a:pos x="12" y="32"/>
                </a:cxn>
                <a:cxn ang="0">
                  <a:pos x="10" y="24"/>
                </a:cxn>
                <a:cxn ang="0">
                  <a:pos x="14" y="14"/>
                </a:cxn>
                <a:cxn ang="0">
                  <a:pos x="22" y="14"/>
                </a:cxn>
                <a:cxn ang="0">
                  <a:pos x="28" y="6"/>
                </a:cxn>
              </a:cxnLst>
              <a:rect l="0" t="0" r="r" b="b"/>
              <a:pathLst>
                <a:path w="84" h="100">
                  <a:moveTo>
                    <a:pt x="28" y="6"/>
                  </a:moveTo>
                  <a:lnTo>
                    <a:pt x="34" y="6"/>
                  </a:lnTo>
                  <a:lnTo>
                    <a:pt x="36" y="10"/>
                  </a:lnTo>
                  <a:lnTo>
                    <a:pt x="46" y="10"/>
                  </a:lnTo>
                  <a:lnTo>
                    <a:pt x="52" y="12"/>
                  </a:lnTo>
                  <a:lnTo>
                    <a:pt x="58" y="10"/>
                  </a:lnTo>
                  <a:lnTo>
                    <a:pt x="66" y="12"/>
                  </a:lnTo>
                  <a:lnTo>
                    <a:pt x="70" y="12"/>
                  </a:lnTo>
                  <a:lnTo>
                    <a:pt x="82" y="0"/>
                  </a:lnTo>
                  <a:lnTo>
                    <a:pt x="84" y="2"/>
                  </a:lnTo>
                  <a:lnTo>
                    <a:pt x="84" y="6"/>
                  </a:lnTo>
                  <a:lnTo>
                    <a:pt x="76" y="16"/>
                  </a:lnTo>
                  <a:lnTo>
                    <a:pt x="72" y="20"/>
                  </a:lnTo>
                  <a:lnTo>
                    <a:pt x="60" y="20"/>
                  </a:lnTo>
                  <a:lnTo>
                    <a:pt x="52" y="18"/>
                  </a:lnTo>
                  <a:lnTo>
                    <a:pt x="40" y="18"/>
                  </a:lnTo>
                  <a:lnTo>
                    <a:pt x="32" y="18"/>
                  </a:lnTo>
                  <a:lnTo>
                    <a:pt x="30" y="18"/>
                  </a:lnTo>
                  <a:lnTo>
                    <a:pt x="20" y="18"/>
                  </a:lnTo>
                  <a:lnTo>
                    <a:pt x="18" y="20"/>
                  </a:lnTo>
                  <a:lnTo>
                    <a:pt x="16" y="26"/>
                  </a:lnTo>
                  <a:lnTo>
                    <a:pt x="16" y="34"/>
                  </a:lnTo>
                  <a:lnTo>
                    <a:pt x="20" y="36"/>
                  </a:lnTo>
                  <a:lnTo>
                    <a:pt x="24" y="42"/>
                  </a:lnTo>
                  <a:lnTo>
                    <a:pt x="30" y="42"/>
                  </a:lnTo>
                  <a:lnTo>
                    <a:pt x="34" y="36"/>
                  </a:lnTo>
                  <a:lnTo>
                    <a:pt x="36" y="36"/>
                  </a:lnTo>
                  <a:lnTo>
                    <a:pt x="42" y="36"/>
                  </a:lnTo>
                  <a:lnTo>
                    <a:pt x="42" y="34"/>
                  </a:lnTo>
                  <a:lnTo>
                    <a:pt x="52" y="34"/>
                  </a:lnTo>
                  <a:lnTo>
                    <a:pt x="52" y="32"/>
                  </a:lnTo>
                  <a:lnTo>
                    <a:pt x="56" y="32"/>
                  </a:lnTo>
                  <a:lnTo>
                    <a:pt x="60" y="32"/>
                  </a:lnTo>
                  <a:lnTo>
                    <a:pt x="60" y="34"/>
                  </a:lnTo>
                  <a:lnTo>
                    <a:pt x="60" y="36"/>
                  </a:lnTo>
                  <a:lnTo>
                    <a:pt x="58" y="38"/>
                  </a:lnTo>
                  <a:lnTo>
                    <a:pt x="56" y="36"/>
                  </a:lnTo>
                  <a:lnTo>
                    <a:pt x="52" y="36"/>
                  </a:lnTo>
                  <a:lnTo>
                    <a:pt x="46" y="44"/>
                  </a:lnTo>
                  <a:lnTo>
                    <a:pt x="38" y="48"/>
                  </a:lnTo>
                  <a:lnTo>
                    <a:pt x="32" y="48"/>
                  </a:lnTo>
                  <a:lnTo>
                    <a:pt x="34" y="50"/>
                  </a:lnTo>
                  <a:lnTo>
                    <a:pt x="36" y="52"/>
                  </a:lnTo>
                  <a:lnTo>
                    <a:pt x="48" y="66"/>
                  </a:lnTo>
                  <a:lnTo>
                    <a:pt x="44" y="68"/>
                  </a:lnTo>
                  <a:lnTo>
                    <a:pt x="44" y="72"/>
                  </a:lnTo>
                  <a:lnTo>
                    <a:pt x="48" y="76"/>
                  </a:lnTo>
                  <a:lnTo>
                    <a:pt x="48" y="78"/>
                  </a:lnTo>
                  <a:lnTo>
                    <a:pt x="52" y="78"/>
                  </a:lnTo>
                  <a:lnTo>
                    <a:pt x="52" y="82"/>
                  </a:lnTo>
                  <a:lnTo>
                    <a:pt x="44" y="84"/>
                  </a:lnTo>
                  <a:lnTo>
                    <a:pt x="40" y="88"/>
                  </a:lnTo>
                  <a:lnTo>
                    <a:pt x="36" y="88"/>
                  </a:lnTo>
                  <a:lnTo>
                    <a:pt x="34" y="82"/>
                  </a:lnTo>
                  <a:lnTo>
                    <a:pt x="36" y="80"/>
                  </a:lnTo>
                  <a:lnTo>
                    <a:pt x="28" y="72"/>
                  </a:lnTo>
                  <a:lnTo>
                    <a:pt x="28" y="70"/>
                  </a:lnTo>
                  <a:lnTo>
                    <a:pt x="30" y="66"/>
                  </a:lnTo>
                  <a:lnTo>
                    <a:pt x="28" y="60"/>
                  </a:lnTo>
                  <a:lnTo>
                    <a:pt x="28" y="60"/>
                  </a:lnTo>
                  <a:lnTo>
                    <a:pt x="26" y="58"/>
                  </a:lnTo>
                  <a:lnTo>
                    <a:pt x="20" y="62"/>
                  </a:lnTo>
                  <a:lnTo>
                    <a:pt x="18" y="66"/>
                  </a:lnTo>
                  <a:lnTo>
                    <a:pt x="20" y="70"/>
                  </a:lnTo>
                  <a:lnTo>
                    <a:pt x="20" y="88"/>
                  </a:lnTo>
                  <a:lnTo>
                    <a:pt x="18" y="90"/>
                  </a:lnTo>
                  <a:lnTo>
                    <a:pt x="20" y="98"/>
                  </a:lnTo>
                  <a:lnTo>
                    <a:pt x="10" y="100"/>
                  </a:lnTo>
                  <a:lnTo>
                    <a:pt x="8" y="98"/>
                  </a:lnTo>
                  <a:lnTo>
                    <a:pt x="6" y="94"/>
                  </a:lnTo>
                  <a:lnTo>
                    <a:pt x="10" y="78"/>
                  </a:lnTo>
                  <a:lnTo>
                    <a:pt x="8" y="70"/>
                  </a:lnTo>
                  <a:lnTo>
                    <a:pt x="2" y="70"/>
                  </a:lnTo>
                  <a:lnTo>
                    <a:pt x="0" y="68"/>
                  </a:lnTo>
                  <a:lnTo>
                    <a:pt x="0" y="60"/>
                  </a:lnTo>
                  <a:lnTo>
                    <a:pt x="6" y="48"/>
                  </a:lnTo>
                  <a:lnTo>
                    <a:pt x="6" y="42"/>
                  </a:lnTo>
                  <a:lnTo>
                    <a:pt x="12" y="32"/>
                  </a:lnTo>
                  <a:lnTo>
                    <a:pt x="12" y="26"/>
                  </a:lnTo>
                  <a:lnTo>
                    <a:pt x="10" y="24"/>
                  </a:lnTo>
                  <a:lnTo>
                    <a:pt x="12" y="22"/>
                  </a:lnTo>
                  <a:lnTo>
                    <a:pt x="14" y="14"/>
                  </a:lnTo>
                  <a:lnTo>
                    <a:pt x="18" y="12"/>
                  </a:lnTo>
                  <a:lnTo>
                    <a:pt x="22" y="14"/>
                  </a:lnTo>
                  <a:lnTo>
                    <a:pt x="24" y="8"/>
                  </a:lnTo>
                  <a:lnTo>
                    <a:pt x="28" y="6"/>
                  </a:lnTo>
                  <a:lnTo>
                    <a:pt x="2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5" name="Freeform 126"/>
            <p:cNvSpPr>
              <a:spLocks/>
            </p:cNvSpPr>
            <p:nvPr/>
          </p:nvSpPr>
          <p:spPr bwMode="auto">
            <a:xfrm>
              <a:off x="6938963" y="4576763"/>
              <a:ext cx="6350" cy="6350"/>
            </a:xfrm>
            <a:custGeom>
              <a:avLst/>
              <a:gdLst/>
              <a:ahLst/>
              <a:cxnLst>
                <a:cxn ang="0">
                  <a:pos x="0" y="2"/>
                </a:cxn>
                <a:cxn ang="0">
                  <a:pos x="4" y="0"/>
                </a:cxn>
                <a:cxn ang="0">
                  <a:pos x="4" y="4"/>
                </a:cxn>
                <a:cxn ang="0">
                  <a:pos x="2" y="4"/>
                </a:cxn>
                <a:cxn ang="0">
                  <a:pos x="0" y="2"/>
                </a:cxn>
                <a:cxn ang="0">
                  <a:pos x="0" y="2"/>
                </a:cxn>
              </a:cxnLst>
              <a:rect l="0" t="0" r="r" b="b"/>
              <a:pathLst>
                <a:path w="4" h="4">
                  <a:moveTo>
                    <a:pt x="0" y="2"/>
                  </a:moveTo>
                  <a:lnTo>
                    <a:pt x="4" y="0"/>
                  </a:lnTo>
                  <a:lnTo>
                    <a:pt x="4" y="4"/>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6" name="Freeform 127"/>
            <p:cNvSpPr>
              <a:spLocks/>
            </p:cNvSpPr>
            <p:nvPr/>
          </p:nvSpPr>
          <p:spPr bwMode="auto">
            <a:xfrm>
              <a:off x="6951663" y="4567238"/>
              <a:ext cx="6350" cy="15875"/>
            </a:xfrm>
            <a:custGeom>
              <a:avLst/>
              <a:gdLst/>
              <a:ahLst/>
              <a:cxnLst>
                <a:cxn ang="0">
                  <a:pos x="0" y="0"/>
                </a:cxn>
                <a:cxn ang="0">
                  <a:pos x="4" y="0"/>
                </a:cxn>
                <a:cxn ang="0">
                  <a:pos x="4" y="10"/>
                </a:cxn>
                <a:cxn ang="0">
                  <a:pos x="0" y="10"/>
                </a:cxn>
                <a:cxn ang="0">
                  <a:pos x="0" y="0"/>
                </a:cxn>
                <a:cxn ang="0">
                  <a:pos x="0" y="0"/>
                </a:cxn>
              </a:cxnLst>
              <a:rect l="0" t="0" r="r" b="b"/>
              <a:pathLst>
                <a:path w="4" h="10">
                  <a:moveTo>
                    <a:pt x="0" y="0"/>
                  </a:moveTo>
                  <a:lnTo>
                    <a:pt x="4" y="0"/>
                  </a:lnTo>
                  <a:lnTo>
                    <a:pt x="4" y="10"/>
                  </a:lnTo>
                  <a:lnTo>
                    <a:pt x="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7" name="Freeform 128"/>
            <p:cNvSpPr>
              <a:spLocks/>
            </p:cNvSpPr>
            <p:nvPr/>
          </p:nvSpPr>
          <p:spPr bwMode="auto">
            <a:xfrm>
              <a:off x="6958013" y="4560888"/>
              <a:ext cx="9525" cy="28575"/>
            </a:xfrm>
            <a:custGeom>
              <a:avLst/>
              <a:gdLst/>
              <a:ahLst/>
              <a:cxnLst>
                <a:cxn ang="0">
                  <a:pos x="2" y="8"/>
                </a:cxn>
                <a:cxn ang="0">
                  <a:pos x="4" y="0"/>
                </a:cxn>
                <a:cxn ang="0">
                  <a:pos x="6" y="6"/>
                </a:cxn>
                <a:cxn ang="0">
                  <a:pos x="4" y="8"/>
                </a:cxn>
                <a:cxn ang="0">
                  <a:pos x="6" y="14"/>
                </a:cxn>
                <a:cxn ang="0">
                  <a:pos x="2" y="18"/>
                </a:cxn>
                <a:cxn ang="0">
                  <a:pos x="0" y="14"/>
                </a:cxn>
                <a:cxn ang="0">
                  <a:pos x="2" y="8"/>
                </a:cxn>
                <a:cxn ang="0">
                  <a:pos x="2" y="8"/>
                </a:cxn>
              </a:cxnLst>
              <a:rect l="0" t="0" r="r" b="b"/>
              <a:pathLst>
                <a:path w="6" h="18">
                  <a:moveTo>
                    <a:pt x="2" y="8"/>
                  </a:moveTo>
                  <a:lnTo>
                    <a:pt x="4" y="0"/>
                  </a:lnTo>
                  <a:lnTo>
                    <a:pt x="6" y="6"/>
                  </a:lnTo>
                  <a:lnTo>
                    <a:pt x="4" y="8"/>
                  </a:lnTo>
                  <a:lnTo>
                    <a:pt x="6" y="14"/>
                  </a:lnTo>
                  <a:lnTo>
                    <a:pt x="2" y="18"/>
                  </a:lnTo>
                  <a:lnTo>
                    <a:pt x="0" y="14"/>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8" name="Freeform 129"/>
            <p:cNvSpPr>
              <a:spLocks/>
            </p:cNvSpPr>
            <p:nvPr/>
          </p:nvSpPr>
          <p:spPr bwMode="auto">
            <a:xfrm>
              <a:off x="6964363" y="4554538"/>
              <a:ext cx="6350" cy="3175"/>
            </a:xfrm>
            <a:custGeom>
              <a:avLst/>
              <a:gdLst/>
              <a:ahLst/>
              <a:cxnLst>
                <a:cxn ang="0">
                  <a:pos x="0" y="0"/>
                </a:cxn>
                <a:cxn ang="0">
                  <a:pos x="2" y="0"/>
                </a:cxn>
                <a:cxn ang="0">
                  <a:pos x="4" y="2"/>
                </a:cxn>
                <a:cxn ang="0">
                  <a:pos x="0" y="2"/>
                </a:cxn>
                <a:cxn ang="0">
                  <a:pos x="0" y="0"/>
                </a:cxn>
                <a:cxn ang="0">
                  <a:pos x="0" y="0"/>
                </a:cxn>
              </a:cxnLst>
              <a:rect l="0" t="0" r="r" b="b"/>
              <a:pathLst>
                <a:path w="4" h="2">
                  <a:moveTo>
                    <a:pt x="0" y="0"/>
                  </a:moveTo>
                  <a:lnTo>
                    <a:pt x="2" y="0"/>
                  </a:lnTo>
                  <a:lnTo>
                    <a:pt x="4"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9" name="Freeform 130"/>
            <p:cNvSpPr>
              <a:spLocks/>
            </p:cNvSpPr>
            <p:nvPr/>
          </p:nvSpPr>
          <p:spPr bwMode="auto">
            <a:xfrm>
              <a:off x="6961188" y="4494213"/>
              <a:ext cx="6350" cy="6350"/>
            </a:xfrm>
            <a:custGeom>
              <a:avLst/>
              <a:gdLst/>
              <a:ahLst/>
              <a:cxnLst>
                <a:cxn ang="0">
                  <a:pos x="4" y="0"/>
                </a:cxn>
                <a:cxn ang="0">
                  <a:pos x="4" y="0"/>
                </a:cxn>
                <a:cxn ang="0">
                  <a:pos x="4" y="2"/>
                </a:cxn>
                <a:cxn ang="0">
                  <a:pos x="2" y="4"/>
                </a:cxn>
                <a:cxn ang="0">
                  <a:pos x="0" y="4"/>
                </a:cxn>
                <a:cxn ang="0">
                  <a:pos x="0" y="2"/>
                </a:cxn>
                <a:cxn ang="0">
                  <a:pos x="4" y="0"/>
                </a:cxn>
                <a:cxn ang="0">
                  <a:pos x="4" y="0"/>
                </a:cxn>
              </a:cxnLst>
              <a:rect l="0" t="0" r="r" b="b"/>
              <a:pathLst>
                <a:path w="4" h="4">
                  <a:moveTo>
                    <a:pt x="4" y="0"/>
                  </a:moveTo>
                  <a:lnTo>
                    <a:pt x="4" y="0"/>
                  </a:lnTo>
                  <a:lnTo>
                    <a:pt x="4" y="2"/>
                  </a:lnTo>
                  <a:lnTo>
                    <a:pt x="2" y="4"/>
                  </a:lnTo>
                  <a:lnTo>
                    <a:pt x="0"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0" name="Freeform 131"/>
            <p:cNvSpPr>
              <a:spLocks/>
            </p:cNvSpPr>
            <p:nvPr/>
          </p:nvSpPr>
          <p:spPr bwMode="auto">
            <a:xfrm>
              <a:off x="6970713" y="4494213"/>
              <a:ext cx="6350" cy="9525"/>
            </a:xfrm>
            <a:custGeom>
              <a:avLst/>
              <a:gdLst/>
              <a:ahLst/>
              <a:cxnLst>
                <a:cxn ang="0">
                  <a:pos x="0" y="2"/>
                </a:cxn>
                <a:cxn ang="0">
                  <a:pos x="2" y="0"/>
                </a:cxn>
                <a:cxn ang="0">
                  <a:pos x="4" y="2"/>
                </a:cxn>
                <a:cxn ang="0">
                  <a:pos x="2" y="4"/>
                </a:cxn>
                <a:cxn ang="0">
                  <a:pos x="0" y="4"/>
                </a:cxn>
                <a:cxn ang="0">
                  <a:pos x="0" y="6"/>
                </a:cxn>
                <a:cxn ang="0">
                  <a:pos x="0" y="2"/>
                </a:cxn>
                <a:cxn ang="0">
                  <a:pos x="0" y="2"/>
                </a:cxn>
              </a:cxnLst>
              <a:rect l="0" t="0" r="r" b="b"/>
              <a:pathLst>
                <a:path w="4" h="6">
                  <a:moveTo>
                    <a:pt x="0" y="2"/>
                  </a:moveTo>
                  <a:lnTo>
                    <a:pt x="2" y="0"/>
                  </a:lnTo>
                  <a:lnTo>
                    <a:pt x="4" y="2"/>
                  </a:lnTo>
                  <a:lnTo>
                    <a:pt x="2" y="4"/>
                  </a:lnTo>
                  <a:lnTo>
                    <a:pt x="0" y="4"/>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1" name="Freeform 132"/>
            <p:cNvSpPr>
              <a:spLocks/>
            </p:cNvSpPr>
            <p:nvPr/>
          </p:nvSpPr>
          <p:spPr bwMode="auto">
            <a:xfrm>
              <a:off x="6996113" y="4503738"/>
              <a:ext cx="15875" cy="6350"/>
            </a:xfrm>
            <a:custGeom>
              <a:avLst/>
              <a:gdLst/>
              <a:ahLst/>
              <a:cxnLst>
                <a:cxn ang="0">
                  <a:pos x="0" y="0"/>
                </a:cxn>
                <a:cxn ang="0">
                  <a:pos x="10" y="2"/>
                </a:cxn>
                <a:cxn ang="0">
                  <a:pos x="2" y="4"/>
                </a:cxn>
                <a:cxn ang="0">
                  <a:pos x="0" y="4"/>
                </a:cxn>
                <a:cxn ang="0">
                  <a:pos x="0" y="0"/>
                </a:cxn>
                <a:cxn ang="0">
                  <a:pos x="0" y="0"/>
                </a:cxn>
              </a:cxnLst>
              <a:rect l="0" t="0" r="r" b="b"/>
              <a:pathLst>
                <a:path w="10" h="4">
                  <a:moveTo>
                    <a:pt x="0" y="0"/>
                  </a:moveTo>
                  <a:lnTo>
                    <a:pt x="10" y="2"/>
                  </a:lnTo>
                  <a:lnTo>
                    <a:pt x="2" y="4"/>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2" name="Freeform 133"/>
            <p:cNvSpPr>
              <a:spLocks/>
            </p:cNvSpPr>
            <p:nvPr/>
          </p:nvSpPr>
          <p:spPr bwMode="auto">
            <a:xfrm>
              <a:off x="7015163" y="4506913"/>
              <a:ext cx="19050" cy="3175"/>
            </a:xfrm>
            <a:custGeom>
              <a:avLst/>
              <a:gdLst/>
              <a:ahLst/>
              <a:cxnLst>
                <a:cxn ang="0">
                  <a:pos x="0" y="0"/>
                </a:cxn>
                <a:cxn ang="0">
                  <a:pos x="12" y="0"/>
                </a:cxn>
                <a:cxn ang="0">
                  <a:pos x="2" y="2"/>
                </a:cxn>
                <a:cxn ang="0">
                  <a:pos x="0" y="0"/>
                </a:cxn>
                <a:cxn ang="0">
                  <a:pos x="0" y="0"/>
                </a:cxn>
              </a:cxnLst>
              <a:rect l="0" t="0" r="r" b="b"/>
              <a:pathLst>
                <a:path w="12" h="2">
                  <a:moveTo>
                    <a:pt x="0" y="0"/>
                  </a:moveTo>
                  <a:lnTo>
                    <a:pt x="1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3" name="Freeform 134"/>
            <p:cNvSpPr>
              <a:spLocks/>
            </p:cNvSpPr>
            <p:nvPr/>
          </p:nvSpPr>
          <p:spPr bwMode="auto">
            <a:xfrm>
              <a:off x="7027863" y="4510088"/>
              <a:ext cx="1588" cy="9525"/>
            </a:xfrm>
            <a:custGeom>
              <a:avLst/>
              <a:gdLst/>
              <a:ahLst/>
              <a:cxnLst>
                <a:cxn ang="0">
                  <a:pos x="0" y="0"/>
                </a:cxn>
                <a:cxn ang="0">
                  <a:pos x="0" y="0"/>
                </a:cxn>
                <a:cxn ang="0">
                  <a:pos x="0" y="6"/>
                </a:cxn>
                <a:cxn ang="0">
                  <a:pos x="0" y="0"/>
                </a:cxn>
                <a:cxn ang="0">
                  <a:pos x="0" y="0"/>
                </a:cxn>
              </a:cxnLst>
              <a:rect l="0" t="0" r="r" b="b"/>
              <a:pathLst>
                <a:path h="6">
                  <a:moveTo>
                    <a:pt x="0" y="0"/>
                  </a:moveTo>
                  <a:lnTo>
                    <a:pt x="0" y="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4" name="Freeform 135"/>
            <p:cNvSpPr>
              <a:spLocks/>
            </p:cNvSpPr>
            <p:nvPr/>
          </p:nvSpPr>
          <p:spPr bwMode="auto">
            <a:xfrm>
              <a:off x="7031038" y="4532313"/>
              <a:ext cx="22225" cy="19050"/>
            </a:xfrm>
            <a:custGeom>
              <a:avLst/>
              <a:gdLst/>
              <a:ahLst/>
              <a:cxnLst>
                <a:cxn ang="0">
                  <a:pos x="0" y="2"/>
                </a:cxn>
                <a:cxn ang="0">
                  <a:pos x="0" y="2"/>
                </a:cxn>
                <a:cxn ang="0">
                  <a:pos x="8" y="0"/>
                </a:cxn>
                <a:cxn ang="0">
                  <a:pos x="14" y="4"/>
                </a:cxn>
                <a:cxn ang="0">
                  <a:pos x="14" y="8"/>
                </a:cxn>
                <a:cxn ang="0">
                  <a:pos x="14" y="10"/>
                </a:cxn>
                <a:cxn ang="0">
                  <a:pos x="10" y="12"/>
                </a:cxn>
                <a:cxn ang="0">
                  <a:pos x="6" y="10"/>
                </a:cxn>
                <a:cxn ang="0">
                  <a:pos x="2" y="8"/>
                </a:cxn>
                <a:cxn ang="0">
                  <a:pos x="0" y="2"/>
                </a:cxn>
                <a:cxn ang="0">
                  <a:pos x="0" y="2"/>
                </a:cxn>
              </a:cxnLst>
              <a:rect l="0" t="0" r="r" b="b"/>
              <a:pathLst>
                <a:path w="14" h="12">
                  <a:moveTo>
                    <a:pt x="0" y="2"/>
                  </a:moveTo>
                  <a:lnTo>
                    <a:pt x="0" y="2"/>
                  </a:lnTo>
                  <a:lnTo>
                    <a:pt x="8" y="0"/>
                  </a:lnTo>
                  <a:lnTo>
                    <a:pt x="14" y="4"/>
                  </a:lnTo>
                  <a:lnTo>
                    <a:pt x="14" y="8"/>
                  </a:lnTo>
                  <a:lnTo>
                    <a:pt x="14" y="10"/>
                  </a:lnTo>
                  <a:lnTo>
                    <a:pt x="10" y="12"/>
                  </a:lnTo>
                  <a:lnTo>
                    <a:pt x="6" y="10"/>
                  </a:lnTo>
                  <a:lnTo>
                    <a:pt x="2" y="8"/>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5" name="Freeform 136"/>
            <p:cNvSpPr>
              <a:spLocks/>
            </p:cNvSpPr>
            <p:nvPr/>
          </p:nvSpPr>
          <p:spPr bwMode="auto">
            <a:xfrm>
              <a:off x="7043738" y="4373563"/>
              <a:ext cx="3175" cy="9525"/>
            </a:xfrm>
            <a:custGeom>
              <a:avLst/>
              <a:gdLst/>
              <a:ahLst/>
              <a:cxnLst>
                <a:cxn ang="0">
                  <a:pos x="0" y="0"/>
                </a:cxn>
                <a:cxn ang="0">
                  <a:pos x="2" y="4"/>
                </a:cxn>
                <a:cxn ang="0">
                  <a:pos x="2" y="6"/>
                </a:cxn>
                <a:cxn ang="0">
                  <a:pos x="0" y="0"/>
                </a:cxn>
                <a:cxn ang="0">
                  <a:pos x="0" y="0"/>
                </a:cxn>
              </a:cxnLst>
              <a:rect l="0" t="0" r="r" b="b"/>
              <a:pathLst>
                <a:path w="2" h="6">
                  <a:moveTo>
                    <a:pt x="0" y="0"/>
                  </a:moveTo>
                  <a:lnTo>
                    <a:pt x="2" y="4"/>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6" name="Freeform 137"/>
            <p:cNvSpPr>
              <a:spLocks/>
            </p:cNvSpPr>
            <p:nvPr/>
          </p:nvSpPr>
          <p:spPr bwMode="auto">
            <a:xfrm>
              <a:off x="7078663" y="4411663"/>
              <a:ext cx="6350" cy="12700"/>
            </a:xfrm>
            <a:custGeom>
              <a:avLst/>
              <a:gdLst/>
              <a:ahLst/>
              <a:cxnLst>
                <a:cxn ang="0">
                  <a:pos x="2" y="0"/>
                </a:cxn>
                <a:cxn ang="0">
                  <a:pos x="4" y="6"/>
                </a:cxn>
                <a:cxn ang="0">
                  <a:pos x="2" y="8"/>
                </a:cxn>
                <a:cxn ang="0">
                  <a:pos x="0" y="8"/>
                </a:cxn>
                <a:cxn ang="0">
                  <a:pos x="0" y="4"/>
                </a:cxn>
                <a:cxn ang="0">
                  <a:pos x="2" y="0"/>
                </a:cxn>
                <a:cxn ang="0">
                  <a:pos x="2" y="0"/>
                </a:cxn>
              </a:cxnLst>
              <a:rect l="0" t="0" r="r" b="b"/>
              <a:pathLst>
                <a:path w="4" h="8">
                  <a:moveTo>
                    <a:pt x="2" y="0"/>
                  </a:moveTo>
                  <a:lnTo>
                    <a:pt x="4" y="6"/>
                  </a:lnTo>
                  <a:lnTo>
                    <a:pt x="2" y="8"/>
                  </a:lnTo>
                  <a:lnTo>
                    <a:pt x="0" y="8"/>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7" name="Freeform 138"/>
            <p:cNvSpPr>
              <a:spLocks/>
            </p:cNvSpPr>
            <p:nvPr/>
          </p:nvSpPr>
          <p:spPr bwMode="auto">
            <a:xfrm>
              <a:off x="7056438" y="4421188"/>
              <a:ext cx="31750" cy="66675"/>
            </a:xfrm>
            <a:custGeom>
              <a:avLst/>
              <a:gdLst/>
              <a:ahLst/>
              <a:cxnLst>
                <a:cxn ang="0">
                  <a:pos x="8" y="0"/>
                </a:cxn>
                <a:cxn ang="0">
                  <a:pos x="10" y="2"/>
                </a:cxn>
                <a:cxn ang="0">
                  <a:pos x="8" y="6"/>
                </a:cxn>
                <a:cxn ang="0">
                  <a:pos x="10" y="10"/>
                </a:cxn>
                <a:cxn ang="0">
                  <a:pos x="10" y="14"/>
                </a:cxn>
                <a:cxn ang="0">
                  <a:pos x="4" y="18"/>
                </a:cxn>
                <a:cxn ang="0">
                  <a:pos x="6" y="18"/>
                </a:cxn>
                <a:cxn ang="0">
                  <a:pos x="14" y="10"/>
                </a:cxn>
                <a:cxn ang="0">
                  <a:pos x="18" y="10"/>
                </a:cxn>
                <a:cxn ang="0">
                  <a:pos x="18" y="12"/>
                </a:cxn>
                <a:cxn ang="0">
                  <a:pos x="18" y="16"/>
                </a:cxn>
                <a:cxn ang="0">
                  <a:pos x="14" y="20"/>
                </a:cxn>
                <a:cxn ang="0">
                  <a:pos x="18" y="22"/>
                </a:cxn>
                <a:cxn ang="0">
                  <a:pos x="20" y="26"/>
                </a:cxn>
                <a:cxn ang="0">
                  <a:pos x="10" y="24"/>
                </a:cxn>
                <a:cxn ang="0">
                  <a:pos x="8" y="26"/>
                </a:cxn>
                <a:cxn ang="0">
                  <a:pos x="8" y="34"/>
                </a:cxn>
                <a:cxn ang="0">
                  <a:pos x="14" y="42"/>
                </a:cxn>
                <a:cxn ang="0">
                  <a:pos x="12" y="42"/>
                </a:cxn>
                <a:cxn ang="0">
                  <a:pos x="6" y="34"/>
                </a:cxn>
                <a:cxn ang="0">
                  <a:pos x="4" y="20"/>
                </a:cxn>
                <a:cxn ang="0">
                  <a:pos x="0" y="14"/>
                </a:cxn>
                <a:cxn ang="0">
                  <a:pos x="4" y="6"/>
                </a:cxn>
                <a:cxn ang="0">
                  <a:pos x="8" y="0"/>
                </a:cxn>
                <a:cxn ang="0">
                  <a:pos x="8" y="0"/>
                </a:cxn>
              </a:cxnLst>
              <a:rect l="0" t="0" r="r" b="b"/>
              <a:pathLst>
                <a:path w="20" h="42">
                  <a:moveTo>
                    <a:pt x="8" y="0"/>
                  </a:moveTo>
                  <a:lnTo>
                    <a:pt x="10" y="2"/>
                  </a:lnTo>
                  <a:lnTo>
                    <a:pt x="8" y="6"/>
                  </a:lnTo>
                  <a:lnTo>
                    <a:pt x="10" y="10"/>
                  </a:lnTo>
                  <a:lnTo>
                    <a:pt x="10" y="14"/>
                  </a:lnTo>
                  <a:lnTo>
                    <a:pt x="4" y="18"/>
                  </a:lnTo>
                  <a:lnTo>
                    <a:pt x="6" y="18"/>
                  </a:lnTo>
                  <a:lnTo>
                    <a:pt x="14" y="10"/>
                  </a:lnTo>
                  <a:lnTo>
                    <a:pt x="18" y="10"/>
                  </a:lnTo>
                  <a:lnTo>
                    <a:pt x="18" y="12"/>
                  </a:lnTo>
                  <a:lnTo>
                    <a:pt x="18" y="16"/>
                  </a:lnTo>
                  <a:lnTo>
                    <a:pt x="14" y="20"/>
                  </a:lnTo>
                  <a:lnTo>
                    <a:pt x="18" y="22"/>
                  </a:lnTo>
                  <a:lnTo>
                    <a:pt x="20" y="26"/>
                  </a:lnTo>
                  <a:lnTo>
                    <a:pt x="10" y="24"/>
                  </a:lnTo>
                  <a:lnTo>
                    <a:pt x="8" y="26"/>
                  </a:lnTo>
                  <a:lnTo>
                    <a:pt x="8" y="34"/>
                  </a:lnTo>
                  <a:lnTo>
                    <a:pt x="14" y="42"/>
                  </a:lnTo>
                  <a:lnTo>
                    <a:pt x="12" y="42"/>
                  </a:lnTo>
                  <a:lnTo>
                    <a:pt x="6" y="34"/>
                  </a:lnTo>
                  <a:lnTo>
                    <a:pt x="4" y="20"/>
                  </a:lnTo>
                  <a:lnTo>
                    <a:pt x="0" y="14"/>
                  </a:lnTo>
                  <a:lnTo>
                    <a:pt x="4" y="6"/>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8" name="Freeform 139"/>
            <p:cNvSpPr>
              <a:spLocks/>
            </p:cNvSpPr>
            <p:nvPr/>
          </p:nvSpPr>
          <p:spPr bwMode="auto">
            <a:xfrm>
              <a:off x="7056438" y="4475163"/>
              <a:ext cx="12700" cy="12700"/>
            </a:xfrm>
            <a:custGeom>
              <a:avLst/>
              <a:gdLst/>
              <a:ahLst/>
              <a:cxnLst>
                <a:cxn ang="0">
                  <a:pos x="0" y="0"/>
                </a:cxn>
                <a:cxn ang="0">
                  <a:pos x="2" y="0"/>
                </a:cxn>
                <a:cxn ang="0">
                  <a:pos x="8" y="6"/>
                </a:cxn>
                <a:cxn ang="0">
                  <a:pos x="6" y="8"/>
                </a:cxn>
                <a:cxn ang="0">
                  <a:pos x="2" y="6"/>
                </a:cxn>
                <a:cxn ang="0">
                  <a:pos x="0" y="0"/>
                </a:cxn>
                <a:cxn ang="0">
                  <a:pos x="0" y="0"/>
                </a:cxn>
              </a:cxnLst>
              <a:rect l="0" t="0" r="r" b="b"/>
              <a:pathLst>
                <a:path w="8" h="8">
                  <a:moveTo>
                    <a:pt x="0" y="0"/>
                  </a:moveTo>
                  <a:lnTo>
                    <a:pt x="2" y="0"/>
                  </a:lnTo>
                  <a:lnTo>
                    <a:pt x="8" y="6"/>
                  </a:lnTo>
                  <a:lnTo>
                    <a:pt x="6" y="8"/>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9" name="Freeform 140"/>
            <p:cNvSpPr>
              <a:spLocks/>
            </p:cNvSpPr>
            <p:nvPr/>
          </p:nvSpPr>
          <p:spPr bwMode="auto">
            <a:xfrm>
              <a:off x="7059613" y="4497388"/>
              <a:ext cx="15875" cy="9525"/>
            </a:xfrm>
            <a:custGeom>
              <a:avLst/>
              <a:gdLst/>
              <a:ahLst/>
              <a:cxnLst>
                <a:cxn ang="0">
                  <a:pos x="0" y="2"/>
                </a:cxn>
                <a:cxn ang="0">
                  <a:pos x="4" y="0"/>
                </a:cxn>
                <a:cxn ang="0">
                  <a:pos x="10" y="4"/>
                </a:cxn>
                <a:cxn ang="0">
                  <a:pos x="8" y="4"/>
                </a:cxn>
                <a:cxn ang="0">
                  <a:pos x="0" y="6"/>
                </a:cxn>
                <a:cxn ang="0">
                  <a:pos x="0" y="4"/>
                </a:cxn>
                <a:cxn ang="0">
                  <a:pos x="0" y="2"/>
                </a:cxn>
                <a:cxn ang="0">
                  <a:pos x="0" y="2"/>
                </a:cxn>
              </a:cxnLst>
              <a:rect l="0" t="0" r="r" b="b"/>
              <a:pathLst>
                <a:path w="10" h="6">
                  <a:moveTo>
                    <a:pt x="0" y="2"/>
                  </a:moveTo>
                  <a:lnTo>
                    <a:pt x="4" y="0"/>
                  </a:lnTo>
                  <a:lnTo>
                    <a:pt x="10" y="4"/>
                  </a:lnTo>
                  <a:lnTo>
                    <a:pt x="8" y="4"/>
                  </a:lnTo>
                  <a:lnTo>
                    <a:pt x="0" y="6"/>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0" name="Freeform 141"/>
            <p:cNvSpPr>
              <a:spLocks/>
            </p:cNvSpPr>
            <p:nvPr/>
          </p:nvSpPr>
          <p:spPr bwMode="auto">
            <a:xfrm>
              <a:off x="7072313" y="4541838"/>
              <a:ext cx="6350" cy="6350"/>
            </a:xfrm>
            <a:custGeom>
              <a:avLst/>
              <a:gdLst/>
              <a:ahLst/>
              <a:cxnLst>
                <a:cxn ang="0">
                  <a:pos x="0" y="4"/>
                </a:cxn>
                <a:cxn ang="0">
                  <a:pos x="0" y="2"/>
                </a:cxn>
                <a:cxn ang="0">
                  <a:pos x="4" y="0"/>
                </a:cxn>
                <a:cxn ang="0">
                  <a:pos x="2" y="4"/>
                </a:cxn>
                <a:cxn ang="0">
                  <a:pos x="0" y="4"/>
                </a:cxn>
                <a:cxn ang="0">
                  <a:pos x="0" y="4"/>
                </a:cxn>
              </a:cxnLst>
              <a:rect l="0" t="0" r="r" b="b"/>
              <a:pathLst>
                <a:path w="4" h="4">
                  <a:moveTo>
                    <a:pt x="0" y="4"/>
                  </a:moveTo>
                  <a:lnTo>
                    <a:pt x="0" y="2"/>
                  </a:lnTo>
                  <a:lnTo>
                    <a:pt x="4" y="0"/>
                  </a:lnTo>
                  <a:lnTo>
                    <a:pt x="2"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1" name="Freeform 142"/>
            <p:cNvSpPr>
              <a:spLocks/>
            </p:cNvSpPr>
            <p:nvPr/>
          </p:nvSpPr>
          <p:spPr bwMode="auto">
            <a:xfrm>
              <a:off x="7897813" y="4271963"/>
              <a:ext cx="15875" cy="12700"/>
            </a:xfrm>
            <a:custGeom>
              <a:avLst/>
              <a:gdLst/>
              <a:ahLst/>
              <a:cxnLst>
                <a:cxn ang="0">
                  <a:pos x="0" y="0"/>
                </a:cxn>
                <a:cxn ang="0">
                  <a:pos x="8" y="0"/>
                </a:cxn>
                <a:cxn ang="0">
                  <a:pos x="10" y="4"/>
                </a:cxn>
                <a:cxn ang="0">
                  <a:pos x="10" y="8"/>
                </a:cxn>
                <a:cxn ang="0">
                  <a:pos x="6" y="2"/>
                </a:cxn>
                <a:cxn ang="0">
                  <a:pos x="0" y="0"/>
                </a:cxn>
                <a:cxn ang="0">
                  <a:pos x="0" y="0"/>
                </a:cxn>
              </a:cxnLst>
              <a:rect l="0" t="0" r="r" b="b"/>
              <a:pathLst>
                <a:path w="10" h="8">
                  <a:moveTo>
                    <a:pt x="0" y="0"/>
                  </a:moveTo>
                  <a:lnTo>
                    <a:pt x="8" y="0"/>
                  </a:lnTo>
                  <a:lnTo>
                    <a:pt x="10" y="4"/>
                  </a:lnTo>
                  <a:lnTo>
                    <a:pt x="10" y="8"/>
                  </a:lnTo>
                  <a:lnTo>
                    <a:pt x="6"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2" name="Freeform 143"/>
            <p:cNvSpPr>
              <a:spLocks/>
            </p:cNvSpPr>
            <p:nvPr/>
          </p:nvSpPr>
          <p:spPr bwMode="auto">
            <a:xfrm>
              <a:off x="7894638" y="4227513"/>
              <a:ext cx="6350" cy="3175"/>
            </a:xfrm>
            <a:custGeom>
              <a:avLst/>
              <a:gdLst/>
              <a:ahLst/>
              <a:cxnLst>
                <a:cxn ang="0">
                  <a:pos x="2" y="0"/>
                </a:cxn>
                <a:cxn ang="0">
                  <a:pos x="4" y="0"/>
                </a:cxn>
                <a:cxn ang="0">
                  <a:pos x="2" y="2"/>
                </a:cxn>
                <a:cxn ang="0">
                  <a:pos x="0" y="2"/>
                </a:cxn>
                <a:cxn ang="0">
                  <a:pos x="0" y="0"/>
                </a:cxn>
                <a:cxn ang="0">
                  <a:pos x="2" y="0"/>
                </a:cxn>
                <a:cxn ang="0">
                  <a:pos x="2" y="0"/>
                </a:cxn>
              </a:cxnLst>
              <a:rect l="0" t="0" r="r" b="b"/>
              <a:pathLst>
                <a:path w="4" h="2">
                  <a:moveTo>
                    <a:pt x="2" y="0"/>
                  </a:moveTo>
                  <a:lnTo>
                    <a:pt x="4" y="0"/>
                  </a:lnTo>
                  <a:lnTo>
                    <a:pt x="2"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3" name="Freeform 144"/>
            <p:cNvSpPr>
              <a:spLocks/>
            </p:cNvSpPr>
            <p:nvPr/>
          </p:nvSpPr>
          <p:spPr bwMode="auto">
            <a:xfrm>
              <a:off x="7983538" y="4281488"/>
              <a:ext cx="6350" cy="6350"/>
            </a:xfrm>
            <a:custGeom>
              <a:avLst/>
              <a:gdLst/>
              <a:ahLst/>
              <a:cxnLst>
                <a:cxn ang="0">
                  <a:pos x="0" y="0"/>
                </a:cxn>
                <a:cxn ang="0">
                  <a:pos x="4" y="2"/>
                </a:cxn>
                <a:cxn ang="0">
                  <a:pos x="2" y="4"/>
                </a:cxn>
                <a:cxn ang="0">
                  <a:pos x="0" y="2"/>
                </a:cxn>
                <a:cxn ang="0">
                  <a:pos x="0" y="0"/>
                </a:cxn>
                <a:cxn ang="0">
                  <a:pos x="0" y="0"/>
                </a:cxn>
              </a:cxnLst>
              <a:rect l="0" t="0" r="r" b="b"/>
              <a:pathLst>
                <a:path w="4" h="4">
                  <a:moveTo>
                    <a:pt x="0" y="0"/>
                  </a:moveTo>
                  <a:lnTo>
                    <a:pt x="4" y="2"/>
                  </a:lnTo>
                  <a:lnTo>
                    <a:pt x="2"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4" name="Rectangle 145"/>
            <p:cNvSpPr>
              <a:spLocks noChangeArrowheads="1"/>
            </p:cNvSpPr>
            <p:nvPr/>
          </p:nvSpPr>
          <p:spPr bwMode="auto">
            <a:xfrm>
              <a:off x="7954963" y="448786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95" name="Freeform 146"/>
            <p:cNvSpPr>
              <a:spLocks/>
            </p:cNvSpPr>
            <p:nvPr/>
          </p:nvSpPr>
          <p:spPr bwMode="auto">
            <a:xfrm>
              <a:off x="8024813" y="4427538"/>
              <a:ext cx="3175" cy="12700"/>
            </a:xfrm>
            <a:custGeom>
              <a:avLst/>
              <a:gdLst/>
              <a:ahLst/>
              <a:cxnLst>
                <a:cxn ang="0">
                  <a:pos x="0" y="0"/>
                </a:cxn>
                <a:cxn ang="0">
                  <a:pos x="2" y="8"/>
                </a:cxn>
                <a:cxn ang="0">
                  <a:pos x="0" y="8"/>
                </a:cxn>
                <a:cxn ang="0">
                  <a:pos x="0" y="0"/>
                </a:cxn>
                <a:cxn ang="0">
                  <a:pos x="0" y="0"/>
                </a:cxn>
              </a:cxnLst>
              <a:rect l="0" t="0" r="r" b="b"/>
              <a:pathLst>
                <a:path w="2" h="8">
                  <a:moveTo>
                    <a:pt x="0" y="0"/>
                  </a:moveTo>
                  <a:lnTo>
                    <a:pt x="2" y="8"/>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6" name="Freeform 147"/>
            <p:cNvSpPr>
              <a:spLocks/>
            </p:cNvSpPr>
            <p:nvPr/>
          </p:nvSpPr>
          <p:spPr bwMode="auto">
            <a:xfrm>
              <a:off x="8056563" y="448151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7" name="Freeform 148"/>
            <p:cNvSpPr>
              <a:spLocks/>
            </p:cNvSpPr>
            <p:nvPr/>
          </p:nvSpPr>
          <p:spPr bwMode="auto">
            <a:xfrm>
              <a:off x="8158163" y="46497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8" name="Freeform 149"/>
            <p:cNvSpPr>
              <a:spLocks/>
            </p:cNvSpPr>
            <p:nvPr/>
          </p:nvSpPr>
          <p:spPr bwMode="auto">
            <a:xfrm>
              <a:off x="7872413" y="4694238"/>
              <a:ext cx="9525" cy="6350"/>
            </a:xfrm>
            <a:custGeom>
              <a:avLst/>
              <a:gdLst/>
              <a:ahLst/>
              <a:cxnLst>
                <a:cxn ang="0">
                  <a:pos x="0" y="2"/>
                </a:cxn>
                <a:cxn ang="0">
                  <a:pos x="2" y="0"/>
                </a:cxn>
                <a:cxn ang="0">
                  <a:pos x="4" y="2"/>
                </a:cxn>
                <a:cxn ang="0">
                  <a:pos x="6" y="2"/>
                </a:cxn>
                <a:cxn ang="0">
                  <a:pos x="2" y="4"/>
                </a:cxn>
                <a:cxn ang="0">
                  <a:pos x="0" y="2"/>
                </a:cxn>
                <a:cxn ang="0">
                  <a:pos x="0" y="2"/>
                </a:cxn>
              </a:cxnLst>
              <a:rect l="0" t="0" r="r" b="b"/>
              <a:pathLst>
                <a:path w="6" h="4">
                  <a:moveTo>
                    <a:pt x="0" y="2"/>
                  </a:moveTo>
                  <a:lnTo>
                    <a:pt x="2" y="0"/>
                  </a:lnTo>
                  <a:lnTo>
                    <a:pt x="4" y="2"/>
                  </a:lnTo>
                  <a:lnTo>
                    <a:pt x="6"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9" name="Freeform 150"/>
            <p:cNvSpPr>
              <a:spLocks/>
            </p:cNvSpPr>
            <p:nvPr/>
          </p:nvSpPr>
          <p:spPr bwMode="auto">
            <a:xfrm>
              <a:off x="6818313" y="4538663"/>
              <a:ext cx="6350" cy="15875"/>
            </a:xfrm>
            <a:custGeom>
              <a:avLst/>
              <a:gdLst/>
              <a:ahLst/>
              <a:cxnLst>
                <a:cxn ang="0">
                  <a:pos x="2" y="0"/>
                </a:cxn>
                <a:cxn ang="0">
                  <a:pos x="4" y="8"/>
                </a:cxn>
                <a:cxn ang="0">
                  <a:pos x="2" y="10"/>
                </a:cxn>
                <a:cxn ang="0">
                  <a:pos x="0" y="2"/>
                </a:cxn>
                <a:cxn ang="0">
                  <a:pos x="2" y="0"/>
                </a:cxn>
                <a:cxn ang="0">
                  <a:pos x="2" y="0"/>
                </a:cxn>
              </a:cxnLst>
              <a:rect l="0" t="0" r="r" b="b"/>
              <a:pathLst>
                <a:path w="4" h="10">
                  <a:moveTo>
                    <a:pt x="2" y="0"/>
                  </a:moveTo>
                  <a:lnTo>
                    <a:pt x="4" y="8"/>
                  </a:lnTo>
                  <a:lnTo>
                    <a:pt x="2" y="1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0" name="Freeform 151"/>
            <p:cNvSpPr>
              <a:spLocks/>
            </p:cNvSpPr>
            <p:nvPr/>
          </p:nvSpPr>
          <p:spPr bwMode="auto">
            <a:xfrm>
              <a:off x="6554788" y="4437063"/>
              <a:ext cx="6350" cy="3175"/>
            </a:xfrm>
            <a:custGeom>
              <a:avLst/>
              <a:gdLst/>
              <a:ahLst/>
              <a:cxnLst>
                <a:cxn ang="0">
                  <a:pos x="4" y="0"/>
                </a:cxn>
                <a:cxn ang="0">
                  <a:pos x="2" y="0"/>
                </a:cxn>
                <a:cxn ang="0">
                  <a:pos x="0" y="0"/>
                </a:cxn>
                <a:cxn ang="0">
                  <a:pos x="0" y="2"/>
                </a:cxn>
                <a:cxn ang="0">
                  <a:pos x="4" y="0"/>
                </a:cxn>
                <a:cxn ang="0">
                  <a:pos x="4" y="0"/>
                </a:cxn>
              </a:cxnLst>
              <a:rect l="0" t="0" r="r" b="b"/>
              <a:pathLst>
                <a:path w="4" h="2">
                  <a:moveTo>
                    <a:pt x="4" y="0"/>
                  </a:moveTo>
                  <a:lnTo>
                    <a:pt x="2" y="0"/>
                  </a:lnTo>
                  <a:lnTo>
                    <a:pt x="0" y="0"/>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1" name="Freeform 152"/>
            <p:cNvSpPr>
              <a:spLocks/>
            </p:cNvSpPr>
            <p:nvPr/>
          </p:nvSpPr>
          <p:spPr bwMode="auto">
            <a:xfrm>
              <a:off x="6440488" y="4297363"/>
              <a:ext cx="3175" cy="6350"/>
            </a:xfrm>
            <a:custGeom>
              <a:avLst/>
              <a:gdLst/>
              <a:ahLst/>
              <a:cxnLst>
                <a:cxn ang="0">
                  <a:pos x="0" y="0"/>
                </a:cxn>
                <a:cxn ang="0">
                  <a:pos x="0" y="4"/>
                </a:cxn>
                <a:cxn ang="0">
                  <a:pos x="2" y="0"/>
                </a:cxn>
                <a:cxn ang="0">
                  <a:pos x="0" y="0"/>
                </a:cxn>
                <a:cxn ang="0">
                  <a:pos x="0" y="0"/>
                </a:cxn>
              </a:cxnLst>
              <a:rect l="0" t="0" r="r" b="b"/>
              <a:pathLst>
                <a:path w="2" h="4">
                  <a:moveTo>
                    <a:pt x="0" y="0"/>
                  </a:moveTo>
                  <a:lnTo>
                    <a:pt x="0" y="4"/>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2" name="Freeform 153"/>
            <p:cNvSpPr>
              <a:spLocks/>
            </p:cNvSpPr>
            <p:nvPr/>
          </p:nvSpPr>
          <p:spPr bwMode="auto">
            <a:xfrm>
              <a:off x="6440488" y="4217988"/>
              <a:ext cx="6350" cy="3175"/>
            </a:xfrm>
            <a:custGeom>
              <a:avLst/>
              <a:gdLst/>
              <a:ahLst/>
              <a:cxnLst>
                <a:cxn ang="0">
                  <a:pos x="2" y="0"/>
                </a:cxn>
                <a:cxn ang="0">
                  <a:pos x="0" y="2"/>
                </a:cxn>
                <a:cxn ang="0">
                  <a:pos x="4" y="2"/>
                </a:cxn>
                <a:cxn ang="0">
                  <a:pos x="2" y="0"/>
                </a:cxn>
                <a:cxn ang="0">
                  <a:pos x="2" y="0"/>
                </a:cxn>
              </a:cxnLst>
              <a:rect l="0" t="0" r="r" b="b"/>
              <a:pathLst>
                <a:path w="4" h="2">
                  <a:moveTo>
                    <a:pt x="2" y="0"/>
                  </a:moveTo>
                  <a:lnTo>
                    <a:pt x="0" y="2"/>
                  </a:lnTo>
                  <a:lnTo>
                    <a:pt x="4"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3" name="Freeform 154"/>
            <p:cNvSpPr>
              <a:spLocks/>
            </p:cNvSpPr>
            <p:nvPr/>
          </p:nvSpPr>
          <p:spPr bwMode="auto">
            <a:xfrm>
              <a:off x="6440488" y="4217988"/>
              <a:ext cx="1588" cy="6350"/>
            </a:xfrm>
            <a:custGeom>
              <a:avLst/>
              <a:gdLst/>
              <a:ahLst/>
              <a:cxnLst>
                <a:cxn ang="0">
                  <a:pos x="0" y="0"/>
                </a:cxn>
                <a:cxn ang="0">
                  <a:pos x="0" y="4"/>
                </a:cxn>
                <a:cxn ang="0">
                  <a:pos x="0" y="0"/>
                </a:cxn>
                <a:cxn ang="0">
                  <a:pos x="0" y="0"/>
                </a:cxn>
              </a:cxnLst>
              <a:rect l="0" t="0" r="r" b="b"/>
              <a:pathLst>
                <a:path h="4">
                  <a:moveTo>
                    <a:pt x="0" y="0"/>
                  </a:move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4" name="Freeform 155"/>
            <p:cNvSpPr>
              <a:spLocks/>
            </p:cNvSpPr>
            <p:nvPr/>
          </p:nvSpPr>
          <p:spPr bwMode="auto">
            <a:xfrm>
              <a:off x="6440488" y="4198938"/>
              <a:ext cx="3175" cy="6350"/>
            </a:xfrm>
            <a:custGeom>
              <a:avLst/>
              <a:gdLst/>
              <a:ahLst/>
              <a:cxnLst>
                <a:cxn ang="0">
                  <a:pos x="0" y="0"/>
                </a:cxn>
                <a:cxn ang="0">
                  <a:pos x="0" y="4"/>
                </a:cxn>
                <a:cxn ang="0">
                  <a:pos x="2" y="4"/>
                </a:cxn>
                <a:cxn ang="0">
                  <a:pos x="0" y="0"/>
                </a:cxn>
                <a:cxn ang="0">
                  <a:pos x="0" y="0"/>
                </a:cxn>
              </a:cxnLst>
              <a:rect l="0" t="0" r="r" b="b"/>
              <a:pathLst>
                <a:path w="2" h="4">
                  <a:moveTo>
                    <a:pt x="0" y="0"/>
                  </a:moveTo>
                  <a:lnTo>
                    <a:pt x="0"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5" name="Freeform 156"/>
            <p:cNvSpPr>
              <a:spLocks/>
            </p:cNvSpPr>
            <p:nvPr/>
          </p:nvSpPr>
          <p:spPr bwMode="auto">
            <a:xfrm>
              <a:off x="6342063" y="4313238"/>
              <a:ext cx="3175" cy="9525"/>
            </a:xfrm>
            <a:custGeom>
              <a:avLst/>
              <a:gdLst/>
              <a:ahLst/>
              <a:cxnLst>
                <a:cxn ang="0">
                  <a:pos x="2" y="0"/>
                </a:cxn>
                <a:cxn ang="0">
                  <a:pos x="0" y="2"/>
                </a:cxn>
                <a:cxn ang="0">
                  <a:pos x="0" y="6"/>
                </a:cxn>
                <a:cxn ang="0">
                  <a:pos x="2" y="6"/>
                </a:cxn>
                <a:cxn ang="0">
                  <a:pos x="2" y="0"/>
                </a:cxn>
                <a:cxn ang="0">
                  <a:pos x="2" y="0"/>
                </a:cxn>
              </a:cxnLst>
              <a:rect l="0" t="0" r="r" b="b"/>
              <a:pathLst>
                <a:path w="2" h="6">
                  <a:moveTo>
                    <a:pt x="2" y="0"/>
                  </a:moveTo>
                  <a:lnTo>
                    <a:pt x="0" y="2"/>
                  </a:lnTo>
                  <a:lnTo>
                    <a:pt x="0" y="6"/>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6" name="Freeform 157"/>
            <p:cNvSpPr>
              <a:spLocks/>
            </p:cNvSpPr>
            <p:nvPr/>
          </p:nvSpPr>
          <p:spPr bwMode="auto">
            <a:xfrm>
              <a:off x="6376988" y="4351338"/>
              <a:ext cx="228600" cy="241300"/>
            </a:xfrm>
            <a:custGeom>
              <a:avLst/>
              <a:gdLst/>
              <a:ahLst/>
              <a:cxnLst>
                <a:cxn ang="0">
                  <a:pos x="6" y="0"/>
                </a:cxn>
                <a:cxn ang="0">
                  <a:pos x="14" y="4"/>
                </a:cxn>
                <a:cxn ang="0">
                  <a:pos x="36" y="8"/>
                </a:cxn>
                <a:cxn ang="0">
                  <a:pos x="48" y="24"/>
                </a:cxn>
                <a:cxn ang="0">
                  <a:pos x="62" y="34"/>
                </a:cxn>
                <a:cxn ang="0">
                  <a:pos x="66" y="38"/>
                </a:cxn>
                <a:cxn ang="0">
                  <a:pos x="74" y="46"/>
                </a:cxn>
                <a:cxn ang="0">
                  <a:pos x="78" y="44"/>
                </a:cxn>
                <a:cxn ang="0">
                  <a:pos x="90" y="54"/>
                </a:cxn>
                <a:cxn ang="0">
                  <a:pos x="94" y="58"/>
                </a:cxn>
                <a:cxn ang="0">
                  <a:pos x="98" y="60"/>
                </a:cxn>
                <a:cxn ang="0">
                  <a:pos x="104" y="62"/>
                </a:cxn>
                <a:cxn ang="0">
                  <a:pos x="104" y="68"/>
                </a:cxn>
                <a:cxn ang="0">
                  <a:pos x="112" y="70"/>
                </a:cxn>
                <a:cxn ang="0">
                  <a:pos x="110" y="76"/>
                </a:cxn>
                <a:cxn ang="0">
                  <a:pos x="110" y="82"/>
                </a:cxn>
                <a:cxn ang="0">
                  <a:pos x="116" y="88"/>
                </a:cxn>
                <a:cxn ang="0">
                  <a:pos x="122" y="88"/>
                </a:cxn>
                <a:cxn ang="0">
                  <a:pos x="130" y="102"/>
                </a:cxn>
                <a:cxn ang="0">
                  <a:pos x="130" y="106"/>
                </a:cxn>
                <a:cxn ang="0">
                  <a:pos x="144" y="114"/>
                </a:cxn>
                <a:cxn ang="0">
                  <a:pos x="142" y="124"/>
                </a:cxn>
                <a:cxn ang="0">
                  <a:pos x="140" y="152"/>
                </a:cxn>
                <a:cxn ang="0">
                  <a:pos x="134" y="150"/>
                </a:cxn>
                <a:cxn ang="0">
                  <a:pos x="128" y="148"/>
                </a:cxn>
                <a:cxn ang="0">
                  <a:pos x="128" y="152"/>
                </a:cxn>
                <a:cxn ang="0">
                  <a:pos x="114" y="140"/>
                </a:cxn>
                <a:cxn ang="0">
                  <a:pos x="94" y="122"/>
                </a:cxn>
                <a:cxn ang="0">
                  <a:pos x="76" y="98"/>
                </a:cxn>
                <a:cxn ang="0">
                  <a:pos x="68" y="82"/>
                </a:cxn>
                <a:cxn ang="0">
                  <a:pos x="60" y="74"/>
                </a:cxn>
                <a:cxn ang="0">
                  <a:pos x="48" y="52"/>
                </a:cxn>
                <a:cxn ang="0">
                  <a:pos x="34" y="42"/>
                </a:cxn>
                <a:cxn ang="0">
                  <a:pos x="30" y="34"/>
                </a:cxn>
                <a:cxn ang="0">
                  <a:pos x="20" y="24"/>
                </a:cxn>
                <a:cxn ang="0">
                  <a:pos x="4" y="10"/>
                </a:cxn>
                <a:cxn ang="0">
                  <a:pos x="0" y="0"/>
                </a:cxn>
              </a:cxnLst>
              <a:rect l="0" t="0" r="r" b="b"/>
              <a:pathLst>
                <a:path w="144" h="152">
                  <a:moveTo>
                    <a:pt x="0" y="0"/>
                  </a:moveTo>
                  <a:lnTo>
                    <a:pt x="6" y="0"/>
                  </a:lnTo>
                  <a:lnTo>
                    <a:pt x="10" y="2"/>
                  </a:lnTo>
                  <a:lnTo>
                    <a:pt x="14" y="4"/>
                  </a:lnTo>
                  <a:lnTo>
                    <a:pt x="32" y="6"/>
                  </a:lnTo>
                  <a:lnTo>
                    <a:pt x="36" y="8"/>
                  </a:lnTo>
                  <a:lnTo>
                    <a:pt x="42" y="18"/>
                  </a:lnTo>
                  <a:lnTo>
                    <a:pt x="48" y="24"/>
                  </a:lnTo>
                  <a:lnTo>
                    <a:pt x="56" y="28"/>
                  </a:lnTo>
                  <a:lnTo>
                    <a:pt x="62" y="34"/>
                  </a:lnTo>
                  <a:lnTo>
                    <a:pt x="64" y="38"/>
                  </a:lnTo>
                  <a:lnTo>
                    <a:pt x="66" y="38"/>
                  </a:lnTo>
                  <a:lnTo>
                    <a:pt x="72" y="44"/>
                  </a:lnTo>
                  <a:lnTo>
                    <a:pt x="74" y="46"/>
                  </a:lnTo>
                  <a:lnTo>
                    <a:pt x="76" y="44"/>
                  </a:lnTo>
                  <a:lnTo>
                    <a:pt x="78" y="44"/>
                  </a:lnTo>
                  <a:lnTo>
                    <a:pt x="82" y="50"/>
                  </a:lnTo>
                  <a:lnTo>
                    <a:pt x="90" y="54"/>
                  </a:lnTo>
                  <a:lnTo>
                    <a:pt x="92" y="58"/>
                  </a:lnTo>
                  <a:lnTo>
                    <a:pt x="94" y="58"/>
                  </a:lnTo>
                  <a:lnTo>
                    <a:pt x="94" y="56"/>
                  </a:lnTo>
                  <a:lnTo>
                    <a:pt x="98" y="60"/>
                  </a:lnTo>
                  <a:lnTo>
                    <a:pt x="104" y="60"/>
                  </a:lnTo>
                  <a:lnTo>
                    <a:pt x="104" y="62"/>
                  </a:lnTo>
                  <a:lnTo>
                    <a:pt x="102" y="64"/>
                  </a:lnTo>
                  <a:lnTo>
                    <a:pt x="104" y="68"/>
                  </a:lnTo>
                  <a:lnTo>
                    <a:pt x="110" y="66"/>
                  </a:lnTo>
                  <a:lnTo>
                    <a:pt x="112" y="70"/>
                  </a:lnTo>
                  <a:lnTo>
                    <a:pt x="114" y="72"/>
                  </a:lnTo>
                  <a:lnTo>
                    <a:pt x="110" y="76"/>
                  </a:lnTo>
                  <a:lnTo>
                    <a:pt x="112" y="78"/>
                  </a:lnTo>
                  <a:lnTo>
                    <a:pt x="110" y="82"/>
                  </a:lnTo>
                  <a:lnTo>
                    <a:pt x="110" y="84"/>
                  </a:lnTo>
                  <a:lnTo>
                    <a:pt x="116" y="88"/>
                  </a:lnTo>
                  <a:lnTo>
                    <a:pt x="118" y="88"/>
                  </a:lnTo>
                  <a:lnTo>
                    <a:pt x="122" y="88"/>
                  </a:lnTo>
                  <a:lnTo>
                    <a:pt x="124" y="98"/>
                  </a:lnTo>
                  <a:lnTo>
                    <a:pt x="130" y="102"/>
                  </a:lnTo>
                  <a:lnTo>
                    <a:pt x="128" y="106"/>
                  </a:lnTo>
                  <a:lnTo>
                    <a:pt x="130" y="106"/>
                  </a:lnTo>
                  <a:lnTo>
                    <a:pt x="138" y="106"/>
                  </a:lnTo>
                  <a:lnTo>
                    <a:pt x="144" y="114"/>
                  </a:lnTo>
                  <a:lnTo>
                    <a:pt x="144" y="116"/>
                  </a:lnTo>
                  <a:lnTo>
                    <a:pt x="142" y="124"/>
                  </a:lnTo>
                  <a:lnTo>
                    <a:pt x="144" y="126"/>
                  </a:lnTo>
                  <a:lnTo>
                    <a:pt x="140" y="152"/>
                  </a:lnTo>
                  <a:lnTo>
                    <a:pt x="134" y="148"/>
                  </a:lnTo>
                  <a:lnTo>
                    <a:pt x="134" y="150"/>
                  </a:lnTo>
                  <a:lnTo>
                    <a:pt x="132" y="150"/>
                  </a:lnTo>
                  <a:lnTo>
                    <a:pt x="128" y="148"/>
                  </a:lnTo>
                  <a:lnTo>
                    <a:pt x="126" y="148"/>
                  </a:lnTo>
                  <a:lnTo>
                    <a:pt x="128" y="152"/>
                  </a:lnTo>
                  <a:lnTo>
                    <a:pt x="126" y="152"/>
                  </a:lnTo>
                  <a:lnTo>
                    <a:pt x="114" y="140"/>
                  </a:lnTo>
                  <a:lnTo>
                    <a:pt x="98" y="128"/>
                  </a:lnTo>
                  <a:lnTo>
                    <a:pt x="94" y="122"/>
                  </a:lnTo>
                  <a:lnTo>
                    <a:pt x="76" y="104"/>
                  </a:lnTo>
                  <a:lnTo>
                    <a:pt x="76" y="98"/>
                  </a:lnTo>
                  <a:lnTo>
                    <a:pt x="70" y="90"/>
                  </a:lnTo>
                  <a:lnTo>
                    <a:pt x="68" y="82"/>
                  </a:lnTo>
                  <a:lnTo>
                    <a:pt x="62" y="78"/>
                  </a:lnTo>
                  <a:lnTo>
                    <a:pt x="60" y="74"/>
                  </a:lnTo>
                  <a:lnTo>
                    <a:pt x="54" y="70"/>
                  </a:lnTo>
                  <a:lnTo>
                    <a:pt x="48" y="52"/>
                  </a:lnTo>
                  <a:lnTo>
                    <a:pt x="44" y="46"/>
                  </a:lnTo>
                  <a:lnTo>
                    <a:pt x="34" y="42"/>
                  </a:lnTo>
                  <a:lnTo>
                    <a:pt x="32" y="36"/>
                  </a:lnTo>
                  <a:lnTo>
                    <a:pt x="30" y="34"/>
                  </a:lnTo>
                  <a:lnTo>
                    <a:pt x="24" y="28"/>
                  </a:lnTo>
                  <a:lnTo>
                    <a:pt x="20" y="24"/>
                  </a:lnTo>
                  <a:lnTo>
                    <a:pt x="18" y="24"/>
                  </a:lnTo>
                  <a:lnTo>
                    <a:pt x="4" y="1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7" name="Freeform 158"/>
            <p:cNvSpPr>
              <a:spLocks/>
            </p:cNvSpPr>
            <p:nvPr/>
          </p:nvSpPr>
          <p:spPr bwMode="auto">
            <a:xfrm>
              <a:off x="6386513" y="4408488"/>
              <a:ext cx="15875" cy="9525"/>
            </a:xfrm>
            <a:custGeom>
              <a:avLst/>
              <a:gdLst/>
              <a:ahLst/>
              <a:cxnLst>
                <a:cxn ang="0">
                  <a:pos x="0" y="0"/>
                </a:cxn>
                <a:cxn ang="0">
                  <a:pos x="2" y="0"/>
                </a:cxn>
                <a:cxn ang="0">
                  <a:pos x="8" y="4"/>
                </a:cxn>
                <a:cxn ang="0">
                  <a:pos x="10" y="6"/>
                </a:cxn>
                <a:cxn ang="0">
                  <a:pos x="0" y="0"/>
                </a:cxn>
                <a:cxn ang="0">
                  <a:pos x="0" y="0"/>
                </a:cxn>
              </a:cxnLst>
              <a:rect l="0" t="0" r="r" b="b"/>
              <a:pathLst>
                <a:path w="10" h="6">
                  <a:moveTo>
                    <a:pt x="0" y="0"/>
                  </a:moveTo>
                  <a:lnTo>
                    <a:pt x="2" y="0"/>
                  </a:lnTo>
                  <a:lnTo>
                    <a:pt x="8" y="4"/>
                  </a:lnTo>
                  <a:lnTo>
                    <a:pt x="1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8" name="Freeform 159"/>
            <p:cNvSpPr>
              <a:spLocks/>
            </p:cNvSpPr>
            <p:nvPr/>
          </p:nvSpPr>
          <p:spPr bwMode="auto">
            <a:xfrm>
              <a:off x="6418263" y="4437063"/>
              <a:ext cx="15875" cy="19050"/>
            </a:xfrm>
            <a:custGeom>
              <a:avLst/>
              <a:gdLst/>
              <a:ahLst/>
              <a:cxnLst>
                <a:cxn ang="0">
                  <a:pos x="0" y="2"/>
                </a:cxn>
                <a:cxn ang="0">
                  <a:pos x="2" y="0"/>
                </a:cxn>
                <a:cxn ang="0">
                  <a:pos x="10" y="6"/>
                </a:cxn>
                <a:cxn ang="0">
                  <a:pos x="10" y="12"/>
                </a:cxn>
                <a:cxn ang="0">
                  <a:pos x="8" y="12"/>
                </a:cxn>
                <a:cxn ang="0">
                  <a:pos x="0" y="2"/>
                </a:cxn>
                <a:cxn ang="0">
                  <a:pos x="0" y="2"/>
                </a:cxn>
              </a:cxnLst>
              <a:rect l="0" t="0" r="r" b="b"/>
              <a:pathLst>
                <a:path w="10" h="12">
                  <a:moveTo>
                    <a:pt x="0" y="2"/>
                  </a:moveTo>
                  <a:lnTo>
                    <a:pt x="2" y="0"/>
                  </a:lnTo>
                  <a:lnTo>
                    <a:pt x="10" y="6"/>
                  </a:lnTo>
                  <a:lnTo>
                    <a:pt x="10" y="12"/>
                  </a:lnTo>
                  <a:lnTo>
                    <a:pt x="8" y="1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9" name="Freeform 160"/>
            <p:cNvSpPr>
              <a:spLocks/>
            </p:cNvSpPr>
            <p:nvPr/>
          </p:nvSpPr>
          <p:spPr bwMode="auto">
            <a:xfrm>
              <a:off x="6510338" y="4424363"/>
              <a:ext cx="6350" cy="6350"/>
            </a:xfrm>
            <a:custGeom>
              <a:avLst/>
              <a:gdLst/>
              <a:ahLst/>
              <a:cxnLst>
                <a:cxn ang="0">
                  <a:pos x="2" y="4"/>
                </a:cxn>
                <a:cxn ang="0">
                  <a:pos x="0" y="4"/>
                </a:cxn>
                <a:cxn ang="0">
                  <a:pos x="0" y="0"/>
                </a:cxn>
                <a:cxn ang="0">
                  <a:pos x="2" y="0"/>
                </a:cxn>
                <a:cxn ang="0">
                  <a:pos x="4" y="0"/>
                </a:cxn>
                <a:cxn ang="0">
                  <a:pos x="2" y="4"/>
                </a:cxn>
                <a:cxn ang="0">
                  <a:pos x="2" y="4"/>
                </a:cxn>
              </a:cxnLst>
              <a:rect l="0" t="0" r="r" b="b"/>
              <a:pathLst>
                <a:path w="4" h="4">
                  <a:moveTo>
                    <a:pt x="2" y="4"/>
                  </a:moveTo>
                  <a:lnTo>
                    <a:pt x="0" y="4"/>
                  </a:lnTo>
                  <a:lnTo>
                    <a:pt x="0" y="0"/>
                  </a:lnTo>
                  <a:lnTo>
                    <a:pt x="2" y="0"/>
                  </a:lnTo>
                  <a:lnTo>
                    <a:pt x="4"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0" name="Freeform 161"/>
            <p:cNvSpPr>
              <a:spLocks/>
            </p:cNvSpPr>
            <p:nvPr/>
          </p:nvSpPr>
          <p:spPr bwMode="auto">
            <a:xfrm>
              <a:off x="6523038" y="4433888"/>
              <a:ext cx="9525" cy="6350"/>
            </a:xfrm>
            <a:custGeom>
              <a:avLst/>
              <a:gdLst/>
              <a:ahLst/>
              <a:cxnLst>
                <a:cxn ang="0">
                  <a:pos x="0" y="0"/>
                </a:cxn>
                <a:cxn ang="0">
                  <a:pos x="4" y="0"/>
                </a:cxn>
                <a:cxn ang="0">
                  <a:pos x="6" y="4"/>
                </a:cxn>
                <a:cxn ang="0">
                  <a:pos x="0" y="0"/>
                </a:cxn>
                <a:cxn ang="0">
                  <a:pos x="0" y="0"/>
                </a:cxn>
              </a:cxnLst>
              <a:rect l="0" t="0" r="r" b="b"/>
              <a:pathLst>
                <a:path w="6" h="4">
                  <a:moveTo>
                    <a:pt x="0" y="0"/>
                  </a:moveTo>
                  <a:lnTo>
                    <a:pt x="4" y="0"/>
                  </a:lnTo>
                  <a:lnTo>
                    <a:pt x="6"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1" name="Freeform 162"/>
            <p:cNvSpPr>
              <a:spLocks/>
            </p:cNvSpPr>
            <p:nvPr/>
          </p:nvSpPr>
          <p:spPr bwMode="auto">
            <a:xfrm>
              <a:off x="6450013" y="4487863"/>
              <a:ext cx="12700" cy="15875"/>
            </a:xfrm>
            <a:custGeom>
              <a:avLst/>
              <a:gdLst/>
              <a:ahLst/>
              <a:cxnLst>
                <a:cxn ang="0">
                  <a:pos x="0" y="0"/>
                </a:cxn>
                <a:cxn ang="0">
                  <a:pos x="4" y="0"/>
                </a:cxn>
                <a:cxn ang="0">
                  <a:pos x="8" y="10"/>
                </a:cxn>
                <a:cxn ang="0">
                  <a:pos x="4" y="10"/>
                </a:cxn>
                <a:cxn ang="0">
                  <a:pos x="2" y="8"/>
                </a:cxn>
                <a:cxn ang="0">
                  <a:pos x="0" y="2"/>
                </a:cxn>
                <a:cxn ang="0">
                  <a:pos x="0" y="0"/>
                </a:cxn>
                <a:cxn ang="0">
                  <a:pos x="0" y="0"/>
                </a:cxn>
              </a:cxnLst>
              <a:rect l="0" t="0" r="r" b="b"/>
              <a:pathLst>
                <a:path w="8" h="10">
                  <a:moveTo>
                    <a:pt x="0" y="0"/>
                  </a:moveTo>
                  <a:lnTo>
                    <a:pt x="4" y="0"/>
                  </a:lnTo>
                  <a:lnTo>
                    <a:pt x="8" y="10"/>
                  </a:lnTo>
                  <a:lnTo>
                    <a:pt x="4" y="10"/>
                  </a:lnTo>
                  <a:lnTo>
                    <a:pt x="2"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2" name="Freeform 163"/>
            <p:cNvSpPr>
              <a:spLocks/>
            </p:cNvSpPr>
            <p:nvPr/>
          </p:nvSpPr>
          <p:spPr bwMode="auto">
            <a:xfrm>
              <a:off x="6570663" y="4443413"/>
              <a:ext cx="6350" cy="6350"/>
            </a:xfrm>
            <a:custGeom>
              <a:avLst/>
              <a:gdLst/>
              <a:ahLst/>
              <a:cxnLst>
                <a:cxn ang="0">
                  <a:pos x="2" y="0"/>
                </a:cxn>
                <a:cxn ang="0">
                  <a:pos x="4" y="2"/>
                </a:cxn>
                <a:cxn ang="0">
                  <a:pos x="2" y="4"/>
                </a:cxn>
                <a:cxn ang="0">
                  <a:pos x="0" y="0"/>
                </a:cxn>
                <a:cxn ang="0">
                  <a:pos x="2" y="0"/>
                </a:cxn>
                <a:cxn ang="0">
                  <a:pos x="2" y="0"/>
                </a:cxn>
              </a:cxnLst>
              <a:rect l="0" t="0" r="r" b="b"/>
              <a:pathLst>
                <a:path w="4" h="4">
                  <a:moveTo>
                    <a:pt x="2" y="0"/>
                  </a:moveTo>
                  <a:lnTo>
                    <a:pt x="4" y="2"/>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3" name="Freeform 164"/>
            <p:cNvSpPr>
              <a:spLocks/>
            </p:cNvSpPr>
            <p:nvPr/>
          </p:nvSpPr>
          <p:spPr bwMode="auto">
            <a:xfrm>
              <a:off x="6570663" y="4475163"/>
              <a:ext cx="6350" cy="6350"/>
            </a:xfrm>
            <a:custGeom>
              <a:avLst/>
              <a:gdLst/>
              <a:ahLst/>
              <a:cxnLst>
                <a:cxn ang="0">
                  <a:pos x="0" y="2"/>
                </a:cxn>
                <a:cxn ang="0">
                  <a:pos x="2" y="0"/>
                </a:cxn>
                <a:cxn ang="0">
                  <a:pos x="2" y="0"/>
                </a:cxn>
                <a:cxn ang="0">
                  <a:pos x="4" y="2"/>
                </a:cxn>
                <a:cxn ang="0">
                  <a:pos x="2" y="4"/>
                </a:cxn>
                <a:cxn ang="0">
                  <a:pos x="0" y="4"/>
                </a:cxn>
                <a:cxn ang="0">
                  <a:pos x="0" y="2"/>
                </a:cxn>
                <a:cxn ang="0">
                  <a:pos x="0" y="2"/>
                </a:cxn>
              </a:cxnLst>
              <a:rect l="0" t="0" r="r" b="b"/>
              <a:pathLst>
                <a:path w="4" h="4">
                  <a:moveTo>
                    <a:pt x="0" y="2"/>
                  </a:moveTo>
                  <a:lnTo>
                    <a:pt x="2" y="0"/>
                  </a:lnTo>
                  <a:lnTo>
                    <a:pt x="2" y="0"/>
                  </a:lnTo>
                  <a:lnTo>
                    <a:pt x="4" y="2"/>
                  </a:lnTo>
                  <a:lnTo>
                    <a:pt x="2"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4" name="Freeform 165"/>
            <p:cNvSpPr>
              <a:spLocks/>
            </p:cNvSpPr>
            <p:nvPr/>
          </p:nvSpPr>
          <p:spPr bwMode="auto">
            <a:xfrm>
              <a:off x="6586538" y="4500563"/>
              <a:ext cx="34925" cy="31750"/>
            </a:xfrm>
            <a:custGeom>
              <a:avLst/>
              <a:gdLst/>
              <a:ahLst/>
              <a:cxnLst>
                <a:cxn ang="0">
                  <a:pos x="0" y="6"/>
                </a:cxn>
                <a:cxn ang="0">
                  <a:pos x="4" y="0"/>
                </a:cxn>
                <a:cxn ang="0">
                  <a:pos x="6" y="0"/>
                </a:cxn>
                <a:cxn ang="0">
                  <a:pos x="8" y="2"/>
                </a:cxn>
                <a:cxn ang="0">
                  <a:pos x="10" y="0"/>
                </a:cxn>
                <a:cxn ang="0">
                  <a:pos x="10" y="0"/>
                </a:cxn>
                <a:cxn ang="0">
                  <a:pos x="16" y="12"/>
                </a:cxn>
                <a:cxn ang="0">
                  <a:pos x="22" y="14"/>
                </a:cxn>
                <a:cxn ang="0">
                  <a:pos x="22" y="20"/>
                </a:cxn>
                <a:cxn ang="0">
                  <a:pos x="20" y="20"/>
                </a:cxn>
                <a:cxn ang="0">
                  <a:pos x="14" y="18"/>
                </a:cxn>
                <a:cxn ang="0">
                  <a:pos x="8" y="8"/>
                </a:cxn>
                <a:cxn ang="0">
                  <a:pos x="0" y="6"/>
                </a:cxn>
                <a:cxn ang="0">
                  <a:pos x="0" y="6"/>
                </a:cxn>
              </a:cxnLst>
              <a:rect l="0" t="0" r="r" b="b"/>
              <a:pathLst>
                <a:path w="22" h="20">
                  <a:moveTo>
                    <a:pt x="0" y="6"/>
                  </a:moveTo>
                  <a:lnTo>
                    <a:pt x="4" y="0"/>
                  </a:lnTo>
                  <a:lnTo>
                    <a:pt x="6" y="0"/>
                  </a:lnTo>
                  <a:lnTo>
                    <a:pt x="8" y="2"/>
                  </a:lnTo>
                  <a:lnTo>
                    <a:pt x="10" y="0"/>
                  </a:lnTo>
                  <a:lnTo>
                    <a:pt x="10" y="0"/>
                  </a:lnTo>
                  <a:lnTo>
                    <a:pt x="16" y="12"/>
                  </a:lnTo>
                  <a:lnTo>
                    <a:pt x="22" y="14"/>
                  </a:lnTo>
                  <a:lnTo>
                    <a:pt x="22" y="20"/>
                  </a:lnTo>
                  <a:lnTo>
                    <a:pt x="20" y="20"/>
                  </a:lnTo>
                  <a:lnTo>
                    <a:pt x="14" y="18"/>
                  </a:lnTo>
                  <a:lnTo>
                    <a:pt x="8"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5" name="Freeform 166"/>
            <p:cNvSpPr>
              <a:spLocks/>
            </p:cNvSpPr>
            <p:nvPr/>
          </p:nvSpPr>
          <p:spPr bwMode="auto">
            <a:xfrm>
              <a:off x="6640513" y="4522788"/>
              <a:ext cx="12700" cy="12700"/>
            </a:xfrm>
            <a:custGeom>
              <a:avLst/>
              <a:gdLst/>
              <a:ahLst/>
              <a:cxnLst>
                <a:cxn ang="0">
                  <a:pos x="0" y="0"/>
                </a:cxn>
                <a:cxn ang="0">
                  <a:pos x="4" y="0"/>
                </a:cxn>
                <a:cxn ang="0">
                  <a:pos x="8" y="2"/>
                </a:cxn>
                <a:cxn ang="0">
                  <a:pos x="6" y="8"/>
                </a:cxn>
                <a:cxn ang="0">
                  <a:pos x="0" y="8"/>
                </a:cxn>
                <a:cxn ang="0">
                  <a:pos x="0" y="4"/>
                </a:cxn>
                <a:cxn ang="0">
                  <a:pos x="0" y="0"/>
                </a:cxn>
                <a:cxn ang="0">
                  <a:pos x="0" y="0"/>
                </a:cxn>
              </a:cxnLst>
              <a:rect l="0" t="0" r="r" b="b"/>
              <a:pathLst>
                <a:path w="8" h="8">
                  <a:moveTo>
                    <a:pt x="0" y="0"/>
                  </a:moveTo>
                  <a:lnTo>
                    <a:pt x="4" y="0"/>
                  </a:lnTo>
                  <a:lnTo>
                    <a:pt x="8" y="2"/>
                  </a:lnTo>
                  <a:lnTo>
                    <a:pt x="6" y="8"/>
                  </a:lnTo>
                  <a:lnTo>
                    <a:pt x="0" y="8"/>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6" name="Freeform 167"/>
            <p:cNvSpPr>
              <a:spLocks/>
            </p:cNvSpPr>
            <p:nvPr/>
          </p:nvSpPr>
          <p:spPr bwMode="auto">
            <a:xfrm>
              <a:off x="6659563" y="4033838"/>
              <a:ext cx="47625" cy="44450"/>
            </a:xfrm>
            <a:custGeom>
              <a:avLst/>
              <a:gdLst/>
              <a:ahLst/>
              <a:cxnLst>
                <a:cxn ang="0">
                  <a:pos x="24" y="2"/>
                </a:cxn>
                <a:cxn ang="0">
                  <a:pos x="26" y="0"/>
                </a:cxn>
                <a:cxn ang="0">
                  <a:pos x="30" y="2"/>
                </a:cxn>
                <a:cxn ang="0">
                  <a:pos x="30" y="6"/>
                </a:cxn>
                <a:cxn ang="0">
                  <a:pos x="28" y="10"/>
                </a:cxn>
                <a:cxn ang="0">
                  <a:pos x="24" y="20"/>
                </a:cxn>
                <a:cxn ang="0">
                  <a:pos x="18" y="24"/>
                </a:cxn>
                <a:cxn ang="0">
                  <a:pos x="16" y="24"/>
                </a:cxn>
                <a:cxn ang="0">
                  <a:pos x="14" y="28"/>
                </a:cxn>
                <a:cxn ang="0">
                  <a:pos x="2" y="24"/>
                </a:cxn>
                <a:cxn ang="0">
                  <a:pos x="0" y="22"/>
                </a:cxn>
                <a:cxn ang="0">
                  <a:pos x="0" y="12"/>
                </a:cxn>
                <a:cxn ang="0">
                  <a:pos x="12" y="2"/>
                </a:cxn>
                <a:cxn ang="0">
                  <a:pos x="24" y="2"/>
                </a:cxn>
                <a:cxn ang="0">
                  <a:pos x="24" y="2"/>
                </a:cxn>
              </a:cxnLst>
              <a:rect l="0" t="0" r="r" b="b"/>
              <a:pathLst>
                <a:path w="30" h="28">
                  <a:moveTo>
                    <a:pt x="24" y="2"/>
                  </a:moveTo>
                  <a:lnTo>
                    <a:pt x="26" y="0"/>
                  </a:lnTo>
                  <a:lnTo>
                    <a:pt x="30" y="2"/>
                  </a:lnTo>
                  <a:lnTo>
                    <a:pt x="30" y="6"/>
                  </a:lnTo>
                  <a:lnTo>
                    <a:pt x="28" y="10"/>
                  </a:lnTo>
                  <a:lnTo>
                    <a:pt x="24" y="20"/>
                  </a:lnTo>
                  <a:lnTo>
                    <a:pt x="18" y="24"/>
                  </a:lnTo>
                  <a:lnTo>
                    <a:pt x="16" y="24"/>
                  </a:lnTo>
                  <a:lnTo>
                    <a:pt x="14" y="28"/>
                  </a:lnTo>
                  <a:lnTo>
                    <a:pt x="2" y="24"/>
                  </a:lnTo>
                  <a:lnTo>
                    <a:pt x="0" y="22"/>
                  </a:lnTo>
                  <a:lnTo>
                    <a:pt x="0" y="12"/>
                  </a:lnTo>
                  <a:lnTo>
                    <a:pt x="12" y="2"/>
                  </a:lnTo>
                  <a:lnTo>
                    <a:pt x="24" y="2"/>
                  </a:lnTo>
                  <a:lnTo>
                    <a:pt x="2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7" name="Freeform 168"/>
            <p:cNvSpPr>
              <a:spLocks/>
            </p:cNvSpPr>
            <p:nvPr/>
          </p:nvSpPr>
          <p:spPr bwMode="auto">
            <a:xfrm>
              <a:off x="6275388" y="3976688"/>
              <a:ext cx="6350" cy="9525"/>
            </a:xfrm>
            <a:custGeom>
              <a:avLst/>
              <a:gdLst/>
              <a:ahLst/>
              <a:cxnLst>
                <a:cxn ang="0">
                  <a:pos x="0" y="0"/>
                </a:cxn>
                <a:cxn ang="0">
                  <a:pos x="0" y="6"/>
                </a:cxn>
                <a:cxn ang="0">
                  <a:pos x="2" y="6"/>
                </a:cxn>
                <a:cxn ang="0">
                  <a:pos x="4" y="2"/>
                </a:cxn>
                <a:cxn ang="0">
                  <a:pos x="2" y="0"/>
                </a:cxn>
                <a:cxn ang="0">
                  <a:pos x="0" y="0"/>
                </a:cxn>
                <a:cxn ang="0">
                  <a:pos x="0" y="0"/>
                </a:cxn>
              </a:cxnLst>
              <a:rect l="0" t="0" r="r" b="b"/>
              <a:pathLst>
                <a:path w="4" h="6">
                  <a:moveTo>
                    <a:pt x="0" y="0"/>
                  </a:moveTo>
                  <a:lnTo>
                    <a:pt x="0" y="6"/>
                  </a:lnTo>
                  <a:lnTo>
                    <a:pt x="2" y="6"/>
                  </a:lnTo>
                  <a:lnTo>
                    <a:pt x="4"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8" name="Freeform 169"/>
            <p:cNvSpPr>
              <a:spLocks/>
            </p:cNvSpPr>
            <p:nvPr/>
          </p:nvSpPr>
          <p:spPr bwMode="auto">
            <a:xfrm>
              <a:off x="6316663" y="4179888"/>
              <a:ext cx="9525" cy="44450"/>
            </a:xfrm>
            <a:custGeom>
              <a:avLst/>
              <a:gdLst/>
              <a:ahLst/>
              <a:cxnLst>
                <a:cxn ang="0">
                  <a:pos x="6" y="0"/>
                </a:cxn>
                <a:cxn ang="0">
                  <a:pos x="2" y="18"/>
                </a:cxn>
                <a:cxn ang="0">
                  <a:pos x="0" y="22"/>
                </a:cxn>
                <a:cxn ang="0">
                  <a:pos x="2" y="28"/>
                </a:cxn>
                <a:cxn ang="0">
                  <a:pos x="4" y="28"/>
                </a:cxn>
                <a:cxn ang="0">
                  <a:pos x="6" y="8"/>
                </a:cxn>
                <a:cxn ang="0">
                  <a:pos x="6" y="6"/>
                </a:cxn>
                <a:cxn ang="0">
                  <a:pos x="6" y="0"/>
                </a:cxn>
                <a:cxn ang="0">
                  <a:pos x="6" y="0"/>
                </a:cxn>
                <a:cxn ang="0">
                  <a:pos x="6" y="0"/>
                </a:cxn>
              </a:cxnLst>
              <a:rect l="0" t="0" r="r" b="b"/>
              <a:pathLst>
                <a:path w="6" h="28">
                  <a:moveTo>
                    <a:pt x="6" y="0"/>
                  </a:moveTo>
                  <a:lnTo>
                    <a:pt x="2" y="18"/>
                  </a:lnTo>
                  <a:lnTo>
                    <a:pt x="0" y="22"/>
                  </a:lnTo>
                  <a:lnTo>
                    <a:pt x="2" y="28"/>
                  </a:lnTo>
                  <a:lnTo>
                    <a:pt x="4" y="28"/>
                  </a:lnTo>
                  <a:lnTo>
                    <a:pt x="6" y="8"/>
                  </a:lnTo>
                  <a:lnTo>
                    <a:pt x="6" y="6"/>
                  </a:lnTo>
                  <a:lnTo>
                    <a:pt x="6"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9" name="Freeform 170"/>
            <p:cNvSpPr>
              <a:spLocks/>
            </p:cNvSpPr>
            <p:nvPr/>
          </p:nvSpPr>
          <p:spPr bwMode="auto">
            <a:xfrm>
              <a:off x="7361238" y="3094038"/>
              <a:ext cx="66675" cy="279400"/>
            </a:xfrm>
            <a:custGeom>
              <a:avLst/>
              <a:gdLst/>
              <a:ahLst/>
              <a:cxnLst>
                <a:cxn ang="0">
                  <a:pos x="14" y="0"/>
                </a:cxn>
                <a:cxn ang="0">
                  <a:pos x="16" y="0"/>
                </a:cxn>
                <a:cxn ang="0">
                  <a:pos x="18" y="4"/>
                </a:cxn>
                <a:cxn ang="0">
                  <a:pos x="18" y="14"/>
                </a:cxn>
                <a:cxn ang="0">
                  <a:pos x="24" y="34"/>
                </a:cxn>
                <a:cxn ang="0">
                  <a:pos x="22" y="44"/>
                </a:cxn>
                <a:cxn ang="0">
                  <a:pos x="20" y="46"/>
                </a:cxn>
                <a:cxn ang="0">
                  <a:pos x="22" y="62"/>
                </a:cxn>
                <a:cxn ang="0">
                  <a:pos x="24" y="66"/>
                </a:cxn>
                <a:cxn ang="0">
                  <a:pos x="28" y="78"/>
                </a:cxn>
                <a:cxn ang="0">
                  <a:pos x="32" y="92"/>
                </a:cxn>
                <a:cxn ang="0">
                  <a:pos x="36" y="108"/>
                </a:cxn>
                <a:cxn ang="0">
                  <a:pos x="42" y="120"/>
                </a:cxn>
                <a:cxn ang="0">
                  <a:pos x="36" y="112"/>
                </a:cxn>
                <a:cxn ang="0">
                  <a:pos x="30" y="108"/>
                </a:cxn>
                <a:cxn ang="0">
                  <a:pos x="22" y="108"/>
                </a:cxn>
                <a:cxn ang="0">
                  <a:pos x="20" y="110"/>
                </a:cxn>
                <a:cxn ang="0">
                  <a:pos x="14" y="134"/>
                </a:cxn>
                <a:cxn ang="0">
                  <a:pos x="14" y="142"/>
                </a:cxn>
                <a:cxn ang="0">
                  <a:pos x="20" y="152"/>
                </a:cxn>
                <a:cxn ang="0">
                  <a:pos x="20" y="156"/>
                </a:cxn>
                <a:cxn ang="0">
                  <a:pos x="26" y="160"/>
                </a:cxn>
                <a:cxn ang="0">
                  <a:pos x="26" y="170"/>
                </a:cxn>
                <a:cxn ang="0">
                  <a:pos x="26" y="174"/>
                </a:cxn>
                <a:cxn ang="0">
                  <a:pos x="24" y="164"/>
                </a:cxn>
                <a:cxn ang="0">
                  <a:pos x="14" y="160"/>
                </a:cxn>
                <a:cxn ang="0">
                  <a:pos x="12" y="164"/>
                </a:cxn>
                <a:cxn ang="0">
                  <a:pos x="8" y="176"/>
                </a:cxn>
                <a:cxn ang="0">
                  <a:pos x="4" y="174"/>
                </a:cxn>
                <a:cxn ang="0">
                  <a:pos x="4" y="162"/>
                </a:cxn>
                <a:cxn ang="0">
                  <a:pos x="6" y="138"/>
                </a:cxn>
                <a:cxn ang="0">
                  <a:pos x="8" y="134"/>
                </a:cxn>
                <a:cxn ang="0">
                  <a:pos x="4" y="120"/>
                </a:cxn>
                <a:cxn ang="0">
                  <a:pos x="8" y="94"/>
                </a:cxn>
                <a:cxn ang="0">
                  <a:pos x="6" y="80"/>
                </a:cxn>
                <a:cxn ang="0">
                  <a:pos x="8" y="68"/>
                </a:cxn>
                <a:cxn ang="0">
                  <a:pos x="6" y="62"/>
                </a:cxn>
                <a:cxn ang="0">
                  <a:pos x="2" y="58"/>
                </a:cxn>
                <a:cxn ang="0">
                  <a:pos x="0" y="46"/>
                </a:cxn>
                <a:cxn ang="0">
                  <a:pos x="2" y="38"/>
                </a:cxn>
                <a:cxn ang="0">
                  <a:pos x="2" y="22"/>
                </a:cxn>
                <a:cxn ang="0">
                  <a:pos x="4" y="20"/>
                </a:cxn>
                <a:cxn ang="0">
                  <a:pos x="12" y="20"/>
                </a:cxn>
                <a:cxn ang="0">
                  <a:pos x="12" y="16"/>
                </a:cxn>
                <a:cxn ang="0">
                  <a:pos x="14" y="14"/>
                </a:cxn>
                <a:cxn ang="0">
                  <a:pos x="10" y="2"/>
                </a:cxn>
                <a:cxn ang="0">
                  <a:pos x="14" y="0"/>
                </a:cxn>
                <a:cxn ang="0">
                  <a:pos x="14" y="0"/>
                </a:cxn>
              </a:cxnLst>
              <a:rect l="0" t="0" r="r" b="b"/>
              <a:pathLst>
                <a:path w="42" h="176">
                  <a:moveTo>
                    <a:pt x="14" y="0"/>
                  </a:moveTo>
                  <a:lnTo>
                    <a:pt x="16" y="0"/>
                  </a:lnTo>
                  <a:lnTo>
                    <a:pt x="18" y="4"/>
                  </a:lnTo>
                  <a:lnTo>
                    <a:pt x="18" y="14"/>
                  </a:lnTo>
                  <a:lnTo>
                    <a:pt x="24" y="34"/>
                  </a:lnTo>
                  <a:lnTo>
                    <a:pt x="22" y="44"/>
                  </a:lnTo>
                  <a:lnTo>
                    <a:pt x="20" y="46"/>
                  </a:lnTo>
                  <a:lnTo>
                    <a:pt x="22" y="62"/>
                  </a:lnTo>
                  <a:lnTo>
                    <a:pt x="24" y="66"/>
                  </a:lnTo>
                  <a:lnTo>
                    <a:pt x="28" y="78"/>
                  </a:lnTo>
                  <a:lnTo>
                    <a:pt x="32" y="92"/>
                  </a:lnTo>
                  <a:lnTo>
                    <a:pt x="36" y="108"/>
                  </a:lnTo>
                  <a:lnTo>
                    <a:pt x="42" y="120"/>
                  </a:lnTo>
                  <a:lnTo>
                    <a:pt x="36" y="112"/>
                  </a:lnTo>
                  <a:lnTo>
                    <a:pt x="30" y="108"/>
                  </a:lnTo>
                  <a:lnTo>
                    <a:pt x="22" y="108"/>
                  </a:lnTo>
                  <a:lnTo>
                    <a:pt x="20" y="110"/>
                  </a:lnTo>
                  <a:lnTo>
                    <a:pt x="14" y="134"/>
                  </a:lnTo>
                  <a:lnTo>
                    <a:pt x="14" y="142"/>
                  </a:lnTo>
                  <a:lnTo>
                    <a:pt x="20" y="152"/>
                  </a:lnTo>
                  <a:lnTo>
                    <a:pt x="20" y="156"/>
                  </a:lnTo>
                  <a:lnTo>
                    <a:pt x="26" y="160"/>
                  </a:lnTo>
                  <a:lnTo>
                    <a:pt x="26" y="170"/>
                  </a:lnTo>
                  <a:lnTo>
                    <a:pt x="26" y="174"/>
                  </a:lnTo>
                  <a:lnTo>
                    <a:pt x="24" y="164"/>
                  </a:lnTo>
                  <a:lnTo>
                    <a:pt x="14" y="160"/>
                  </a:lnTo>
                  <a:lnTo>
                    <a:pt x="12" y="164"/>
                  </a:lnTo>
                  <a:lnTo>
                    <a:pt x="8" y="176"/>
                  </a:lnTo>
                  <a:lnTo>
                    <a:pt x="4" y="174"/>
                  </a:lnTo>
                  <a:lnTo>
                    <a:pt x="4" y="162"/>
                  </a:lnTo>
                  <a:lnTo>
                    <a:pt x="6" y="138"/>
                  </a:lnTo>
                  <a:lnTo>
                    <a:pt x="8" y="134"/>
                  </a:lnTo>
                  <a:lnTo>
                    <a:pt x="4" y="120"/>
                  </a:lnTo>
                  <a:lnTo>
                    <a:pt x="8" y="94"/>
                  </a:lnTo>
                  <a:lnTo>
                    <a:pt x="6" y="80"/>
                  </a:lnTo>
                  <a:lnTo>
                    <a:pt x="8" y="68"/>
                  </a:lnTo>
                  <a:lnTo>
                    <a:pt x="6" y="62"/>
                  </a:lnTo>
                  <a:lnTo>
                    <a:pt x="2" y="58"/>
                  </a:lnTo>
                  <a:lnTo>
                    <a:pt x="0" y="46"/>
                  </a:lnTo>
                  <a:lnTo>
                    <a:pt x="2" y="38"/>
                  </a:lnTo>
                  <a:lnTo>
                    <a:pt x="2" y="22"/>
                  </a:lnTo>
                  <a:lnTo>
                    <a:pt x="4" y="20"/>
                  </a:lnTo>
                  <a:lnTo>
                    <a:pt x="12" y="20"/>
                  </a:lnTo>
                  <a:lnTo>
                    <a:pt x="12" y="16"/>
                  </a:lnTo>
                  <a:lnTo>
                    <a:pt x="14" y="14"/>
                  </a:lnTo>
                  <a:lnTo>
                    <a:pt x="10" y="2"/>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0" name="Freeform 171"/>
            <p:cNvSpPr>
              <a:spLocks/>
            </p:cNvSpPr>
            <p:nvPr/>
          </p:nvSpPr>
          <p:spPr bwMode="auto">
            <a:xfrm>
              <a:off x="7672388" y="3217863"/>
              <a:ext cx="6350" cy="6350"/>
            </a:xfrm>
            <a:custGeom>
              <a:avLst/>
              <a:gdLst/>
              <a:ahLst/>
              <a:cxnLst>
                <a:cxn ang="0">
                  <a:pos x="4" y="0"/>
                </a:cxn>
                <a:cxn ang="0">
                  <a:pos x="0" y="4"/>
                </a:cxn>
                <a:cxn ang="0">
                  <a:pos x="4" y="0"/>
                </a:cxn>
                <a:cxn ang="0">
                  <a:pos x="4" y="0"/>
                </a:cxn>
              </a:cxnLst>
              <a:rect l="0" t="0" r="r" b="b"/>
              <a:pathLst>
                <a:path w="4" h="4">
                  <a:moveTo>
                    <a:pt x="4" y="0"/>
                  </a:move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1" name="Freeform 172"/>
            <p:cNvSpPr>
              <a:spLocks/>
            </p:cNvSpPr>
            <p:nvPr/>
          </p:nvSpPr>
          <p:spPr bwMode="auto">
            <a:xfrm>
              <a:off x="7650163" y="3221038"/>
              <a:ext cx="19050" cy="22225"/>
            </a:xfrm>
            <a:custGeom>
              <a:avLst/>
              <a:gdLst/>
              <a:ahLst/>
              <a:cxnLst>
                <a:cxn ang="0">
                  <a:pos x="12" y="0"/>
                </a:cxn>
                <a:cxn ang="0">
                  <a:pos x="8" y="6"/>
                </a:cxn>
                <a:cxn ang="0">
                  <a:pos x="2" y="8"/>
                </a:cxn>
                <a:cxn ang="0">
                  <a:pos x="0" y="14"/>
                </a:cxn>
                <a:cxn ang="0">
                  <a:pos x="10" y="8"/>
                </a:cxn>
                <a:cxn ang="0">
                  <a:pos x="12" y="4"/>
                </a:cxn>
                <a:cxn ang="0">
                  <a:pos x="12" y="0"/>
                </a:cxn>
                <a:cxn ang="0">
                  <a:pos x="12" y="0"/>
                </a:cxn>
              </a:cxnLst>
              <a:rect l="0" t="0" r="r" b="b"/>
              <a:pathLst>
                <a:path w="12" h="14">
                  <a:moveTo>
                    <a:pt x="12" y="0"/>
                  </a:moveTo>
                  <a:lnTo>
                    <a:pt x="8" y="6"/>
                  </a:lnTo>
                  <a:lnTo>
                    <a:pt x="2" y="8"/>
                  </a:lnTo>
                  <a:lnTo>
                    <a:pt x="0" y="14"/>
                  </a:lnTo>
                  <a:lnTo>
                    <a:pt x="10" y="8"/>
                  </a:lnTo>
                  <a:lnTo>
                    <a:pt x="12"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2" name="Freeform 173"/>
            <p:cNvSpPr>
              <a:spLocks/>
            </p:cNvSpPr>
            <p:nvPr/>
          </p:nvSpPr>
          <p:spPr bwMode="auto">
            <a:xfrm>
              <a:off x="7637463" y="3255963"/>
              <a:ext cx="3175" cy="9525"/>
            </a:xfrm>
            <a:custGeom>
              <a:avLst/>
              <a:gdLst/>
              <a:ahLst/>
              <a:cxnLst>
                <a:cxn ang="0">
                  <a:pos x="2" y="0"/>
                </a:cxn>
                <a:cxn ang="0">
                  <a:pos x="0" y="6"/>
                </a:cxn>
                <a:cxn ang="0">
                  <a:pos x="2" y="6"/>
                </a:cxn>
                <a:cxn ang="0">
                  <a:pos x="2" y="0"/>
                </a:cxn>
                <a:cxn ang="0">
                  <a:pos x="2" y="0"/>
                </a:cxn>
              </a:cxnLst>
              <a:rect l="0" t="0" r="r" b="b"/>
              <a:pathLst>
                <a:path w="2" h="6">
                  <a:moveTo>
                    <a:pt x="2" y="0"/>
                  </a:moveTo>
                  <a:lnTo>
                    <a:pt x="0" y="6"/>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3" name="Freeform 174"/>
            <p:cNvSpPr>
              <a:spLocks/>
            </p:cNvSpPr>
            <p:nvPr/>
          </p:nvSpPr>
          <p:spPr bwMode="auto">
            <a:xfrm>
              <a:off x="7624763" y="3281363"/>
              <a:ext cx="3175" cy="3175"/>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4" name="Freeform 175"/>
            <p:cNvSpPr>
              <a:spLocks/>
            </p:cNvSpPr>
            <p:nvPr/>
          </p:nvSpPr>
          <p:spPr bwMode="auto">
            <a:xfrm>
              <a:off x="7577138" y="3335338"/>
              <a:ext cx="9525" cy="9525"/>
            </a:xfrm>
            <a:custGeom>
              <a:avLst/>
              <a:gdLst/>
              <a:ahLst/>
              <a:cxnLst>
                <a:cxn ang="0">
                  <a:pos x="6" y="0"/>
                </a:cxn>
                <a:cxn ang="0">
                  <a:pos x="4" y="6"/>
                </a:cxn>
                <a:cxn ang="0">
                  <a:pos x="0" y="6"/>
                </a:cxn>
                <a:cxn ang="0">
                  <a:pos x="6" y="0"/>
                </a:cxn>
                <a:cxn ang="0">
                  <a:pos x="6" y="0"/>
                </a:cxn>
              </a:cxnLst>
              <a:rect l="0" t="0" r="r" b="b"/>
              <a:pathLst>
                <a:path w="6" h="6">
                  <a:moveTo>
                    <a:pt x="6" y="0"/>
                  </a:moveTo>
                  <a:lnTo>
                    <a:pt x="4" y="6"/>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5" name="Freeform 176"/>
            <p:cNvSpPr>
              <a:spLocks/>
            </p:cNvSpPr>
            <p:nvPr/>
          </p:nvSpPr>
          <p:spPr bwMode="auto">
            <a:xfrm>
              <a:off x="7529513" y="3363913"/>
              <a:ext cx="22225" cy="19050"/>
            </a:xfrm>
            <a:custGeom>
              <a:avLst/>
              <a:gdLst/>
              <a:ahLst/>
              <a:cxnLst>
                <a:cxn ang="0">
                  <a:pos x="14" y="2"/>
                </a:cxn>
                <a:cxn ang="0">
                  <a:pos x="6" y="10"/>
                </a:cxn>
                <a:cxn ang="0">
                  <a:pos x="0" y="12"/>
                </a:cxn>
                <a:cxn ang="0">
                  <a:pos x="2" y="10"/>
                </a:cxn>
                <a:cxn ang="0">
                  <a:pos x="6" y="4"/>
                </a:cxn>
                <a:cxn ang="0">
                  <a:pos x="12" y="0"/>
                </a:cxn>
                <a:cxn ang="0">
                  <a:pos x="14" y="2"/>
                </a:cxn>
                <a:cxn ang="0">
                  <a:pos x="14" y="2"/>
                </a:cxn>
              </a:cxnLst>
              <a:rect l="0" t="0" r="r" b="b"/>
              <a:pathLst>
                <a:path w="14" h="12">
                  <a:moveTo>
                    <a:pt x="14" y="2"/>
                  </a:moveTo>
                  <a:lnTo>
                    <a:pt x="6" y="10"/>
                  </a:lnTo>
                  <a:lnTo>
                    <a:pt x="0" y="12"/>
                  </a:lnTo>
                  <a:lnTo>
                    <a:pt x="2" y="10"/>
                  </a:lnTo>
                  <a:lnTo>
                    <a:pt x="6" y="4"/>
                  </a:lnTo>
                  <a:lnTo>
                    <a:pt x="12" y="0"/>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6" name="Freeform 177"/>
            <p:cNvSpPr>
              <a:spLocks/>
            </p:cNvSpPr>
            <p:nvPr/>
          </p:nvSpPr>
          <p:spPr bwMode="auto">
            <a:xfrm>
              <a:off x="7475538" y="3386138"/>
              <a:ext cx="41275" cy="31750"/>
            </a:xfrm>
            <a:custGeom>
              <a:avLst/>
              <a:gdLst/>
              <a:ahLst/>
              <a:cxnLst>
                <a:cxn ang="0">
                  <a:pos x="26" y="2"/>
                </a:cxn>
                <a:cxn ang="0">
                  <a:pos x="12" y="10"/>
                </a:cxn>
                <a:cxn ang="0">
                  <a:pos x="2" y="20"/>
                </a:cxn>
                <a:cxn ang="0">
                  <a:pos x="0" y="20"/>
                </a:cxn>
                <a:cxn ang="0">
                  <a:pos x="4" y="14"/>
                </a:cxn>
                <a:cxn ang="0">
                  <a:pos x="12" y="4"/>
                </a:cxn>
                <a:cxn ang="0">
                  <a:pos x="18" y="4"/>
                </a:cxn>
                <a:cxn ang="0">
                  <a:pos x="24" y="0"/>
                </a:cxn>
                <a:cxn ang="0">
                  <a:pos x="26" y="2"/>
                </a:cxn>
                <a:cxn ang="0">
                  <a:pos x="26" y="2"/>
                </a:cxn>
              </a:cxnLst>
              <a:rect l="0" t="0" r="r" b="b"/>
              <a:pathLst>
                <a:path w="26" h="20">
                  <a:moveTo>
                    <a:pt x="26" y="2"/>
                  </a:moveTo>
                  <a:lnTo>
                    <a:pt x="12" y="10"/>
                  </a:lnTo>
                  <a:lnTo>
                    <a:pt x="2" y="20"/>
                  </a:lnTo>
                  <a:lnTo>
                    <a:pt x="0" y="20"/>
                  </a:lnTo>
                  <a:lnTo>
                    <a:pt x="4" y="14"/>
                  </a:lnTo>
                  <a:lnTo>
                    <a:pt x="12" y="4"/>
                  </a:lnTo>
                  <a:lnTo>
                    <a:pt x="18" y="4"/>
                  </a:lnTo>
                  <a:lnTo>
                    <a:pt x="24" y="0"/>
                  </a:lnTo>
                  <a:lnTo>
                    <a:pt x="26" y="2"/>
                  </a:lnTo>
                  <a:lnTo>
                    <a:pt x="2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7" name="Freeform 178"/>
            <p:cNvSpPr>
              <a:spLocks/>
            </p:cNvSpPr>
            <p:nvPr/>
          </p:nvSpPr>
          <p:spPr bwMode="auto">
            <a:xfrm>
              <a:off x="7469188" y="3436938"/>
              <a:ext cx="6350" cy="3175"/>
            </a:xfrm>
            <a:custGeom>
              <a:avLst/>
              <a:gdLst/>
              <a:ahLst/>
              <a:cxnLst>
                <a:cxn ang="0">
                  <a:pos x="2" y="0"/>
                </a:cxn>
                <a:cxn ang="0">
                  <a:pos x="4" y="0"/>
                </a:cxn>
                <a:cxn ang="0">
                  <a:pos x="2" y="0"/>
                </a:cxn>
                <a:cxn ang="0">
                  <a:pos x="0" y="2"/>
                </a:cxn>
                <a:cxn ang="0">
                  <a:pos x="2" y="0"/>
                </a:cxn>
                <a:cxn ang="0">
                  <a:pos x="2" y="0"/>
                </a:cxn>
              </a:cxnLst>
              <a:rect l="0" t="0" r="r" b="b"/>
              <a:pathLst>
                <a:path w="4" h="2">
                  <a:moveTo>
                    <a:pt x="2" y="0"/>
                  </a:moveTo>
                  <a:lnTo>
                    <a:pt x="4" y="0"/>
                  </a:lnTo>
                  <a:lnTo>
                    <a:pt x="2" y="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8" name="Freeform 179"/>
            <p:cNvSpPr>
              <a:spLocks/>
            </p:cNvSpPr>
            <p:nvPr/>
          </p:nvSpPr>
          <p:spPr bwMode="auto">
            <a:xfrm>
              <a:off x="7443788" y="3417888"/>
              <a:ext cx="19050" cy="22225"/>
            </a:xfrm>
            <a:custGeom>
              <a:avLst/>
              <a:gdLst/>
              <a:ahLst/>
              <a:cxnLst>
                <a:cxn ang="0">
                  <a:pos x="8" y="0"/>
                </a:cxn>
                <a:cxn ang="0">
                  <a:pos x="12" y="2"/>
                </a:cxn>
                <a:cxn ang="0">
                  <a:pos x="0" y="14"/>
                </a:cxn>
                <a:cxn ang="0">
                  <a:pos x="0" y="12"/>
                </a:cxn>
                <a:cxn ang="0">
                  <a:pos x="8" y="0"/>
                </a:cxn>
                <a:cxn ang="0">
                  <a:pos x="8" y="0"/>
                </a:cxn>
              </a:cxnLst>
              <a:rect l="0" t="0" r="r" b="b"/>
              <a:pathLst>
                <a:path w="12" h="14">
                  <a:moveTo>
                    <a:pt x="8" y="0"/>
                  </a:moveTo>
                  <a:lnTo>
                    <a:pt x="12" y="2"/>
                  </a:lnTo>
                  <a:lnTo>
                    <a:pt x="0" y="14"/>
                  </a:lnTo>
                  <a:lnTo>
                    <a:pt x="0" y="1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9" name="Freeform 180"/>
            <p:cNvSpPr>
              <a:spLocks/>
            </p:cNvSpPr>
            <p:nvPr/>
          </p:nvSpPr>
          <p:spPr bwMode="auto">
            <a:xfrm>
              <a:off x="7323138" y="3389313"/>
              <a:ext cx="127000" cy="117475"/>
            </a:xfrm>
            <a:custGeom>
              <a:avLst/>
              <a:gdLst/>
              <a:ahLst/>
              <a:cxnLst>
                <a:cxn ang="0">
                  <a:pos x="70" y="24"/>
                </a:cxn>
                <a:cxn ang="0">
                  <a:pos x="74" y="22"/>
                </a:cxn>
                <a:cxn ang="0">
                  <a:pos x="74" y="22"/>
                </a:cxn>
                <a:cxn ang="0">
                  <a:pos x="72" y="30"/>
                </a:cxn>
                <a:cxn ang="0">
                  <a:pos x="74" y="34"/>
                </a:cxn>
                <a:cxn ang="0">
                  <a:pos x="74" y="38"/>
                </a:cxn>
                <a:cxn ang="0">
                  <a:pos x="80" y="38"/>
                </a:cxn>
                <a:cxn ang="0">
                  <a:pos x="80" y="40"/>
                </a:cxn>
                <a:cxn ang="0">
                  <a:pos x="72" y="44"/>
                </a:cxn>
                <a:cxn ang="0">
                  <a:pos x="68" y="44"/>
                </a:cxn>
                <a:cxn ang="0">
                  <a:pos x="66" y="46"/>
                </a:cxn>
                <a:cxn ang="0">
                  <a:pos x="58" y="46"/>
                </a:cxn>
                <a:cxn ang="0">
                  <a:pos x="54" y="48"/>
                </a:cxn>
                <a:cxn ang="0">
                  <a:pos x="52" y="50"/>
                </a:cxn>
                <a:cxn ang="0">
                  <a:pos x="46" y="64"/>
                </a:cxn>
                <a:cxn ang="0">
                  <a:pos x="28" y="54"/>
                </a:cxn>
                <a:cxn ang="0">
                  <a:pos x="24" y="52"/>
                </a:cxn>
                <a:cxn ang="0">
                  <a:pos x="18" y="56"/>
                </a:cxn>
                <a:cxn ang="0">
                  <a:pos x="10" y="54"/>
                </a:cxn>
                <a:cxn ang="0">
                  <a:pos x="8" y="58"/>
                </a:cxn>
                <a:cxn ang="0">
                  <a:pos x="8" y="60"/>
                </a:cxn>
                <a:cxn ang="0">
                  <a:pos x="18" y="66"/>
                </a:cxn>
                <a:cxn ang="0">
                  <a:pos x="18" y="68"/>
                </a:cxn>
                <a:cxn ang="0">
                  <a:pos x="12" y="68"/>
                </a:cxn>
                <a:cxn ang="0">
                  <a:pos x="6" y="74"/>
                </a:cxn>
                <a:cxn ang="0">
                  <a:pos x="4" y="72"/>
                </a:cxn>
                <a:cxn ang="0">
                  <a:pos x="2" y="70"/>
                </a:cxn>
                <a:cxn ang="0">
                  <a:pos x="4" y="62"/>
                </a:cxn>
                <a:cxn ang="0">
                  <a:pos x="0" y="58"/>
                </a:cxn>
                <a:cxn ang="0">
                  <a:pos x="0" y="54"/>
                </a:cxn>
                <a:cxn ang="0">
                  <a:pos x="8" y="46"/>
                </a:cxn>
                <a:cxn ang="0">
                  <a:pos x="8" y="40"/>
                </a:cxn>
                <a:cxn ang="0">
                  <a:pos x="20" y="42"/>
                </a:cxn>
                <a:cxn ang="0">
                  <a:pos x="22" y="38"/>
                </a:cxn>
                <a:cxn ang="0">
                  <a:pos x="22" y="32"/>
                </a:cxn>
                <a:cxn ang="0">
                  <a:pos x="24" y="26"/>
                </a:cxn>
                <a:cxn ang="0">
                  <a:pos x="26" y="12"/>
                </a:cxn>
                <a:cxn ang="0">
                  <a:pos x="26" y="8"/>
                </a:cxn>
                <a:cxn ang="0">
                  <a:pos x="24" y="2"/>
                </a:cxn>
                <a:cxn ang="0">
                  <a:pos x="28" y="0"/>
                </a:cxn>
                <a:cxn ang="0">
                  <a:pos x="30" y="0"/>
                </a:cxn>
                <a:cxn ang="0">
                  <a:pos x="38" y="12"/>
                </a:cxn>
                <a:cxn ang="0">
                  <a:pos x="48" y="20"/>
                </a:cxn>
                <a:cxn ang="0">
                  <a:pos x="64" y="28"/>
                </a:cxn>
                <a:cxn ang="0">
                  <a:pos x="70" y="24"/>
                </a:cxn>
                <a:cxn ang="0">
                  <a:pos x="70" y="24"/>
                </a:cxn>
              </a:cxnLst>
              <a:rect l="0" t="0" r="r" b="b"/>
              <a:pathLst>
                <a:path w="80" h="74">
                  <a:moveTo>
                    <a:pt x="70" y="24"/>
                  </a:moveTo>
                  <a:lnTo>
                    <a:pt x="74" y="22"/>
                  </a:lnTo>
                  <a:lnTo>
                    <a:pt x="74" y="22"/>
                  </a:lnTo>
                  <a:lnTo>
                    <a:pt x="72" y="30"/>
                  </a:lnTo>
                  <a:lnTo>
                    <a:pt x="74" y="34"/>
                  </a:lnTo>
                  <a:lnTo>
                    <a:pt x="74" y="38"/>
                  </a:lnTo>
                  <a:lnTo>
                    <a:pt x="80" y="38"/>
                  </a:lnTo>
                  <a:lnTo>
                    <a:pt x="80" y="40"/>
                  </a:lnTo>
                  <a:lnTo>
                    <a:pt x="72" y="44"/>
                  </a:lnTo>
                  <a:lnTo>
                    <a:pt x="68" y="44"/>
                  </a:lnTo>
                  <a:lnTo>
                    <a:pt x="66" y="46"/>
                  </a:lnTo>
                  <a:lnTo>
                    <a:pt x="58" y="46"/>
                  </a:lnTo>
                  <a:lnTo>
                    <a:pt x="54" y="48"/>
                  </a:lnTo>
                  <a:lnTo>
                    <a:pt x="52" y="50"/>
                  </a:lnTo>
                  <a:lnTo>
                    <a:pt x="46" y="64"/>
                  </a:lnTo>
                  <a:lnTo>
                    <a:pt x="28" y="54"/>
                  </a:lnTo>
                  <a:lnTo>
                    <a:pt x="24" y="52"/>
                  </a:lnTo>
                  <a:lnTo>
                    <a:pt x="18" y="56"/>
                  </a:lnTo>
                  <a:lnTo>
                    <a:pt x="10" y="54"/>
                  </a:lnTo>
                  <a:lnTo>
                    <a:pt x="8" y="58"/>
                  </a:lnTo>
                  <a:lnTo>
                    <a:pt x="8" y="60"/>
                  </a:lnTo>
                  <a:lnTo>
                    <a:pt x="18" y="66"/>
                  </a:lnTo>
                  <a:lnTo>
                    <a:pt x="18" y="68"/>
                  </a:lnTo>
                  <a:lnTo>
                    <a:pt x="12" y="68"/>
                  </a:lnTo>
                  <a:lnTo>
                    <a:pt x="6" y="74"/>
                  </a:lnTo>
                  <a:lnTo>
                    <a:pt x="4" y="72"/>
                  </a:lnTo>
                  <a:lnTo>
                    <a:pt x="2" y="70"/>
                  </a:lnTo>
                  <a:lnTo>
                    <a:pt x="4" y="62"/>
                  </a:lnTo>
                  <a:lnTo>
                    <a:pt x="0" y="58"/>
                  </a:lnTo>
                  <a:lnTo>
                    <a:pt x="0" y="54"/>
                  </a:lnTo>
                  <a:lnTo>
                    <a:pt x="8" y="46"/>
                  </a:lnTo>
                  <a:lnTo>
                    <a:pt x="8" y="40"/>
                  </a:lnTo>
                  <a:lnTo>
                    <a:pt x="20" y="42"/>
                  </a:lnTo>
                  <a:lnTo>
                    <a:pt x="22" y="38"/>
                  </a:lnTo>
                  <a:lnTo>
                    <a:pt x="22" y="32"/>
                  </a:lnTo>
                  <a:lnTo>
                    <a:pt x="24" y="26"/>
                  </a:lnTo>
                  <a:lnTo>
                    <a:pt x="26" y="12"/>
                  </a:lnTo>
                  <a:lnTo>
                    <a:pt x="26" y="8"/>
                  </a:lnTo>
                  <a:lnTo>
                    <a:pt x="24" y="2"/>
                  </a:lnTo>
                  <a:lnTo>
                    <a:pt x="28" y="0"/>
                  </a:lnTo>
                  <a:lnTo>
                    <a:pt x="30" y="0"/>
                  </a:lnTo>
                  <a:lnTo>
                    <a:pt x="38" y="12"/>
                  </a:lnTo>
                  <a:lnTo>
                    <a:pt x="48" y="20"/>
                  </a:lnTo>
                  <a:lnTo>
                    <a:pt x="64" y="28"/>
                  </a:lnTo>
                  <a:lnTo>
                    <a:pt x="70" y="24"/>
                  </a:lnTo>
                  <a:lnTo>
                    <a:pt x="7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0" name="Freeform 181"/>
            <p:cNvSpPr>
              <a:spLocks/>
            </p:cNvSpPr>
            <p:nvPr/>
          </p:nvSpPr>
          <p:spPr bwMode="auto">
            <a:xfrm>
              <a:off x="7348538" y="3395663"/>
              <a:ext cx="6350" cy="3175"/>
            </a:xfrm>
            <a:custGeom>
              <a:avLst/>
              <a:gdLst/>
              <a:ahLst/>
              <a:cxnLst>
                <a:cxn ang="0">
                  <a:pos x="2" y="0"/>
                </a:cxn>
                <a:cxn ang="0">
                  <a:pos x="0" y="0"/>
                </a:cxn>
                <a:cxn ang="0">
                  <a:pos x="4" y="2"/>
                </a:cxn>
                <a:cxn ang="0">
                  <a:pos x="4" y="0"/>
                </a:cxn>
                <a:cxn ang="0">
                  <a:pos x="2" y="0"/>
                </a:cxn>
                <a:cxn ang="0">
                  <a:pos x="2" y="0"/>
                </a:cxn>
              </a:cxnLst>
              <a:rect l="0" t="0" r="r" b="b"/>
              <a:pathLst>
                <a:path w="4" h="2">
                  <a:moveTo>
                    <a:pt x="2" y="0"/>
                  </a:moveTo>
                  <a:lnTo>
                    <a:pt x="0" y="0"/>
                  </a:lnTo>
                  <a:lnTo>
                    <a:pt x="4" y="2"/>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1" name="Freeform 182"/>
            <p:cNvSpPr>
              <a:spLocks/>
            </p:cNvSpPr>
            <p:nvPr/>
          </p:nvSpPr>
          <p:spPr bwMode="auto">
            <a:xfrm>
              <a:off x="7135813" y="3503613"/>
              <a:ext cx="234950" cy="212725"/>
            </a:xfrm>
            <a:custGeom>
              <a:avLst/>
              <a:gdLst/>
              <a:ahLst/>
              <a:cxnLst>
                <a:cxn ang="0">
                  <a:pos x="140" y="2"/>
                </a:cxn>
                <a:cxn ang="0">
                  <a:pos x="146" y="24"/>
                </a:cxn>
                <a:cxn ang="0">
                  <a:pos x="148" y="42"/>
                </a:cxn>
                <a:cxn ang="0">
                  <a:pos x="142" y="54"/>
                </a:cxn>
                <a:cxn ang="0">
                  <a:pos x="136" y="56"/>
                </a:cxn>
                <a:cxn ang="0">
                  <a:pos x="136" y="78"/>
                </a:cxn>
                <a:cxn ang="0">
                  <a:pos x="130" y="90"/>
                </a:cxn>
                <a:cxn ang="0">
                  <a:pos x="132" y="98"/>
                </a:cxn>
                <a:cxn ang="0">
                  <a:pos x="120" y="112"/>
                </a:cxn>
                <a:cxn ang="0">
                  <a:pos x="122" y="100"/>
                </a:cxn>
                <a:cxn ang="0">
                  <a:pos x="116" y="108"/>
                </a:cxn>
                <a:cxn ang="0">
                  <a:pos x="108" y="116"/>
                </a:cxn>
                <a:cxn ang="0">
                  <a:pos x="106" y="110"/>
                </a:cxn>
                <a:cxn ang="0">
                  <a:pos x="98" y="118"/>
                </a:cxn>
                <a:cxn ang="0">
                  <a:pos x="84" y="114"/>
                </a:cxn>
                <a:cxn ang="0">
                  <a:pos x="80" y="114"/>
                </a:cxn>
                <a:cxn ang="0">
                  <a:pos x="78" y="110"/>
                </a:cxn>
                <a:cxn ang="0">
                  <a:pos x="80" y="120"/>
                </a:cxn>
                <a:cxn ang="0">
                  <a:pos x="78" y="122"/>
                </a:cxn>
                <a:cxn ang="0">
                  <a:pos x="68" y="134"/>
                </a:cxn>
                <a:cxn ang="0">
                  <a:pos x="60" y="134"/>
                </a:cxn>
                <a:cxn ang="0">
                  <a:pos x="56" y="122"/>
                </a:cxn>
                <a:cxn ang="0">
                  <a:pos x="60" y="116"/>
                </a:cxn>
                <a:cxn ang="0">
                  <a:pos x="46" y="114"/>
                </a:cxn>
                <a:cxn ang="0">
                  <a:pos x="38" y="118"/>
                </a:cxn>
                <a:cxn ang="0">
                  <a:pos x="20" y="122"/>
                </a:cxn>
                <a:cxn ang="0">
                  <a:pos x="10" y="126"/>
                </a:cxn>
                <a:cxn ang="0">
                  <a:pos x="0" y="126"/>
                </a:cxn>
                <a:cxn ang="0">
                  <a:pos x="6" y="120"/>
                </a:cxn>
                <a:cxn ang="0">
                  <a:pos x="40" y="102"/>
                </a:cxn>
                <a:cxn ang="0">
                  <a:pos x="58" y="100"/>
                </a:cxn>
                <a:cxn ang="0">
                  <a:pos x="68" y="98"/>
                </a:cxn>
                <a:cxn ang="0">
                  <a:pos x="76" y="84"/>
                </a:cxn>
                <a:cxn ang="0">
                  <a:pos x="82" y="70"/>
                </a:cxn>
                <a:cxn ang="0">
                  <a:pos x="84" y="72"/>
                </a:cxn>
                <a:cxn ang="0">
                  <a:pos x="82" y="82"/>
                </a:cxn>
                <a:cxn ang="0">
                  <a:pos x="100" y="72"/>
                </a:cxn>
                <a:cxn ang="0">
                  <a:pos x="112" y="60"/>
                </a:cxn>
                <a:cxn ang="0">
                  <a:pos x="122" y="34"/>
                </a:cxn>
                <a:cxn ang="0">
                  <a:pos x="118" y="28"/>
                </a:cxn>
                <a:cxn ang="0">
                  <a:pos x="120" y="16"/>
                </a:cxn>
                <a:cxn ang="0">
                  <a:pos x="124" y="8"/>
                </a:cxn>
                <a:cxn ang="0">
                  <a:pos x="130" y="12"/>
                </a:cxn>
                <a:cxn ang="0">
                  <a:pos x="136" y="10"/>
                </a:cxn>
                <a:cxn ang="0">
                  <a:pos x="132" y="6"/>
                </a:cxn>
                <a:cxn ang="0">
                  <a:pos x="132" y="0"/>
                </a:cxn>
                <a:cxn ang="0">
                  <a:pos x="136" y="2"/>
                </a:cxn>
              </a:cxnLst>
              <a:rect l="0" t="0" r="r" b="b"/>
              <a:pathLst>
                <a:path w="148" h="134">
                  <a:moveTo>
                    <a:pt x="136" y="2"/>
                  </a:moveTo>
                  <a:lnTo>
                    <a:pt x="140" y="2"/>
                  </a:lnTo>
                  <a:lnTo>
                    <a:pt x="140" y="14"/>
                  </a:lnTo>
                  <a:lnTo>
                    <a:pt x="146" y="24"/>
                  </a:lnTo>
                  <a:lnTo>
                    <a:pt x="148" y="36"/>
                  </a:lnTo>
                  <a:lnTo>
                    <a:pt x="148" y="42"/>
                  </a:lnTo>
                  <a:lnTo>
                    <a:pt x="144" y="44"/>
                  </a:lnTo>
                  <a:lnTo>
                    <a:pt x="142" y="54"/>
                  </a:lnTo>
                  <a:lnTo>
                    <a:pt x="138" y="54"/>
                  </a:lnTo>
                  <a:lnTo>
                    <a:pt x="136" y="56"/>
                  </a:lnTo>
                  <a:lnTo>
                    <a:pt x="134" y="62"/>
                  </a:lnTo>
                  <a:lnTo>
                    <a:pt x="136" y="78"/>
                  </a:lnTo>
                  <a:lnTo>
                    <a:pt x="132" y="80"/>
                  </a:lnTo>
                  <a:lnTo>
                    <a:pt x="130" y="90"/>
                  </a:lnTo>
                  <a:lnTo>
                    <a:pt x="130" y="94"/>
                  </a:lnTo>
                  <a:lnTo>
                    <a:pt x="132" y="98"/>
                  </a:lnTo>
                  <a:lnTo>
                    <a:pt x="126" y="108"/>
                  </a:lnTo>
                  <a:lnTo>
                    <a:pt x="120" y="112"/>
                  </a:lnTo>
                  <a:lnTo>
                    <a:pt x="120" y="104"/>
                  </a:lnTo>
                  <a:lnTo>
                    <a:pt x="122" y="100"/>
                  </a:lnTo>
                  <a:lnTo>
                    <a:pt x="120" y="100"/>
                  </a:lnTo>
                  <a:lnTo>
                    <a:pt x="116" y="108"/>
                  </a:lnTo>
                  <a:lnTo>
                    <a:pt x="112" y="106"/>
                  </a:lnTo>
                  <a:lnTo>
                    <a:pt x="108" y="116"/>
                  </a:lnTo>
                  <a:lnTo>
                    <a:pt x="106" y="116"/>
                  </a:lnTo>
                  <a:lnTo>
                    <a:pt x="106" y="110"/>
                  </a:lnTo>
                  <a:lnTo>
                    <a:pt x="104" y="110"/>
                  </a:lnTo>
                  <a:lnTo>
                    <a:pt x="98" y="118"/>
                  </a:lnTo>
                  <a:lnTo>
                    <a:pt x="82" y="118"/>
                  </a:lnTo>
                  <a:lnTo>
                    <a:pt x="84" y="114"/>
                  </a:lnTo>
                  <a:lnTo>
                    <a:pt x="82" y="114"/>
                  </a:lnTo>
                  <a:lnTo>
                    <a:pt x="80" y="114"/>
                  </a:lnTo>
                  <a:lnTo>
                    <a:pt x="78" y="114"/>
                  </a:lnTo>
                  <a:lnTo>
                    <a:pt x="78" y="110"/>
                  </a:lnTo>
                  <a:lnTo>
                    <a:pt x="74" y="116"/>
                  </a:lnTo>
                  <a:lnTo>
                    <a:pt x="80" y="120"/>
                  </a:lnTo>
                  <a:lnTo>
                    <a:pt x="80" y="124"/>
                  </a:lnTo>
                  <a:lnTo>
                    <a:pt x="78" y="122"/>
                  </a:lnTo>
                  <a:lnTo>
                    <a:pt x="72" y="124"/>
                  </a:lnTo>
                  <a:lnTo>
                    <a:pt x="68" y="134"/>
                  </a:lnTo>
                  <a:lnTo>
                    <a:pt x="64" y="134"/>
                  </a:lnTo>
                  <a:lnTo>
                    <a:pt x="60" y="134"/>
                  </a:lnTo>
                  <a:lnTo>
                    <a:pt x="56" y="126"/>
                  </a:lnTo>
                  <a:lnTo>
                    <a:pt x="56" y="122"/>
                  </a:lnTo>
                  <a:lnTo>
                    <a:pt x="60" y="118"/>
                  </a:lnTo>
                  <a:lnTo>
                    <a:pt x="60" y="116"/>
                  </a:lnTo>
                  <a:lnTo>
                    <a:pt x="54" y="116"/>
                  </a:lnTo>
                  <a:lnTo>
                    <a:pt x="46" y="114"/>
                  </a:lnTo>
                  <a:lnTo>
                    <a:pt x="38" y="120"/>
                  </a:lnTo>
                  <a:lnTo>
                    <a:pt x="38" y="118"/>
                  </a:lnTo>
                  <a:lnTo>
                    <a:pt x="22" y="124"/>
                  </a:lnTo>
                  <a:lnTo>
                    <a:pt x="20" y="122"/>
                  </a:lnTo>
                  <a:lnTo>
                    <a:pt x="14" y="128"/>
                  </a:lnTo>
                  <a:lnTo>
                    <a:pt x="10" y="126"/>
                  </a:lnTo>
                  <a:lnTo>
                    <a:pt x="4" y="128"/>
                  </a:lnTo>
                  <a:lnTo>
                    <a:pt x="0" y="126"/>
                  </a:lnTo>
                  <a:lnTo>
                    <a:pt x="0" y="122"/>
                  </a:lnTo>
                  <a:lnTo>
                    <a:pt x="6" y="120"/>
                  </a:lnTo>
                  <a:lnTo>
                    <a:pt x="24" y="102"/>
                  </a:lnTo>
                  <a:lnTo>
                    <a:pt x="40" y="102"/>
                  </a:lnTo>
                  <a:lnTo>
                    <a:pt x="58" y="98"/>
                  </a:lnTo>
                  <a:lnTo>
                    <a:pt x="58" y="100"/>
                  </a:lnTo>
                  <a:lnTo>
                    <a:pt x="64" y="102"/>
                  </a:lnTo>
                  <a:lnTo>
                    <a:pt x="68" y="98"/>
                  </a:lnTo>
                  <a:lnTo>
                    <a:pt x="68" y="90"/>
                  </a:lnTo>
                  <a:lnTo>
                    <a:pt x="76" y="84"/>
                  </a:lnTo>
                  <a:lnTo>
                    <a:pt x="78" y="72"/>
                  </a:lnTo>
                  <a:lnTo>
                    <a:pt x="82" y="70"/>
                  </a:lnTo>
                  <a:lnTo>
                    <a:pt x="84" y="70"/>
                  </a:lnTo>
                  <a:lnTo>
                    <a:pt x="84" y="72"/>
                  </a:lnTo>
                  <a:lnTo>
                    <a:pt x="80" y="76"/>
                  </a:lnTo>
                  <a:lnTo>
                    <a:pt x="82" y="82"/>
                  </a:lnTo>
                  <a:lnTo>
                    <a:pt x="86" y="82"/>
                  </a:lnTo>
                  <a:lnTo>
                    <a:pt x="100" y="72"/>
                  </a:lnTo>
                  <a:lnTo>
                    <a:pt x="106" y="62"/>
                  </a:lnTo>
                  <a:lnTo>
                    <a:pt x="112" y="60"/>
                  </a:lnTo>
                  <a:lnTo>
                    <a:pt x="118" y="46"/>
                  </a:lnTo>
                  <a:lnTo>
                    <a:pt x="122" y="34"/>
                  </a:lnTo>
                  <a:lnTo>
                    <a:pt x="122" y="30"/>
                  </a:lnTo>
                  <a:lnTo>
                    <a:pt x="118" y="28"/>
                  </a:lnTo>
                  <a:lnTo>
                    <a:pt x="120" y="22"/>
                  </a:lnTo>
                  <a:lnTo>
                    <a:pt x="120" y="16"/>
                  </a:lnTo>
                  <a:lnTo>
                    <a:pt x="124" y="12"/>
                  </a:lnTo>
                  <a:lnTo>
                    <a:pt x="124" y="8"/>
                  </a:lnTo>
                  <a:lnTo>
                    <a:pt x="128" y="6"/>
                  </a:lnTo>
                  <a:lnTo>
                    <a:pt x="130" y="12"/>
                  </a:lnTo>
                  <a:lnTo>
                    <a:pt x="132" y="10"/>
                  </a:lnTo>
                  <a:lnTo>
                    <a:pt x="136" y="10"/>
                  </a:lnTo>
                  <a:lnTo>
                    <a:pt x="138" y="4"/>
                  </a:lnTo>
                  <a:lnTo>
                    <a:pt x="132" y="6"/>
                  </a:lnTo>
                  <a:lnTo>
                    <a:pt x="132" y="4"/>
                  </a:lnTo>
                  <a:lnTo>
                    <a:pt x="132" y="0"/>
                  </a:lnTo>
                  <a:lnTo>
                    <a:pt x="136" y="2"/>
                  </a:lnTo>
                  <a:lnTo>
                    <a:pt x="13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2" name="Freeform 183"/>
            <p:cNvSpPr>
              <a:spLocks/>
            </p:cNvSpPr>
            <p:nvPr/>
          </p:nvSpPr>
          <p:spPr bwMode="auto">
            <a:xfrm>
              <a:off x="7161213" y="3694113"/>
              <a:ext cx="53975" cy="44450"/>
            </a:xfrm>
            <a:custGeom>
              <a:avLst/>
              <a:gdLst/>
              <a:ahLst/>
              <a:cxnLst>
                <a:cxn ang="0">
                  <a:pos x="28" y="18"/>
                </a:cxn>
                <a:cxn ang="0">
                  <a:pos x="20" y="14"/>
                </a:cxn>
                <a:cxn ang="0">
                  <a:pos x="18" y="16"/>
                </a:cxn>
                <a:cxn ang="0">
                  <a:pos x="16" y="18"/>
                </a:cxn>
                <a:cxn ang="0">
                  <a:pos x="12" y="26"/>
                </a:cxn>
                <a:cxn ang="0">
                  <a:pos x="8" y="28"/>
                </a:cxn>
                <a:cxn ang="0">
                  <a:pos x="6" y="24"/>
                </a:cxn>
                <a:cxn ang="0">
                  <a:pos x="4" y="18"/>
                </a:cxn>
                <a:cxn ang="0">
                  <a:pos x="0" y="16"/>
                </a:cxn>
                <a:cxn ang="0">
                  <a:pos x="8" y="6"/>
                </a:cxn>
                <a:cxn ang="0">
                  <a:pos x="16" y="8"/>
                </a:cxn>
                <a:cxn ang="0">
                  <a:pos x="24" y="0"/>
                </a:cxn>
                <a:cxn ang="0">
                  <a:pos x="32" y="4"/>
                </a:cxn>
                <a:cxn ang="0">
                  <a:pos x="34" y="10"/>
                </a:cxn>
                <a:cxn ang="0">
                  <a:pos x="28" y="18"/>
                </a:cxn>
                <a:cxn ang="0">
                  <a:pos x="28" y="18"/>
                </a:cxn>
              </a:cxnLst>
              <a:rect l="0" t="0" r="r" b="b"/>
              <a:pathLst>
                <a:path w="34" h="28">
                  <a:moveTo>
                    <a:pt x="28" y="18"/>
                  </a:moveTo>
                  <a:lnTo>
                    <a:pt x="20" y="14"/>
                  </a:lnTo>
                  <a:lnTo>
                    <a:pt x="18" y="16"/>
                  </a:lnTo>
                  <a:lnTo>
                    <a:pt x="16" y="18"/>
                  </a:lnTo>
                  <a:lnTo>
                    <a:pt x="12" y="26"/>
                  </a:lnTo>
                  <a:lnTo>
                    <a:pt x="8" y="28"/>
                  </a:lnTo>
                  <a:lnTo>
                    <a:pt x="6" y="24"/>
                  </a:lnTo>
                  <a:lnTo>
                    <a:pt x="4" y="18"/>
                  </a:lnTo>
                  <a:lnTo>
                    <a:pt x="0" y="16"/>
                  </a:lnTo>
                  <a:lnTo>
                    <a:pt x="8" y="6"/>
                  </a:lnTo>
                  <a:lnTo>
                    <a:pt x="16" y="8"/>
                  </a:lnTo>
                  <a:lnTo>
                    <a:pt x="24" y="0"/>
                  </a:lnTo>
                  <a:lnTo>
                    <a:pt x="32" y="4"/>
                  </a:lnTo>
                  <a:lnTo>
                    <a:pt x="34" y="10"/>
                  </a:lnTo>
                  <a:lnTo>
                    <a:pt x="28" y="18"/>
                  </a:lnTo>
                  <a:lnTo>
                    <a:pt x="28"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3" name="Freeform 184"/>
            <p:cNvSpPr>
              <a:spLocks/>
            </p:cNvSpPr>
            <p:nvPr/>
          </p:nvSpPr>
          <p:spPr bwMode="auto">
            <a:xfrm>
              <a:off x="7107238" y="3706813"/>
              <a:ext cx="50800" cy="73025"/>
            </a:xfrm>
            <a:custGeom>
              <a:avLst/>
              <a:gdLst/>
              <a:ahLst/>
              <a:cxnLst>
                <a:cxn ang="0">
                  <a:pos x="16" y="0"/>
                </a:cxn>
                <a:cxn ang="0">
                  <a:pos x="12" y="0"/>
                </a:cxn>
                <a:cxn ang="0">
                  <a:pos x="10" y="6"/>
                </a:cxn>
                <a:cxn ang="0">
                  <a:pos x="4" y="6"/>
                </a:cxn>
                <a:cxn ang="0">
                  <a:pos x="0" y="12"/>
                </a:cxn>
                <a:cxn ang="0">
                  <a:pos x="4" y="16"/>
                </a:cxn>
                <a:cxn ang="0">
                  <a:pos x="4" y="18"/>
                </a:cxn>
                <a:cxn ang="0">
                  <a:pos x="0" y="14"/>
                </a:cxn>
                <a:cxn ang="0">
                  <a:pos x="2" y="22"/>
                </a:cxn>
                <a:cxn ang="0">
                  <a:pos x="6" y="18"/>
                </a:cxn>
                <a:cxn ang="0">
                  <a:pos x="8" y="20"/>
                </a:cxn>
                <a:cxn ang="0">
                  <a:pos x="10" y="18"/>
                </a:cxn>
                <a:cxn ang="0">
                  <a:pos x="8" y="16"/>
                </a:cxn>
                <a:cxn ang="0">
                  <a:pos x="8" y="12"/>
                </a:cxn>
                <a:cxn ang="0">
                  <a:pos x="8" y="12"/>
                </a:cxn>
                <a:cxn ang="0">
                  <a:pos x="12" y="18"/>
                </a:cxn>
                <a:cxn ang="0">
                  <a:pos x="12" y="24"/>
                </a:cxn>
                <a:cxn ang="0">
                  <a:pos x="8" y="32"/>
                </a:cxn>
                <a:cxn ang="0">
                  <a:pos x="8" y="40"/>
                </a:cxn>
                <a:cxn ang="0">
                  <a:pos x="12" y="44"/>
                </a:cxn>
                <a:cxn ang="0">
                  <a:pos x="14" y="36"/>
                </a:cxn>
                <a:cxn ang="0">
                  <a:pos x="16" y="36"/>
                </a:cxn>
                <a:cxn ang="0">
                  <a:pos x="14" y="38"/>
                </a:cxn>
                <a:cxn ang="0">
                  <a:pos x="14" y="46"/>
                </a:cxn>
                <a:cxn ang="0">
                  <a:pos x="18" y="44"/>
                </a:cxn>
                <a:cxn ang="0">
                  <a:pos x="20" y="38"/>
                </a:cxn>
                <a:cxn ang="0">
                  <a:pos x="22" y="40"/>
                </a:cxn>
                <a:cxn ang="0">
                  <a:pos x="28" y="24"/>
                </a:cxn>
                <a:cxn ang="0">
                  <a:pos x="32" y="16"/>
                </a:cxn>
                <a:cxn ang="0">
                  <a:pos x="30" y="12"/>
                </a:cxn>
                <a:cxn ang="0">
                  <a:pos x="26" y="10"/>
                </a:cxn>
                <a:cxn ang="0">
                  <a:pos x="26" y="4"/>
                </a:cxn>
                <a:cxn ang="0">
                  <a:pos x="20" y="6"/>
                </a:cxn>
                <a:cxn ang="0">
                  <a:pos x="18" y="0"/>
                </a:cxn>
                <a:cxn ang="0">
                  <a:pos x="16" y="0"/>
                </a:cxn>
                <a:cxn ang="0">
                  <a:pos x="16" y="0"/>
                </a:cxn>
              </a:cxnLst>
              <a:rect l="0" t="0" r="r" b="b"/>
              <a:pathLst>
                <a:path w="32" h="46">
                  <a:moveTo>
                    <a:pt x="16" y="0"/>
                  </a:moveTo>
                  <a:lnTo>
                    <a:pt x="12" y="0"/>
                  </a:lnTo>
                  <a:lnTo>
                    <a:pt x="10" y="6"/>
                  </a:lnTo>
                  <a:lnTo>
                    <a:pt x="4" y="6"/>
                  </a:lnTo>
                  <a:lnTo>
                    <a:pt x="0" y="12"/>
                  </a:lnTo>
                  <a:lnTo>
                    <a:pt x="4" y="16"/>
                  </a:lnTo>
                  <a:lnTo>
                    <a:pt x="4" y="18"/>
                  </a:lnTo>
                  <a:lnTo>
                    <a:pt x="0" y="14"/>
                  </a:lnTo>
                  <a:lnTo>
                    <a:pt x="2" y="22"/>
                  </a:lnTo>
                  <a:lnTo>
                    <a:pt x="6" y="18"/>
                  </a:lnTo>
                  <a:lnTo>
                    <a:pt x="8" y="20"/>
                  </a:lnTo>
                  <a:lnTo>
                    <a:pt x="10" y="18"/>
                  </a:lnTo>
                  <a:lnTo>
                    <a:pt x="8" y="16"/>
                  </a:lnTo>
                  <a:lnTo>
                    <a:pt x="8" y="12"/>
                  </a:lnTo>
                  <a:lnTo>
                    <a:pt x="8" y="12"/>
                  </a:lnTo>
                  <a:lnTo>
                    <a:pt x="12" y="18"/>
                  </a:lnTo>
                  <a:lnTo>
                    <a:pt x="12" y="24"/>
                  </a:lnTo>
                  <a:lnTo>
                    <a:pt x="8" y="32"/>
                  </a:lnTo>
                  <a:lnTo>
                    <a:pt x="8" y="40"/>
                  </a:lnTo>
                  <a:lnTo>
                    <a:pt x="12" y="44"/>
                  </a:lnTo>
                  <a:lnTo>
                    <a:pt x="14" y="36"/>
                  </a:lnTo>
                  <a:lnTo>
                    <a:pt x="16" y="36"/>
                  </a:lnTo>
                  <a:lnTo>
                    <a:pt x="14" y="38"/>
                  </a:lnTo>
                  <a:lnTo>
                    <a:pt x="14" y="46"/>
                  </a:lnTo>
                  <a:lnTo>
                    <a:pt x="18" y="44"/>
                  </a:lnTo>
                  <a:lnTo>
                    <a:pt x="20" y="38"/>
                  </a:lnTo>
                  <a:lnTo>
                    <a:pt x="22" y="40"/>
                  </a:lnTo>
                  <a:lnTo>
                    <a:pt x="28" y="24"/>
                  </a:lnTo>
                  <a:lnTo>
                    <a:pt x="32" y="16"/>
                  </a:lnTo>
                  <a:lnTo>
                    <a:pt x="30" y="12"/>
                  </a:lnTo>
                  <a:lnTo>
                    <a:pt x="26" y="10"/>
                  </a:lnTo>
                  <a:lnTo>
                    <a:pt x="26" y="4"/>
                  </a:lnTo>
                  <a:lnTo>
                    <a:pt x="20" y="6"/>
                  </a:lnTo>
                  <a:lnTo>
                    <a:pt x="18"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4" name="Freeform 185"/>
            <p:cNvSpPr>
              <a:spLocks/>
            </p:cNvSpPr>
            <p:nvPr/>
          </p:nvSpPr>
          <p:spPr bwMode="auto">
            <a:xfrm>
              <a:off x="7116763" y="3741738"/>
              <a:ext cx="3175" cy="9525"/>
            </a:xfrm>
            <a:custGeom>
              <a:avLst/>
              <a:gdLst/>
              <a:ahLst/>
              <a:cxnLst>
                <a:cxn ang="0">
                  <a:pos x="0" y="0"/>
                </a:cxn>
                <a:cxn ang="0">
                  <a:pos x="0" y="6"/>
                </a:cxn>
                <a:cxn ang="0">
                  <a:pos x="2" y="2"/>
                </a:cxn>
                <a:cxn ang="0">
                  <a:pos x="0" y="0"/>
                </a:cxn>
                <a:cxn ang="0">
                  <a:pos x="0" y="0"/>
                </a:cxn>
              </a:cxnLst>
              <a:rect l="0" t="0" r="r" b="b"/>
              <a:pathLst>
                <a:path w="2" h="6">
                  <a:moveTo>
                    <a:pt x="0" y="0"/>
                  </a:moveTo>
                  <a:lnTo>
                    <a:pt x="0" y="6"/>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5" name="Freeform 186"/>
            <p:cNvSpPr>
              <a:spLocks/>
            </p:cNvSpPr>
            <p:nvPr/>
          </p:nvSpPr>
          <p:spPr bwMode="auto">
            <a:xfrm>
              <a:off x="7135813" y="3786188"/>
              <a:ext cx="1588" cy="9525"/>
            </a:xfrm>
            <a:custGeom>
              <a:avLst/>
              <a:gdLst/>
              <a:ahLst/>
              <a:cxnLst>
                <a:cxn ang="0">
                  <a:pos x="0" y="2"/>
                </a:cxn>
                <a:cxn ang="0">
                  <a:pos x="0" y="0"/>
                </a:cxn>
                <a:cxn ang="0">
                  <a:pos x="0" y="2"/>
                </a:cxn>
                <a:cxn ang="0">
                  <a:pos x="0" y="6"/>
                </a:cxn>
                <a:cxn ang="0">
                  <a:pos x="0" y="2"/>
                </a:cxn>
                <a:cxn ang="0">
                  <a:pos x="0" y="2"/>
                </a:cxn>
              </a:cxnLst>
              <a:rect l="0" t="0" r="r" b="b"/>
              <a:pathLst>
                <a:path h="6">
                  <a:moveTo>
                    <a:pt x="0" y="2"/>
                  </a:moveTo>
                  <a:lnTo>
                    <a:pt x="0" y="0"/>
                  </a:lnTo>
                  <a:lnTo>
                    <a:pt x="0" y="2"/>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6" name="Freeform 187"/>
            <p:cNvSpPr>
              <a:spLocks/>
            </p:cNvSpPr>
            <p:nvPr/>
          </p:nvSpPr>
          <p:spPr bwMode="auto">
            <a:xfrm>
              <a:off x="7123113" y="3795713"/>
              <a:ext cx="3175" cy="3175"/>
            </a:xfrm>
            <a:custGeom>
              <a:avLst/>
              <a:gdLst/>
              <a:ahLst/>
              <a:cxnLst>
                <a:cxn ang="0">
                  <a:pos x="2" y="0"/>
                </a:cxn>
                <a:cxn ang="0">
                  <a:pos x="0" y="0"/>
                </a:cxn>
                <a:cxn ang="0">
                  <a:pos x="0" y="2"/>
                </a:cxn>
                <a:cxn ang="0">
                  <a:pos x="2" y="2"/>
                </a:cxn>
                <a:cxn ang="0">
                  <a:pos x="2" y="0"/>
                </a:cxn>
                <a:cxn ang="0">
                  <a:pos x="2" y="0"/>
                </a:cxn>
                <a:cxn ang="0">
                  <a:pos x="2" y="0"/>
                </a:cxn>
              </a:cxnLst>
              <a:rect l="0" t="0" r="r" b="b"/>
              <a:pathLst>
                <a:path w="2" h="2">
                  <a:moveTo>
                    <a:pt x="2" y="0"/>
                  </a:moveTo>
                  <a:lnTo>
                    <a:pt x="0" y="0"/>
                  </a:lnTo>
                  <a:lnTo>
                    <a:pt x="0" y="2"/>
                  </a:lnTo>
                  <a:lnTo>
                    <a:pt x="2" y="2"/>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7" name="Freeform 188"/>
            <p:cNvSpPr>
              <a:spLocks/>
            </p:cNvSpPr>
            <p:nvPr/>
          </p:nvSpPr>
          <p:spPr bwMode="auto">
            <a:xfrm>
              <a:off x="7085013" y="3735388"/>
              <a:ext cx="3175" cy="6350"/>
            </a:xfrm>
            <a:custGeom>
              <a:avLst/>
              <a:gdLst/>
              <a:ahLst/>
              <a:cxnLst>
                <a:cxn ang="0">
                  <a:pos x="2" y="0"/>
                </a:cxn>
                <a:cxn ang="0">
                  <a:pos x="0" y="2"/>
                </a:cxn>
                <a:cxn ang="0">
                  <a:pos x="0" y="4"/>
                </a:cxn>
                <a:cxn ang="0">
                  <a:pos x="2" y="2"/>
                </a:cxn>
                <a:cxn ang="0">
                  <a:pos x="2" y="0"/>
                </a:cxn>
                <a:cxn ang="0">
                  <a:pos x="2" y="0"/>
                </a:cxn>
              </a:cxnLst>
              <a:rect l="0" t="0" r="r" b="b"/>
              <a:pathLst>
                <a:path w="2" h="4">
                  <a:moveTo>
                    <a:pt x="2" y="0"/>
                  </a:moveTo>
                  <a:lnTo>
                    <a:pt x="0" y="2"/>
                  </a:lnTo>
                  <a:lnTo>
                    <a:pt x="0"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8" name="Freeform 189"/>
            <p:cNvSpPr>
              <a:spLocks/>
            </p:cNvSpPr>
            <p:nvPr/>
          </p:nvSpPr>
          <p:spPr bwMode="auto">
            <a:xfrm>
              <a:off x="7094538" y="3729038"/>
              <a:ext cx="3175" cy="6350"/>
            </a:xfrm>
            <a:custGeom>
              <a:avLst/>
              <a:gdLst/>
              <a:ahLst/>
              <a:cxnLst>
                <a:cxn ang="0">
                  <a:pos x="2" y="0"/>
                </a:cxn>
                <a:cxn ang="0">
                  <a:pos x="0" y="0"/>
                </a:cxn>
                <a:cxn ang="0">
                  <a:pos x="0" y="4"/>
                </a:cxn>
                <a:cxn ang="0">
                  <a:pos x="2" y="0"/>
                </a:cxn>
                <a:cxn ang="0">
                  <a:pos x="2" y="0"/>
                </a:cxn>
              </a:cxnLst>
              <a:rect l="0" t="0" r="r" b="b"/>
              <a:pathLst>
                <a:path w="2" h="4">
                  <a:moveTo>
                    <a:pt x="2" y="0"/>
                  </a:moveTo>
                  <a:lnTo>
                    <a:pt x="0"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9" name="Freeform 190"/>
            <p:cNvSpPr>
              <a:spLocks/>
            </p:cNvSpPr>
            <p:nvPr/>
          </p:nvSpPr>
          <p:spPr bwMode="auto">
            <a:xfrm>
              <a:off x="7107238" y="3706813"/>
              <a:ext cx="1588" cy="6350"/>
            </a:xfrm>
            <a:custGeom>
              <a:avLst/>
              <a:gdLst/>
              <a:ahLst/>
              <a:cxnLst>
                <a:cxn ang="0">
                  <a:pos x="0" y="0"/>
                </a:cxn>
                <a:cxn ang="0">
                  <a:pos x="0" y="4"/>
                </a:cxn>
                <a:cxn ang="0">
                  <a:pos x="0" y="0"/>
                </a:cxn>
                <a:cxn ang="0">
                  <a:pos x="0" y="0"/>
                </a:cxn>
              </a:cxnLst>
              <a:rect l="0" t="0" r="r" b="b"/>
              <a:pathLst>
                <a:path h="4">
                  <a:moveTo>
                    <a:pt x="0" y="0"/>
                  </a:move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0" name="Freeform 191"/>
            <p:cNvSpPr>
              <a:spLocks/>
            </p:cNvSpPr>
            <p:nvPr/>
          </p:nvSpPr>
          <p:spPr bwMode="auto">
            <a:xfrm>
              <a:off x="7097713" y="3697288"/>
              <a:ext cx="1588" cy="6350"/>
            </a:xfrm>
            <a:custGeom>
              <a:avLst/>
              <a:gdLst/>
              <a:ahLst/>
              <a:cxnLst>
                <a:cxn ang="0">
                  <a:pos x="0" y="0"/>
                </a:cxn>
                <a:cxn ang="0">
                  <a:pos x="0" y="4"/>
                </a:cxn>
                <a:cxn ang="0">
                  <a:pos x="0" y="2"/>
                </a:cxn>
                <a:cxn ang="0">
                  <a:pos x="0" y="0"/>
                </a:cxn>
                <a:cxn ang="0">
                  <a:pos x="0" y="0"/>
                </a:cxn>
              </a:cxnLst>
              <a:rect l="0" t="0" r="r" b="b"/>
              <a:pathLst>
                <a:path h="4">
                  <a:moveTo>
                    <a:pt x="0" y="0"/>
                  </a:moveTo>
                  <a:lnTo>
                    <a:pt x="0"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1" name="Freeform 192"/>
            <p:cNvSpPr>
              <a:spLocks/>
            </p:cNvSpPr>
            <p:nvPr/>
          </p:nvSpPr>
          <p:spPr bwMode="auto">
            <a:xfrm>
              <a:off x="7100888" y="3687763"/>
              <a:ext cx="3175" cy="9525"/>
            </a:xfrm>
            <a:custGeom>
              <a:avLst/>
              <a:gdLst/>
              <a:ahLst/>
              <a:cxnLst>
                <a:cxn ang="0">
                  <a:pos x="0" y="0"/>
                </a:cxn>
                <a:cxn ang="0">
                  <a:pos x="2" y="2"/>
                </a:cxn>
                <a:cxn ang="0">
                  <a:pos x="0" y="6"/>
                </a:cxn>
                <a:cxn ang="0">
                  <a:pos x="0" y="0"/>
                </a:cxn>
                <a:cxn ang="0">
                  <a:pos x="0" y="0"/>
                </a:cxn>
              </a:cxnLst>
              <a:rect l="0" t="0" r="r" b="b"/>
              <a:pathLst>
                <a:path w="2" h="6">
                  <a:moveTo>
                    <a:pt x="0" y="0"/>
                  </a:moveTo>
                  <a:lnTo>
                    <a:pt x="2" y="2"/>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2" name="Freeform 193"/>
            <p:cNvSpPr>
              <a:spLocks/>
            </p:cNvSpPr>
            <p:nvPr/>
          </p:nvSpPr>
          <p:spPr bwMode="auto">
            <a:xfrm>
              <a:off x="7132638" y="3611563"/>
              <a:ext cx="1588" cy="3175"/>
            </a:xfrm>
            <a:custGeom>
              <a:avLst/>
              <a:gdLst/>
              <a:ahLst/>
              <a:cxnLst>
                <a:cxn ang="0">
                  <a:pos x="0" y="0"/>
                </a:cxn>
                <a:cxn ang="0">
                  <a:pos x="0" y="2"/>
                </a:cxn>
                <a:cxn ang="0">
                  <a:pos x="0" y="0"/>
                </a:cxn>
                <a:cxn ang="0">
                  <a:pos x="0" y="0"/>
                </a:cxn>
                <a:cxn ang="0">
                  <a:pos x="0" y="0"/>
                </a:cxn>
              </a:cxnLst>
              <a:rect l="0" t="0" r="r" b="b"/>
              <a:pathLst>
                <a:path h="2">
                  <a:moveTo>
                    <a:pt x="0" y="0"/>
                  </a:moveTo>
                  <a:lnTo>
                    <a:pt x="0" y="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3" name="Freeform 194"/>
            <p:cNvSpPr>
              <a:spLocks/>
            </p:cNvSpPr>
            <p:nvPr/>
          </p:nvSpPr>
          <p:spPr bwMode="auto">
            <a:xfrm>
              <a:off x="7034213" y="3716338"/>
              <a:ext cx="12700" cy="9525"/>
            </a:xfrm>
            <a:custGeom>
              <a:avLst/>
              <a:gdLst/>
              <a:ahLst/>
              <a:cxnLst>
                <a:cxn ang="0">
                  <a:pos x="0" y="2"/>
                </a:cxn>
                <a:cxn ang="0">
                  <a:pos x="0" y="6"/>
                </a:cxn>
                <a:cxn ang="0">
                  <a:pos x="2" y="6"/>
                </a:cxn>
                <a:cxn ang="0">
                  <a:pos x="6" y="6"/>
                </a:cxn>
                <a:cxn ang="0">
                  <a:pos x="8" y="2"/>
                </a:cxn>
                <a:cxn ang="0">
                  <a:pos x="8" y="0"/>
                </a:cxn>
                <a:cxn ang="0">
                  <a:pos x="0" y="2"/>
                </a:cxn>
                <a:cxn ang="0">
                  <a:pos x="0" y="2"/>
                </a:cxn>
              </a:cxnLst>
              <a:rect l="0" t="0" r="r" b="b"/>
              <a:pathLst>
                <a:path w="8" h="6">
                  <a:moveTo>
                    <a:pt x="0" y="2"/>
                  </a:moveTo>
                  <a:lnTo>
                    <a:pt x="0" y="6"/>
                  </a:lnTo>
                  <a:lnTo>
                    <a:pt x="2" y="6"/>
                  </a:lnTo>
                  <a:lnTo>
                    <a:pt x="6" y="6"/>
                  </a:lnTo>
                  <a:lnTo>
                    <a:pt x="8" y="2"/>
                  </a:lnTo>
                  <a:lnTo>
                    <a:pt x="8"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4" name="Freeform 195"/>
            <p:cNvSpPr>
              <a:spLocks/>
            </p:cNvSpPr>
            <p:nvPr/>
          </p:nvSpPr>
          <p:spPr bwMode="auto">
            <a:xfrm>
              <a:off x="6904038" y="3916363"/>
              <a:ext cx="34925" cy="76200"/>
            </a:xfrm>
            <a:custGeom>
              <a:avLst/>
              <a:gdLst/>
              <a:ahLst/>
              <a:cxnLst>
                <a:cxn ang="0">
                  <a:pos x="18" y="0"/>
                </a:cxn>
                <a:cxn ang="0">
                  <a:pos x="22" y="4"/>
                </a:cxn>
                <a:cxn ang="0">
                  <a:pos x="22" y="10"/>
                </a:cxn>
                <a:cxn ang="0">
                  <a:pos x="18" y="28"/>
                </a:cxn>
                <a:cxn ang="0">
                  <a:pos x="10" y="42"/>
                </a:cxn>
                <a:cxn ang="0">
                  <a:pos x="8" y="48"/>
                </a:cxn>
                <a:cxn ang="0">
                  <a:pos x="6" y="42"/>
                </a:cxn>
                <a:cxn ang="0">
                  <a:pos x="0" y="36"/>
                </a:cxn>
                <a:cxn ang="0">
                  <a:pos x="0" y="24"/>
                </a:cxn>
                <a:cxn ang="0">
                  <a:pos x="2" y="18"/>
                </a:cxn>
                <a:cxn ang="0">
                  <a:pos x="10" y="4"/>
                </a:cxn>
                <a:cxn ang="0">
                  <a:pos x="18" y="0"/>
                </a:cxn>
                <a:cxn ang="0">
                  <a:pos x="18" y="0"/>
                </a:cxn>
              </a:cxnLst>
              <a:rect l="0" t="0" r="r" b="b"/>
              <a:pathLst>
                <a:path w="22" h="48">
                  <a:moveTo>
                    <a:pt x="18" y="0"/>
                  </a:moveTo>
                  <a:lnTo>
                    <a:pt x="22" y="4"/>
                  </a:lnTo>
                  <a:lnTo>
                    <a:pt x="22" y="10"/>
                  </a:lnTo>
                  <a:lnTo>
                    <a:pt x="18" y="28"/>
                  </a:lnTo>
                  <a:lnTo>
                    <a:pt x="10" y="42"/>
                  </a:lnTo>
                  <a:lnTo>
                    <a:pt x="8" y="48"/>
                  </a:lnTo>
                  <a:lnTo>
                    <a:pt x="6" y="42"/>
                  </a:lnTo>
                  <a:lnTo>
                    <a:pt x="0" y="36"/>
                  </a:lnTo>
                  <a:lnTo>
                    <a:pt x="0" y="24"/>
                  </a:lnTo>
                  <a:lnTo>
                    <a:pt x="2" y="18"/>
                  </a:lnTo>
                  <a:lnTo>
                    <a:pt x="10" y="4"/>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5" name="Freeform 196"/>
            <p:cNvSpPr>
              <a:spLocks/>
            </p:cNvSpPr>
            <p:nvPr/>
          </p:nvSpPr>
          <p:spPr bwMode="auto">
            <a:xfrm>
              <a:off x="6980238" y="3935413"/>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6" name="Freeform 197"/>
            <p:cNvSpPr>
              <a:spLocks/>
            </p:cNvSpPr>
            <p:nvPr/>
          </p:nvSpPr>
          <p:spPr bwMode="auto">
            <a:xfrm>
              <a:off x="6986588" y="3935413"/>
              <a:ext cx="3175" cy="3175"/>
            </a:xfrm>
            <a:custGeom>
              <a:avLst/>
              <a:gdLst/>
              <a:ahLst/>
              <a:cxnLst>
                <a:cxn ang="0">
                  <a:pos x="0" y="2"/>
                </a:cxn>
                <a:cxn ang="0">
                  <a:pos x="2" y="0"/>
                </a:cxn>
                <a:cxn ang="0">
                  <a:pos x="2" y="2"/>
                </a:cxn>
                <a:cxn ang="0">
                  <a:pos x="2" y="2"/>
                </a:cxn>
                <a:cxn ang="0">
                  <a:pos x="0" y="2"/>
                </a:cxn>
                <a:cxn ang="0">
                  <a:pos x="0" y="2"/>
                </a:cxn>
              </a:cxnLst>
              <a:rect l="0" t="0" r="r" b="b"/>
              <a:pathLst>
                <a:path w="2" h="2">
                  <a:moveTo>
                    <a:pt x="0" y="2"/>
                  </a:moveTo>
                  <a:lnTo>
                    <a:pt x="2" y="0"/>
                  </a:lnTo>
                  <a:lnTo>
                    <a:pt x="2" y="2"/>
                  </a:lnTo>
                  <a:lnTo>
                    <a:pt x="2"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7" name="Freeform 198"/>
            <p:cNvSpPr>
              <a:spLocks/>
            </p:cNvSpPr>
            <p:nvPr/>
          </p:nvSpPr>
          <p:spPr bwMode="auto">
            <a:xfrm>
              <a:off x="7062788" y="3878263"/>
              <a:ext cx="12700" cy="19050"/>
            </a:xfrm>
            <a:custGeom>
              <a:avLst/>
              <a:gdLst/>
              <a:ahLst/>
              <a:cxnLst>
                <a:cxn ang="0">
                  <a:pos x="2" y="6"/>
                </a:cxn>
                <a:cxn ang="0">
                  <a:pos x="4" y="2"/>
                </a:cxn>
                <a:cxn ang="0">
                  <a:pos x="8" y="0"/>
                </a:cxn>
                <a:cxn ang="0">
                  <a:pos x="6" y="4"/>
                </a:cxn>
                <a:cxn ang="0">
                  <a:pos x="4" y="8"/>
                </a:cxn>
                <a:cxn ang="0">
                  <a:pos x="2" y="12"/>
                </a:cxn>
                <a:cxn ang="0">
                  <a:pos x="0" y="10"/>
                </a:cxn>
                <a:cxn ang="0">
                  <a:pos x="2" y="6"/>
                </a:cxn>
                <a:cxn ang="0">
                  <a:pos x="2" y="6"/>
                </a:cxn>
              </a:cxnLst>
              <a:rect l="0" t="0" r="r" b="b"/>
              <a:pathLst>
                <a:path w="8" h="12">
                  <a:moveTo>
                    <a:pt x="2" y="6"/>
                  </a:moveTo>
                  <a:lnTo>
                    <a:pt x="4" y="2"/>
                  </a:lnTo>
                  <a:lnTo>
                    <a:pt x="8" y="0"/>
                  </a:lnTo>
                  <a:lnTo>
                    <a:pt x="6" y="4"/>
                  </a:lnTo>
                  <a:lnTo>
                    <a:pt x="4" y="8"/>
                  </a:lnTo>
                  <a:lnTo>
                    <a:pt x="2" y="12"/>
                  </a:lnTo>
                  <a:lnTo>
                    <a:pt x="0" y="1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8" name="Freeform 199"/>
            <p:cNvSpPr>
              <a:spLocks/>
            </p:cNvSpPr>
            <p:nvPr/>
          </p:nvSpPr>
          <p:spPr bwMode="auto">
            <a:xfrm>
              <a:off x="7088188" y="38528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9" name="Freeform 200"/>
            <p:cNvSpPr>
              <a:spLocks/>
            </p:cNvSpPr>
            <p:nvPr/>
          </p:nvSpPr>
          <p:spPr bwMode="auto">
            <a:xfrm>
              <a:off x="7097713" y="3840163"/>
              <a:ext cx="6350" cy="6350"/>
            </a:xfrm>
            <a:custGeom>
              <a:avLst/>
              <a:gdLst/>
              <a:ahLst/>
              <a:cxnLst>
                <a:cxn ang="0">
                  <a:pos x="2" y="2"/>
                </a:cxn>
                <a:cxn ang="0">
                  <a:pos x="4" y="0"/>
                </a:cxn>
                <a:cxn ang="0">
                  <a:pos x="2" y="4"/>
                </a:cxn>
                <a:cxn ang="0">
                  <a:pos x="0" y="2"/>
                </a:cxn>
                <a:cxn ang="0">
                  <a:pos x="2" y="2"/>
                </a:cxn>
                <a:cxn ang="0">
                  <a:pos x="2" y="2"/>
                </a:cxn>
              </a:cxnLst>
              <a:rect l="0" t="0" r="r" b="b"/>
              <a:pathLst>
                <a:path w="4" h="4">
                  <a:moveTo>
                    <a:pt x="2" y="2"/>
                  </a:moveTo>
                  <a:lnTo>
                    <a:pt x="4" y="0"/>
                  </a:lnTo>
                  <a:lnTo>
                    <a:pt x="2" y="4"/>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0" name="Rectangle 201"/>
            <p:cNvSpPr>
              <a:spLocks noChangeArrowheads="1"/>
            </p:cNvSpPr>
            <p:nvPr/>
          </p:nvSpPr>
          <p:spPr bwMode="auto">
            <a:xfrm>
              <a:off x="7015163" y="3925888"/>
              <a:ext cx="1588" cy="3175"/>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051" name="Freeform 202"/>
            <p:cNvSpPr>
              <a:spLocks/>
            </p:cNvSpPr>
            <p:nvPr/>
          </p:nvSpPr>
          <p:spPr bwMode="auto">
            <a:xfrm>
              <a:off x="8012113" y="3141663"/>
              <a:ext cx="19050" cy="9525"/>
            </a:xfrm>
            <a:custGeom>
              <a:avLst/>
              <a:gdLst/>
              <a:ahLst/>
              <a:cxnLst>
                <a:cxn ang="0">
                  <a:pos x="0" y="2"/>
                </a:cxn>
                <a:cxn ang="0">
                  <a:pos x="6" y="0"/>
                </a:cxn>
                <a:cxn ang="0">
                  <a:pos x="12" y="4"/>
                </a:cxn>
                <a:cxn ang="0">
                  <a:pos x="6" y="6"/>
                </a:cxn>
                <a:cxn ang="0">
                  <a:pos x="4" y="2"/>
                </a:cxn>
                <a:cxn ang="0">
                  <a:pos x="0" y="2"/>
                </a:cxn>
                <a:cxn ang="0">
                  <a:pos x="0" y="2"/>
                </a:cxn>
              </a:cxnLst>
              <a:rect l="0" t="0" r="r" b="b"/>
              <a:pathLst>
                <a:path w="12" h="6">
                  <a:moveTo>
                    <a:pt x="0" y="2"/>
                  </a:moveTo>
                  <a:lnTo>
                    <a:pt x="6" y="0"/>
                  </a:lnTo>
                  <a:lnTo>
                    <a:pt x="12" y="4"/>
                  </a:lnTo>
                  <a:lnTo>
                    <a:pt x="6" y="6"/>
                  </a:lnTo>
                  <a:lnTo>
                    <a:pt x="4"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2" name="Freeform 203"/>
            <p:cNvSpPr>
              <a:spLocks/>
            </p:cNvSpPr>
            <p:nvPr/>
          </p:nvSpPr>
          <p:spPr bwMode="auto">
            <a:xfrm>
              <a:off x="8113713" y="3170238"/>
              <a:ext cx="9525" cy="12700"/>
            </a:xfrm>
            <a:custGeom>
              <a:avLst/>
              <a:gdLst/>
              <a:ahLst/>
              <a:cxnLst>
                <a:cxn ang="0">
                  <a:pos x="6" y="0"/>
                </a:cxn>
                <a:cxn ang="0">
                  <a:pos x="6" y="4"/>
                </a:cxn>
                <a:cxn ang="0">
                  <a:pos x="2" y="8"/>
                </a:cxn>
                <a:cxn ang="0">
                  <a:pos x="0" y="6"/>
                </a:cxn>
                <a:cxn ang="0">
                  <a:pos x="6" y="0"/>
                </a:cxn>
                <a:cxn ang="0">
                  <a:pos x="6" y="0"/>
                </a:cxn>
              </a:cxnLst>
              <a:rect l="0" t="0" r="r" b="b"/>
              <a:pathLst>
                <a:path w="6" h="8">
                  <a:moveTo>
                    <a:pt x="6" y="0"/>
                  </a:moveTo>
                  <a:lnTo>
                    <a:pt x="6" y="4"/>
                  </a:lnTo>
                  <a:lnTo>
                    <a:pt x="2" y="8"/>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3" name="Freeform 204"/>
            <p:cNvSpPr>
              <a:spLocks/>
            </p:cNvSpPr>
            <p:nvPr/>
          </p:nvSpPr>
          <p:spPr bwMode="auto">
            <a:xfrm>
              <a:off x="8145463" y="3189288"/>
              <a:ext cx="15875" cy="9525"/>
            </a:xfrm>
            <a:custGeom>
              <a:avLst/>
              <a:gdLst/>
              <a:ahLst/>
              <a:cxnLst>
                <a:cxn ang="0">
                  <a:pos x="0" y="0"/>
                </a:cxn>
                <a:cxn ang="0">
                  <a:pos x="10" y="6"/>
                </a:cxn>
                <a:cxn ang="0">
                  <a:pos x="6" y="6"/>
                </a:cxn>
                <a:cxn ang="0">
                  <a:pos x="0" y="0"/>
                </a:cxn>
                <a:cxn ang="0">
                  <a:pos x="0" y="0"/>
                </a:cxn>
              </a:cxnLst>
              <a:rect l="0" t="0" r="r" b="b"/>
              <a:pathLst>
                <a:path w="10" h="6">
                  <a:moveTo>
                    <a:pt x="0" y="0"/>
                  </a:moveTo>
                  <a:lnTo>
                    <a:pt x="10" y="6"/>
                  </a:lnTo>
                  <a:lnTo>
                    <a:pt x="6"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4" name="Freeform 206"/>
            <p:cNvSpPr>
              <a:spLocks/>
            </p:cNvSpPr>
            <p:nvPr/>
          </p:nvSpPr>
          <p:spPr bwMode="auto">
            <a:xfrm>
              <a:off x="8161338" y="3176588"/>
              <a:ext cx="6350" cy="3175"/>
            </a:xfrm>
            <a:custGeom>
              <a:avLst/>
              <a:gdLst/>
              <a:ahLst/>
              <a:cxnLst>
                <a:cxn ang="0">
                  <a:pos x="2" y="0"/>
                </a:cxn>
                <a:cxn ang="0">
                  <a:pos x="4" y="2"/>
                </a:cxn>
                <a:cxn ang="0">
                  <a:pos x="2" y="2"/>
                </a:cxn>
                <a:cxn ang="0">
                  <a:pos x="0" y="2"/>
                </a:cxn>
                <a:cxn ang="0">
                  <a:pos x="2" y="0"/>
                </a:cxn>
                <a:cxn ang="0">
                  <a:pos x="2" y="0"/>
                </a:cxn>
              </a:cxnLst>
              <a:rect l="0" t="0" r="r" b="b"/>
              <a:pathLst>
                <a:path w="4" h="2">
                  <a:moveTo>
                    <a:pt x="2" y="0"/>
                  </a:moveTo>
                  <a:lnTo>
                    <a:pt x="4" y="2"/>
                  </a:lnTo>
                  <a:lnTo>
                    <a:pt x="2" y="2"/>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5" name="Freeform 207"/>
            <p:cNvSpPr>
              <a:spLocks/>
            </p:cNvSpPr>
            <p:nvPr/>
          </p:nvSpPr>
          <p:spPr bwMode="auto">
            <a:xfrm>
              <a:off x="6284913" y="1500188"/>
              <a:ext cx="57150" cy="50800"/>
            </a:xfrm>
            <a:custGeom>
              <a:avLst/>
              <a:gdLst/>
              <a:ahLst/>
              <a:cxnLst>
                <a:cxn ang="0">
                  <a:pos x="4" y="6"/>
                </a:cxn>
                <a:cxn ang="0">
                  <a:pos x="0" y="2"/>
                </a:cxn>
                <a:cxn ang="0">
                  <a:pos x="10" y="0"/>
                </a:cxn>
                <a:cxn ang="0">
                  <a:pos x="36" y="14"/>
                </a:cxn>
                <a:cxn ang="0">
                  <a:pos x="26" y="28"/>
                </a:cxn>
                <a:cxn ang="0">
                  <a:pos x="10" y="32"/>
                </a:cxn>
                <a:cxn ang="0">
                  <a:pos x="4" y="26"/>
                </a:cxn>
                <a:cxn ang="0">
                  <a:pos x="16" y="26"/>
                </a:cxn>
                <a:cxn ang="0">
                  <a:pos x="4" y="18"/>
                </a:cxn>
                <a:cxn ang="0">
                  <a:pos x="6" y="18"/>
                </a:cxn>
                <a:cxn ang="0">
                  <a:pos x="6" y="12"/>
                </a:cxn>
                <a:cxn ang="0">
                  <a:pos x="2" y="10"/>
                </a:cxn>
                <a:cxn ang="0">
                  <a:pos x="4" y="6"/>
                </a:cxn>
                <a:cxn ang="0">
                  <a:pos x="4" y="6"/>
                </a:cxn>
              </a:cxnLst>
              <a:rect l="0" t="0" r="r" b="b"/>
              <a:pathLst>
                <a:path w="36" h="32">
                  <a:moveTo>
                    <a:pt x="4" y="6"/>
                  </a:moveTo>
                  <a:lnTo>
                    <a:pt x="0" y="2"/>
                  </a:lnTo>
                  <a:lnTo>
                    <a:pt x="10" y="0"/>
                  </a:lnTo>
                  <a:lnTo>
                    <a:pt x="36" y="14"/>
                  </a:lnTo>
                  <a:lnTo>
                    <a:pt x="26" y="28"/>
                  </a:lnTo>
                  <a:lnTo>
                    <a:pt x="10" y="32"/>
                  </a:lnTo>
                  <a:lnTo>
                    <a:pt x="4" y="26"/>
                  </a:lnTo>
                  <a:lnTo>
                    <a:pt x="16" y="26"/>
                  </a:lnTo>
                  <a:lnTo>
                    <a:pt x="4" y="18"/>
                  </a:lnTo>
                  <a:lnTo>
                    <a:pt x="6" y="18"/>
                  </a:lnTo>
                  <a:lnTo>
                    <a:pt x="6" y="12"/>
                  </a:lnTo>
                  <a:lnTo>
                    <a:pt x="2" y="1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6" name="Freeform 208"/>
            <p:cNvSpPr>
              <a:spLocks/>
            </p:cNvSpPr>
            <p:nvPr/>
          </p:nvSpPr>
          <p:spPr bwMode="auto">
            <a:xfrm>
              <a:off x="6275388" y="1350963"/>
              <a:ext cx="22225" cy="19050"/>
            </a:xfrm>
            <a:custGeom>
              <a:avLst/>
              <a:gdLst/>
              <a:ahLst/>
              <a:cxnLst>
                <a:cxn ang="0">
                  <a:pos x="4" y="0"/>
                </a:cxn>
                <a:cxn ang="0">
                  <a:pos x="14" y="4"/>
                </a:cxn>
                <a:cxn ang="0">
                  <a:pos x="10" y="12"/>
                </a:cxn>
                <a:cxn ang="0">
                  <a:pos x="10" y="12"/>
                </a:cxn>
                <a:cxn ang="0">
                  <a:pos x="8" y="12"/>
                </a:cxn>
                <a:cxn ang="0">
                  <a:pos x="2" y="10"/>
                </a:cxn>
                <a:cxn ang="0">
                  <a:pos x="0" y="8"/>
                </a:cxn>
                <a:cxn ang="0">
                  <a:pos x="0" y="4"/>
                </a:cxn>
                <a:cxn ang="0">
                  <a:pos x="2" y="2"/>
                </a:cxn>
                <a:cxn ang="0">
                  <a:pos x="4" y="0"/>
                </a:cxn>
                <a:cxn ang="0">
                  <a:pos x="4" y="0"/>
                </a:cxn>
              </a:cxnLst>
              <a:rect l="0" t="0" r="r" b="b"/>
              <a:pathLst>
                <a:path w="14" h="12">
                  <a:moveTo>
                    <a:pt x="4" y="0"/>
                  </a:moveTo>
                  <a:lnTo>
                    <a:pt x="14" y="4"/>
                  </a:lnTo>
                  <a:lnTo>
                    <a:pt x="10" y="12"/>
                  </a:lnTo>
                  <a:lnTo>
                    <a:pt x="10" y="12"/>
                  </a:lnTo>
                  <a:lnTo>
                    <a:pt x="8" y="12"/>
                  </a:lnTo>
                  <a:lnTo>
                    <a:pt x="2" y="10"/>
                  </a:lnTo>
                  <a:lnTo>
                    <a:pt x="0" y="8"/>
                  </a:lnTo>
                  <a:lnTo>
                    <a:pt x="0" y="4"/>
                  </a:lnTo>
                  <a:lnTo>
                    <a:pt x="2"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7" name="Freeform 209"/>
            <p:cNvSpPr>
              <a:spLocks/>
            </p:cNvSpPr>
            <p:nvPr/>
          </p:nvSpPr>
          <p:spPr bwMode="auto">
            <a:xfrm>
              <a:off x="6291263" y="1344613"/>
              <a:ext cx="136525" cy="165100"/>
            </a:xfrm>
            <a:custGeom>
              <a:avLst/>
              <a:gdLst/>
              <a:ahLst/>
              <a:cxnLst>
                <a:cxn ang="0">
                  <a:pos x="48" y="14"/>
                </a:cxn>
                <a:cxn ang="0">
                  <a:pos x="50" y="10"/>
                </a:cxn>
                <a:cxn ang="0">
                  <a:pos x="50" y="4"/>
                </a:cxn>
                <a:cxn ang="0">
                  <a:pos x="56" y="0"/>
                </a:cxn>
                <a:cxn ang="0">
                  <a:pos x="72" y="34"/>
                </a:cxn>
                <a:cxn ang="0">
                  <a:pos x="86" y="50"/>
                </a:cxn>
                <a:cxn ang="0">
                  <a:pos x="76" y="58"/>
                </a:cxn>
                <a:cxn ang="0">
                  <a:pos x="76" y="72"/>
                </a:cxn>
                <a:cxn ang="0">
                  <a:pos x="78" y="72"/>
                </a:cxn>
                <a:cxn ang="0">
                  <a:pos x="80" y="78"/>
                </a:cxn>
                <a:cxn ang="0">
                  <a:pos x="80" y="82"/>
                </a:cxn>
                <a:cxn ang="0">
                  <a:pos x="34" y="104"/>
                </a:cxn>
                <a:cxn ang="0">
                  <a:pos x="10" y="90"/>
                </a:cxn>
                <a:cxn ang="0">
                  <a:pos x="12" y="84"/>
                </a:cxn>
                <a:cxn ang="0">
                  <a:pos x="0" y="84"/>
                </a:cxn>
                <a:cxn ang="0">
                  <a:pos x="10" y="72"/>
                </a:cxn>
                <a:cxn ang="0">
                  <a:pos x="6" y="70"/>
                </a:cxn>
                <a:cxn ang="0">
                  <a:pos x="18" y="64"/>
                </a:cxn>
                <a:cxn ang="0">
                  <a:pos x="20" y="56"/>
                </a:cxn>
                <a:cxn ang="0">
                  <a:pos x="16" y="48"/>
                </a:cxn>
                <a:cxn ang="0">
                  <a:pos x="24" y="30"/>
                </a:cxn>
                <a:cxn ang="0">
                  <a:pos x="46" y="24"/>
                </a:cxn>
                <a:cxn ang="0">
                  <a:pos x="48" y="14"/>
                </a:cxn>
                <a:cxn ang="0">
                  <a:pos x="48" y="14"/>
                </a:cxn>
              </a:cxnLst>
              <a:rect l="0" t="0" r="r" b="b"/>
              <a:pathLst>
                <a:path w="86" h="104">
                  <a:moveTo>
                    <a:pt x="48" y="14"/>
                  </a:moveTo>
                  <a:lnTo>
                    <a:pt x="50" y="10"/>
                  </a:lnTo>
                  <a:lnTo>
                    <a:pt x="50" y="4"/>
                  </a:lnTo>
                  <a:lnTo>
                    <a:pt x="56" y="0"/>
                  </a:lnTo>
                  <a:lnTo>
                    <a:pt x="72" y="34"/>
                  </a:lnTo>
                  <a:lnTo>
                    <a:pt x="86" y="50"/>
                  </a:lnTo>
                  <a:lnTo>
                    <a:pt x="76" y="58"/>
                  </a:lnTo>
                  <a:lnTo>
                    <a:pt x="76" y="72"/>
                  </a:lnTo>
                  <a:lnTo>
                    <a:pt x="78" y="72"/>
                  </a:lnTo>
                  <a:lnTo>
                    <a:pt x="80" y="78"/>
                  </a:lnTo>
                  <a:lnTo>
                    <a:pt x="80" y="82"/>
                  </a:lnTo>
                  <a:lnTo>
                    <a:pt x="34" y="104"/>
                  </a:lnTo>
                  <a:lnTo>
                    <a:pt x="10" y="90"/>
                  </a:lnTo>
                  <a:lnTo>
                    <a:pt x="12" y="84"/>
                  </a:lnTo>
                  <a:lnTo>
                    <a:pt x="0" y="84"/>
                  </a:lnTo>
                  <a:lnTo>
                    <a:pt x="10" y="72"/>
                  </a:lnTo>
                  <a:lnTo>
                    <a:pt x="6" y="70"/>
                  </a:lnTo>
                  <a:lnTo>
                    <a:pt x="18" y="64"/>
                  </a:lnTo>
                  <a:lnTo>
                    <a:pt x="20" y="56"/>
                  </a:lnTo>
                  <a:lnTo>
                    <a:pt x="16" y="48"/>
                  </a:lnTo>
                  <a:lnTo>
                    <a:pt x="24" y="30"/>
                  </a:lnTo>
                  <a:lnTo>
                    <a:pt x="46" y="24"/>
                  </a:lnTo>
                  <a:lnTo>
                    <a:pt x="48" y="14"/>
                  </a:lnTo>
                  <a:lnTo>
                    <a:pt x="48"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8" name="Freeform 210"/>
            <p:cNvSpPr>
              <a:spLocks/>
            </p:cNvSpPr>
            <p:nvPr/>
          </p:nvSpPr>
          <p:spPr bwMode="auto">
            <a:xfrm>
              <a:off x="6323013" y="1490663"/>
              <a:ext cx="158750" cy="161925"/>
            </a:xfrm>
            <a:custGeom>
              <a:avLst/>
              <a:gdLst/>
              <a:ahLst/>
              <a:cxnLst>
                <a:cxn ang="0">
                  <a:pos x="28" y="10"/>
                </a:cxn>
                <a:cxn ang="0">
                  <a:pos x="62" y="0"/>
                </a:cxn>
                <a:cxn ang="0">
                  <a:pos x="70" y="10"/>
                </a:cxn>
                <a:cxn ang="0">
                  <a:pos x="70" y="20"/>
                </a:cxn>
                <a:cxn ang="0">
                  <a:pos x="74" y="20"/>
                </a:cxn>
                <a:cxn ang="0">
                  <a:pos x="76" y="12"/>
                </a:cxn>
                <a:cxn ang="0">
                  <a:pos x="74" y="10"/>
                </a:cxn>
                <a:cxn ang="0">
                  <a:pos x="76" y="8"/>
                </a:cxn>
                <a:cxn ang="0">
                  <a:pos x="90" y="14"/>
                </a:cxn>
                <a:cxn ang="0">
                  <a:pos x="96" y="26"/>
                </a:cxn>
                <a:cxn ang="0">
                  <a:pos x="94" y="38"/>
                </a:cxn>
                <a:cxn ang="0">
                  <a:pos x="100" y="38"/>
                </a:cxn>
                <a:cxn ang="0">
                  <a:pos x="92" y="48"/>
                </a:cxn>
                <a:cxn ang="0">
                  <a:pos x="90" y="68"/>
                </a:cxn>
                <a:cxn ang="0">
                  <a:pos x="82" y="64"/>
                </a:cxn>
                <a:cxn ang="0">
                  <a:pos x="92" y="84"/>
                </a:cxn>
                <a:cxn ang="0">
                  <a:pos x="92" y="94"/>
                </a:cxn>
                <a:cxn ang="0">
                  <a:pos x="80" y="102"/>
                </a:cxn>
                <a:cxn ang="0">
                  <a:pos x="64" y="102"/>
                </a:cxn>
                <a:cxn ang="0">
                  <a:pos x="40" y="86"/>
                </a:cxn>
                <a:cxn ang="0">
                  <a:pos x="38" y="74"/>
                </a:cxn>
                <a:cxn ang="0">
                  <a:pos x="30" y="86"/>
                </a:cxn>
                <a:cxn ang="0">
                  <a:pos x="18" y="70"/>
                </a:cxn>
                <a:cxn ang="0">
                  <a:pos x="18" y="52"/>
                </a:cxn>
                <a:cxn ang="0">
                  <a:pos x="8" y="46"/>
                </a:cxn>
                <a:cxn ang="0">
                  <a:pos x="4" y="54"/>
                </a:cxn>
                <a:cxn ang="0">
                  <a:pos x="0" y="46"/>
                </a:cxn>
                <a:cxn ang="0">
                  <a:pos x="22" y="28"/>
                </a:cxn>
                <a:cxn ang="0">
                  <a:pos x="20" y="20"/>
                </a:cxn>
                <a:cxn ang="0">
                  <a:pos x="28" y="10"/>
                </a:cxn>
                <a:cxn ang="0">
                  <a:pos x="28" y="10"/>
                </a:cxn>
              </a:cxnLst>
              <a:rect l="0" t="0" r="r" b="b"/>
              <a:pathLst>
                <a:path w="100" h="102">
                  <a:moveTo>
                    <a:pt x="28" y="10"/>
                  </a:moveTo>
                  <a:lnTo>
                    <a:pt x="62" y="0"/>
                  </a:lnTo>
                  <a:lnTo>
                    <a:pt x="70" y="10"/>
                  </a:lnTo>
                  <a:lnTo>
                    <a:pt x="70" y="20"/>
                  </a:lnTo>
                  <a:lnTo>
                    <a:pt x="74" y="20"/>
                  </a:lnTo>
                  <a:lnTo>
                    <a:pt x="76" y="12"/>
                  </a:lnTo>
                  <a:lnTo>
                    <a:pt x="74" y="10"/>
                  </a:lnTo>
                  <a:lnTo>
                    <a:pt x="76" y="8"/>
                  </a:lnTo>
                  <a:lnTo>
                    <a:pt x="90" y="14"/>
                  </a:lnTo>
                  <a:lnTo>
                    <a:pt x="96" y="26"/>
                  </a:lnTo>
                  <a:lnTo>
                    <a:pt x="94" y="38"/>
                  </a:lnTo>
                  <a:lnTo>
                    <a:pt x="100" y="38"/>
                  </a:lnTo>
                  <a:lnTo>
                    <a:pt x="92" y="48"/>
                  </a:lnTo>
                  <a:lnTo>
                    <a:pt x="90" y="68"/>
                  </a:lnTo>
                  <a:lnTo>
                    <a:pt x="82" y="64"/>
                  </a:lnTo>
                  <a:lnTo>
                    <a:pt x="92" y="84"/>
                  </a:lnTo>
                  <a:lnTo>
                    <a:pt x="92" y="94"/>
                  </a:lnTo>
                  <a:lnTo>
                    <a:pt x="80" y="102"/>
                  </a:lnTo>
                  <a:lnTo>
                    <a:pt x="64" y="102"/>
                  </a:lnTo>
                  <a:lnTo>
                    <a:pt x="40" y="86"/>
                  </a:lnTo>
                  <a:lnTo>
                    <a:pt x="38" y="74"/>
                  </a:lnTo>
                  <a:lnTo>
                    <a:pt x="30" y="86"/>
                  </a:lnTo>
                  <a:lnTo>
                    <a:pt x="18" y="70"/>
                  </a:lnTo>
                  <a:lnTo>
                    <a:pt x="18" y="52"/>
                  </a:lnTo>
                  <a:lnTo>
                    <a:pt x="8" y="46"/>
                  </a:lnTo>
                  <a:lnTo>
                    <a:pt x="4" y="54"/>
                  </a:lnTo>
                  <a:lnTo>
                    <a:pt x="0" y="46"/>
                  </a:lnTo>
                  <a:lnTo>
                    <a:pt x="22" y="28"/>
                  </a:lnTo>
                  <a:lnTo>
                    <a:pt x="20" y="20"/>
                  </a:lnTo>
                  <a:lnTo>
                    <a:pt x="28" y="10"/>
                  </a:lnTo>
                  <a:lnTo>
                    <a:pt x="28"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9" name="Freeform 211"/>
            <p:cNvSpPr>
              <a:spLocks/>
            </p:cNvSpPr>
            <p:nvPr/>
          </p:nvSpPr>
          <p:spPr bwMode="auto">
            <a:xfrm>
              <a:off x="6462713" y="1576388"/>
              <a:ext cx="130175" cy="165100"/>
            </a:xfrm>
            <a:custGeom>
              <a:avLst/>
              <a:gdLst/>
              <a:ahLst/>
              <a:cxnLst>
                <a:cxn ang="0">
                  <a:pos x="8" y="70"/>
                </a:cxn>
                <a:cxn ang="0">
                  <a:pos x="16" y="46"/>
                </a:cxn>
                <a:cxn ang="0">
                  <a:pos x="18" y="46"/>
                </a:cxn>
                <a:cxn ang="0">
                  <a:pos x="20" y="34"/>
                </a:cxn>
                <a:cxn ang="0">
                  <a:pos x="24" y="30"/>
                </a:cxn>
                <a:cxn ang="0">
                  <a:pos x="22" y="26"/>
                </a:cxn>
                <a:cxn ang="0">
                  <a:pos x="26" y="24"/>
                </a:cxn>
                <a:cxn ang="0">
                  <a:pos x="24" y="18"/>
                </a:cxn>
                <a:cxn ang="0">
                  <a:pos x="30" y="14"/>
                </a:cxn>
                <a:cxn ang="0">
                  <a:pos x="30" y="8"/>
                </a:cxn>
                <a:cxn ang="0">
                  <a:pos x="36" y="16"/>
                </a:cxn>
                <a:cxn ang="0">
                  <a:pos x="36" y="4"/>
                </a:cxn>
                <a:cxn ang="0">
                  <a:pos x="40" y="0"/>
                </a:cxn>
                <a:cxn ang="0">
                  <a:pos x="50" y="8"/>
                </a:cxn>
                <a:cxn ang="0">
                  <a:pos x="46" y="18"/>
                </a:cxn>
                <a:cxn ang="0">
                  <a:pos x="46" y="30"/>
                </a:cxn>
                <a:cxn ang="0">
                  <a:pos x="52" y="18"/>
                </a:cxn>
                <a:cxn ang="0">
                  <a:pos x="58" y="26"/>
                </a:cxn>
                <a:cxn ang="0">
                  <a:pos x="62" y="20"/>
                </a:cxn>
                <a:cxn ang="0">
                  <a:pos x="64" y="32"/>
                </a:cxn>
                <a:cxn ang="0">
                  <a:pos x="68" y="28"/>
                </a:cxn>
                <a:cxn ang="0">
                  <a:pos x="70" y="40"/>
                </a:cxn>
                <a:cxn ang="0">
                  <a:pos x="82" y="54"/>
                </a:cxn>
                <a:cxn ang="0">
                  <a:pos x="82" y="68"/>
                </a:cxn>
                <a:cxn ang="0">
                  <a:pos x="74" y="80"/>
                </a:cxn>
                <a:cxn ang="0">
                  <a:pos x="46" y="88"/>
                </a:cxn>
                <a:cxn ang="0">
                  <a:pos x="24" y="86"/>
                </a:cxn>
                <a:cxn ang="0">
                  <a:pos x="8" y="104"/>
                </a:cxn>
                <a:cxn ang="0">
                  <a:pos x="0" y="96"/>
                </a:cxn>
                <a:cxn ang="0">
                  <a:pos x="8" y="74"/>
                </a:cxn>
                <a:cxn ang="0">
                  <a:pos x="8" y="70"/>
                </a:cxn>
                <a:cxn ang="0">
                  <a:pos x="8" y="70"/>
                </a:cxn>
              </a:cxnLst>
              <a:rect l="0" t="0" r="r" b="b"/>
              <a:pathLst>
                <a:path w="82" h="104">
                  <a:moveTo>
                    <a:pt x="8" y="70"/>
                  </a:moveTo>
                  <a:lnTo>
                    <a:pt x="16" y="46"/>
                  </a:lnTo>
                  <a:lnTo>
                    <a:pt x="18" y="46"/>
                  </a:lnTo>
                  <a:lnTo>
                    <a:pt x="20" y="34"/>
                  </a:lnTo>
                  <a:lnTo>
                    <a:pt x="24" y="30"/>
                  </a:lnTo>
                  <a:lnTo>
                    <a:pt x="22" y="26"/>
                  </a:lnTo>
                  <a:lnTo>
                    <a:pt x="26" y="24"/>
                  </a:lnTo>
                  <a:lnTo>
                    <a:pt x="24" y="18"/>
                  </a:lnTo>
                  <a:lnTo>
                    <a:pt x="30" y="14"/>
                  </a:lnTo>
                  <a:lnTo>
                    <a:pt x="30" y="8"/>
                  </a:lnTo>
                  <a:lnTo>
                    <a:pt x="36" y="16"/>
                  </a:lnTo>
                  <a:lnTo>
                    <a:pt x="36" y="4"/>
                  </a:lnTo>
                  <a:lnTo>
                    <a:pt x="40" y="0"/>
                  </a:lnTo>
                  <a:lnTo>
                    <a:pt x="50" y="8"/>
                  </a:lnTo>
                  <a:lnTo>
                    <a:pt x="46" y="18"/>
                  </a:lnTo>
                  <a:lnTo>
                    <a:pt x="46" y="30"/>
                  </a:lnTo>
                  <a:lnTo>
                    <a:pt x="52" y="18"/>
                  </a:lnTo>
                  <a:lnTo>
                    <a:pt x="58" y="26"/>
                  </a:lnTo>
                  <a:lnTo>
                    <a:pt x="62" y="20"/>
                  </a:lnTo>
                  <a:lnTo>
                    <a:pt x="64" y="32"/>
                  </a:lnTo>
                  <a:lnTo>
                    <a:pt x="68" y="28"/>
                  </a:lnTo>
                  <a:lnTo>
                    <a:pt x="70" y="40"/>
                  </a:lnTo>
                  <a:lnTo>
                    <a:pt x="82" y="54"/>
                  </a:lnTo>
                  <a:lnTo>
                    <a:pt x="82" y="68"/>
                  </a:lnTo>
                  <a:lnTo>
                    <a:pt x="74" y="80"/>
                  </a:lnTo>
                  <a:lnTo>
                    <a:pt x="46" y="88"/>
                  </a:lnTo>
                  <a:lnTo>
                    <a:pt x="24" y="86"/>
                  </a:lnTo>
                  <a:lnTo>
                    <a:pt x="8" y="104"/>
                  </a:lnTo>
                  <a:lnTo>
                    <a:pt x="0" y="96"/>
                  </a:lnTo>
                  <a:lnTo>
                    <a:pt x="8" y="74"/>
                  </a:lnTo>
                  <a:lnTo>
                    <a:pt x="8" y="70"/>
                  </a:lnTo>
                  <a:lnTo>
                    <a:pt x="8" y="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0" name="Freeform 212"/>
            <p:cNvSpPr>
              <a:spLocks/>
            </p:cNvSpPr>
            <p:nvPr/>
          </p:nvSpPr>
          <p:spPr bwMode="auto">
            <a:xfrm>
              <a:off x="6615113" y="1716088"/>
              <a:ext cx="25400" cy="12700"/>
            </a:xfrm>
            <a:custGeom>
              <a:avLst/>
              <a:gdLst/>
              <a:ahLst/>
              <a:cxnLst>
                <a:cxn ang="0">
                  <a:pos x="6" y="0"/>
                </a:cxn>
                <a:cxn ang="0">
                  <a:pos x="16" y="2"/>
                </a:cxn>
                <a:cxn ang="0">
                  <a:pos x="14" y="8"/>
                </a:cxn>
                <a:cxn ang="0">
                  <a:pos x="0" y="4"/>
                </a:cxn>
                <a:cxn ang="0">
                  <a:pos x="6" y="0"/>
                </a:cxn>
                <a:cxn ang="0">
                  <a:pos x="6" y="0"/>
                </a:cxn>
              </a:cxnLst>
              <a:rect l="0" t="0" r="r" b="b"/>
              <a:pathLst>
                <a:path w="16" h="8">
                  <a:moveTo>
                    <a:pt x="6" y="0"/>
                  </a:moveTo>
                  <a:lnTo>
                    <a:pt x="16" y="2"/>
                  </a:lnTo>
                  <a:lnTo>
                    <a:pt x="14" y="8"/>
                  </a:lnTo>
                  <a:lnTo>
                    <a:pt x="0" y="4"/>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1" name="Freeform 213"/>
            <p:cNvSpPr>
              <a:spLocks/>
            </p:cNvSpPr>
            <p:nvPr/>
          </p:nvSpPr>
          <p:spPr bwMode="auto">
            <a:xfrm>
              <a:off x="6373813" y="1897063"/>
              <a:ext cx="28575" cy="12700"/>
            </a:xfrm>
            <a:custGeom>
              <a:avLst/>
              <a:gdLst/>
              <a:ahLst/>
              <a:cxnLst>
                <a:cxn ang="0">
                  <a:pos x="14" y="8"/>
                </a:cxn>
                <a:cxn ang="0">
                  <a:pos x="0" y="2"/>
                </a:cxn>
                <a:cxn ang="0">
                  <a:pos x="16" y="0"/>
                </a:cxn>
                <a:cxn ang="0">
                  <a:pos x="18" y="4"/>
                </a:cxn>
                <a:cxn ang="0">
                  <a:pos x="18" y="8"/>
                </a:cxn>
                <a:cxn ang="0">
                  <a:pos x="14" y="8"/>
                </a:cxn>
                <a:cxn ang="0">
                  <a:pos x="14" y="8"/>
                </a:cxn>
              </a:cxnLst>
              <a:rect l="0" t="0" r="r" b="b"/>
              <a:pathLst>
                <a:path w="18" h="8">
                  <a:moveTo>
                    <a:pt x="14" y="8"/>
                  </a:moveTo>
                  <a:lnTo>
                    <a:pt x="0" y="2"/>
                  </a:lnTo>
                  <a:lnTo>
                    <a:pt x="16" y="0"/>
                  </a:lnTo>
                  <a:lnTo>
                    <a:pt x="18" y="4"/>
                  </a:lnTo>
                  <a:lnTo>
                    <a:pt x="18" y="8"/>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2" name="Freeform 214"/>
            <p:cNvSpPr>
              <a:spLocks/>
            </p:cNvSpPr>
            <p:nvPr/>
          </p:nvSpPr>
          <p:spPr bwMode="auto">
            <a:xfrm>
              <a:off x="6373813" y="1817688"/>
              <a:ext cx="25400" cy="25400"/>
            </a:xfrm>
            <a:custGeom>
              <a:avLst/>
              <a:gdLst/>
              <a:ahLst/>
              <a:cxnLst>
                <a:cxn ang="0">
                  <a:pos x="14" y="8"/>
                </a:cxn>
                <a:cxn ang="0">
                  <a:pos x="8" y="16"/>
                </a:cxn>
                <a:cxn ang="0">
                  <a:pos x="8" y="12"/>
                </a:cxn>
                <a:cxn ang="0">
                  <a:pos x="0" y="14"/>
                </a:cxn>
                <a:cxn ang="0">
                  <a:pos x="14" y="0"/>
                </a:cxn>
                <a:cxn ang="0">
                  <a:pos x="16" y="4"/>
                </a:cxn>
                <a:cxn ang="0">
                  <a:pos x="14" y="8"/>
                </a:cxn>
                <a:cxn ang="0">
                  <a:pos x="14" y="8"/>
                </a:cxn>
              </a:cxnLst>
              <a:rect l="0" t="0" r="r" b="b"/>
              <a:pathLst>
                <a:path w="16" h="16">
                  <a:moveTo>
                    <a:pt x="14" y="8"/>
                  </a:moveTo>
                  <a:lnTo>
                    <a:pt x="8" y="16"/>
                  </a:lnTo>
                  <a:lnTo>
                    <a:pt x="8" y="12"/>
                  </a:lnTo>
                  <a:lnTo>
                    <a:pt x="0" y="14"/>
                  </a:lnTo>
                  <a:lnTo>
                    <a:pt x="14" y="0"/>
                  </a:lnTo>
                  <a:lnTo>
                    <a:pt x="16" y="4"/>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3" name="Freeform 215"/>
            <p:cNvSpPr>
              <a:spLocks/>
            </p:cNvSpPr>
            <p:nvPr/>
          </p:nvSpPr>
          <p:spPr bwMode="auto">
            <a:xfrm>
              <a:off x="6719888" y="2043113"/>
              <a:ext cx="38100" cy="34925"/>
            </a:xfrm>
            <a:custGeom>
              <a:avLst/>
              <a:gdLst/>
              <a:ahLst/>
              <a:cxnLst>
                <a:cxn ang="0">
                  <a:pos x="20" y="2"/>
                </a:cxn>
                <a:cxn ang="0">
                  <a:pos x="24" y="4"/>
                </a:cxn>
                <a:cxn ang="0">
                  <a:pos x="24" y="12"/>
                </a:cxn>
                <a:cxn ang="0">
                  <a:pos x="18" y="22"/>
                </a:cxn>
                <a:cxn ang="0">
                  <a:pos x="0" y="12"/>
                </a:cxn>
                <a:cxn ang="0">
                  <a:pos x="6" y="10"/>
                </a:cxn>
                <a:cxn ang="0">
                  <a:pos x="6" y="0"/>
                </a:cxn>
                <a:cxn ang="0">
                  <a:pos x="20" y="2"/>
                </a:cxn>
                <a:cxn ang="0">
                  <a:pos x="20" y="2"/>
                </a:cxn>
              </a:cxnLst>
              <a:rect l="0" t="0" r="r" b="b"/>
              <a:pathLst>
                <a:path w="24" h="22">
                  <a:moveTo>
                    <a:pt x="20" y="2"/>
                  </a:moveTo>
                  <a:lnTo>
                    <a:pt x="24" y="4"/>
                  </a:lnTo>
                  <a:lnTo>
                    <a:pt x="24" y="12"/>
                  </a:lnTo>
                  <a:lnTo>
                    <a:pt x="18" y="22"/>
                  </a:lnTo>
                  <a:lnTo>
                    <a:pt x="0" y="12"/>
                  </a:lnTo>
                  <a:lnTo>
                    <a:pt x="6" y="10"/>
                  </a:lnTo>
                  <a:lnTo>
                    <a:pt x="6" y="0"/>
                  </a:lnTo>
                  <a:lnTo>
                    <a:pt x="20" y="2"/>
                  </a:lnTo>
                  <a:lnTo>
                    <a:pt x="2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4" name="Freeform 216"/>
            <p:cNvSpPr>
              <a:spLocks/>
            </p:cNvSpPr>
            <p:nvPr/>
          </p:nvSpPr>
          <p:spPr bwMode="auto">
            <a:xfrm>
              <a:off x="7227888" y="2068513"/>
              <a:ext cx="19050" cy="25400"/>
            </a:xfrm>
            <a:custGeom>
              <a:avLst/>
              <a:gdLst/>
              <a:ahLst/>
              <a:cxnLst>
                <a:cxn ang="0">
                  <a:pos x="8" y="8"/>
                </a:cxn>
                <a:cxn ang="0">
                  <a:pos x="12" y="14"/>
                </a:cxn>
                <a:cxn ang="0">
                  <a:pos x="10" y="16"/>
                </a:cxn>
                <a:cxn ang="0">
                  <a:pos x="0" y="0"/>
                </a:cxn>
                <a:cxn ang="0">
                  <a:pos x="8" y="8"/>
                </a:cxn>
                <a:cxn ang="0">
                  <a:pos x="8" y="8"/>
                </a:cxn>
              </a:cxnLst>
              <a:rect l="0" t="0" r="r" b="b"/>
              <a:pathLst>
                <a:path w="12" h="16">
                  <a:moveTo>
                    <a:pt x="8" y="8"/>
                  </a:moveTo>
                  <a:lnTo>
                    <a:pt x="12" y="14"/>
                  </a:lnTo>
                  <a:lnTo>
                    <a:pt x="10" y="16"/>
                  </a:lnTo>
                  <a:lnTo>
                    <a:pt x="0" y="0"/>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5" name="Freeform 217"/>
            <p:cNvSpPr>
              <a:spLocks/>
            </p:cNvSpPr>
            <p:nvPr/>
          </p:nvSpPr>
          <p:spPr bwMode="auto">
            <a:xfrm>
              <a:off x="7227888" y="1935163"/>
              <a:ext cx="12700" cy="44450"/>
            </a:xfrm>
            <a:custGeom>
              <a:avLst/>
              <a:gdLst/>
              <a:ahLst/>
              <a:cxnLst>
                <a:cxn ang="0">
                  <a:pos x="6" y="16"/>
                </a:cxn>
                <a:cxn ang="0">
                  <a:pos x="4" y="28"/>
                </a:cxn>
                <a:cxn ang="0">
                  <a:pos x="0" y="24"/>
                </a:cxn>
                <a:cxn ang="0">
                  <a:pos x="2" y="0"/>
                </a:cxn>
                <a:cxn ang="0">
                  <a:pos x="8" y="12"/>
                </a:cxn>
                <a:cxn ang="0">
                  <a:pos x="6" y="16"/>
                </a:cxn>
                <a:cxn ang="0">
                  <a:pos x="6" y="16"/>
                </a:cxn>
              </a:cxnLst>
              <a:rect l="0" t="0" r="r" b="b"/>
              <a:pathLst>
                <a:path w="8" h="28">
                  <a:moveTo>
                    <a:pt x="6" y="16"/>
                  </a:moveTo>
                  <a:lnTo>
                    <a:pt x="4" y="28"/>
                  </a:lnTo>
                  <a:lnTo>
                    <a:pt x="0" y="24"/>
                  </a:lnTo>
                  <a:lnTo>
                    <a:pt x="2" y="0"/>
                  </a:lnTo>
                  <a:lnTo>
                    <a:pt x="8" y="12"/>
                  </a:lnTo>
                  <a:lnTo>
                    <a:pt x="6" y="16"/>
                  </a:lnTo>
                  <a:lnTo>
                    <a:pt x="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6" name="Freeform 218"/>
            <p:cNvSpPr>
              <a:spLocks/>
            </p:cNvSpPr>
            <p:nvPr/>
          </p:nvSpPr>
          <p:spPr bwMode="auto">
            <a:xfrm>
              <a:off x="7256463" y="1903413"/>
              <a:ext cx="139700" cy="127000"/>
            </a:xfrm>
            <a:custGeom>
              <a:avLst/>
              <a:gdLst/>
              <a:ahLst/>
              <a:cxnLst>
                <a:cxn ang="0">
                  <a:pos x="42" y="20"/>
                </a:cxn>
                <a:cxn ang="0">
                  <a:pos x="48" y="22"/>
                </a:cxn>
                <a:cxn ang="0">
                  <a:pos x="46" y="30"/>
                </a:cxn>
                <a:cxn ang="0">
                  <a:pos x="48" y="32"/>
                </a:cxn>
                <a:cxn ang="0">
                  <a:pos x="54" y="34"/>
                </a:cxn>
                <a:cxn ang="0">
                  <a:pos x="56" y="26"/>
                </a:cxn>
                <a:cxn ang="0">
                  <a:pos x="54" y="22"/>
                </a:cxn>
                <a:cxn ang="0">
                  <a:pos x="54" y="12"/>
                </a:cxn>
                <a:cxn ang="0">
                  <a:pos x="58" y="8"/>
                </a:cxn>
                <a:cxn ang="0">
                  <a:pos x="64" y="12"/>
                </a:cxn>
                <a:cxn ang="0">
                  <a:pos x="72" y="26"/>
                </a:cxn>
                <a:cxn ang="0">
                  <a:pos x="76" y="28"/>
                </a:cxn>
                <a:cxn ang="0">
                  <a:pos x="72" y="44"/>
                </a:cxn>
                <a:cxn ang="0">
                  <a:pos x="74" y="56"/>
                </a:cxn>
                <a:cxn ang="0">
                  <a:pos x="88" y="68"/>
                </a:cxn>
                <a:cxn ang="0">
                  <a:pos x="76" y="68"/>
                </a:cxn>
                <a:cxn ang="0">
                  <a:pos x="74" y="74"/>
                </a:cxn>
                <a:cxn ang="0">
                  <a:pos x="68" y="62"/>
                </a:cxn>
                <a:cxn ang="0">
                  <a:pos x="42" y="76"/>
                </a:cxn>
                <a:cxn ang="0">
                  <a:pos x="40" y="74"/>
                </a:cxn>
                <a:cxn ang="0">
                  <a:pos x="44" y="72"/>
                </a:cxn>
                <a:cxn ang="0">
                  <a:pos x="40" y="68"/>
                </a:cxn>
                <a:cxn ang="0">
                  <a:pos x="38" y="62"/>
                </a:cxn>
                <a:cxn ang="0">
                  <a:pos x="36" y="64"/>
                </a:cxn>
                <a:cxn ang="0">
                  <a:pos x="34" y="70"/>
                </a:cxn>
                <a:cxn ang="0">
                  <a:pos x="38" y="70"/>
                </a:cxn>
                <a:cxn ang="0">
                  <a:pos x="34" y="80"/>
                </a:cxn>
                <a:cxn ang="0">
                  <a:pos x="16" y="74"/>
                </a:cxn>
                <a:cxn ang="0">
                  <a:pos x="12" y="64"/>
                </a:cxn>
                <a:cxn ang="0">
                  <a:pos x="2" y="58"/>
                </a:cxn>
                <a:cxn ang="0">
                  <a:pos x="0" y="48"/>
                </a:cxn>
                <a:cxn ang="0">
                  <a:pos x="4" y="44"/>
                </a:cxn>
                <a:cxn ang="0">
                  <a:pos x="6" y="38"/>
                </a:cxn>
                <a:cxn ang="0">
                  <a:pos x="4" y="36"/>
                </a:cxn>
                <a:cxn ang="0">
                  <a:pos x="4" y="32"/>
                </a:cxn>
                <a:cxn ang="0">
                  <a:pos x="4" y="26"/>
                </a:cxn>
                <a:cxn ang="0">
                  <a:pos x="10" y="24"/>
                </a:cxn>
                <a:cxn ang="0">
                  <a:pos x="6" y="14"/>
                </a:cxn>
                <a:cxn ang="0">
                  <a:pos x="28" y="0"/>
                </a:cxn>
                <a:cxn ang="0">
                  <a:pos x="28" y="6"/>
                </a:cxn>
                <a:cxn ang="0">
                  <a:pos x="42" y="20"/>
                </a:cxn>
                <a:cxn ang="0">
                  <a:pos x="42" y="20"/>
                </a:cxn>
              </a:cxnLst>
              <a:rect l="0" t="0" r="r" b="b"/>
              <a:pathLst>
                <a:path w="88" h="80">
                  <a:moveTo>
                    <a:pt x="42" y="20"/>
                  </a:moveTo>
                  <a:lnTo>
                    <a:pt x="48" y="22"/>
                  </a:lnTo>
                  <a:lnTo>
                    <a:pt x="46" y="30"/>
                  </a:lnTo>
                  <a:lnTo>
                    <a:pt x="48" y="32"/>
                  </a:lnTo>
                  <a:lnTo>
                    <a:pt x="54" y="34"/>
                  </a:lnTo>
                  <a:lnTo>
                    <a:pt x="56" y="26"/>
                  </a:lnTo>
                  <a:lnTo>
                    <a:pt x="54" y="22"/>
                  </a:lnTo>
                  <a:lnTo>
                    <a:pt x="54" y="12"/>
                  </a:lnTo>
                  <a:lnTo>
                    <a:pt x="58" y="8"/>
                  </a:lnTo>
                  <a:lnTo>
                    <a:pt x="64" y="12"/>
                  </a:lnTo>
                  <a:lnTo>
                    <a:pt x="72" y="26"/>
                  </a:lnTo>
                  <a:lnTo>
                    <a:pt x="76" y="28"/>
                  </a:lnTo>
                  <a:lnTo>
                    <a:pt x="72" y="44"/>
                  </a:lnTo>
                  <a:lnTo>
                    <a:pt x="74" y="56"/>
                  </a:lnTo>
                  <a:lnTo>
                    <a:pt x="88" y="68"/>
                  </a:lnTo>
                  <a:lnTo>
                    <a:pt x="76" y="68"/>
                  </a:lnTo>
                  <a:lnTo>
                    <a:pt x="74" y="74"/>
                  </a:lnTo>
                  <a:lnTo>
                    <a:pt x="68" y="62"/>
                  </a:lnTo>
                  <a:lnTo>
                    <a:pt x="42" y="76"/>
                  </a:lnTo>
                  <a:lnTo>
                    <a:pt x="40" y="74"/>
                  </a:lnTo>
                  <a:lnTo>
                    <a:pt x="44" y="72"/>
                  </a:lnTo>
                  <a:lnTo>
                    <a:pt x="40" y="68"/>
                  </a:lnTo>
                  <a:lnTo>
                    <a:pt x="38" y="62"/>
                  </a:lnTo>
                  <a:lnTo>
                    <a:pt x="36" y="64"/>
                  </a:lnTo>
                  <a:lnTo>
                    <a:pt x="34" y="70"/>
                  </a:lnTo>
                  <a:lnTo>
                    <a:pt x="38" y="70"/>
                  </a:lnTo>
                  <a:lnTo>
                    <a:pt x="34" y="80"/>
                  </a:lnTo>
                  <a:lnTo>
                    <a:pt x="16" y="74"/>
                  </a:lnTo>
                  <a:lnTo>
                    <a:pt x="12" y="64"/>
                  </a:lnTo>
                  <a:lnTo>
                    <a:pt x="2" y="58"/>
                  </a:lnTo>
                  <a:lnTo>
                    <a:pt x="0" y="48"/>
                  </a:lnTo>
                  <a:lnTo>
                    <a:pt x="4" y="44"/>
                  </a:lnTo>
                  <a:lnTo>
                    <a:pt x="6" y="38"/>
                  </a:lnTo>
                  <a:lnTo>
                    <a:pt x="4" y="36"/>
                  </a:lnTo>
                  <a:lnTo>
                    <a:pt x="4" y="32"/>
                  </a:lnTo>
                  <a:lnTo>
                    <a:pt x="4" y="26"/>
                  </a:lnTo>
                  <a:lnTo>
                    <a:pt x="10" y="24"/>
                  </a:lnTo>
                  <a:lnTo>
                    <a:pt x="6" y="14"/>
                  </a:lnTo>
                  <a:lnTo>
                    <a:pt x="28" y="0"/>
                  </a:lnTo>
                  <a:lnTo>
                    <a:pt x="28" y="6"/>
                  </a:lnTo>
                  <a:lnTo>
                    <a:pt x="42" y="20"/>
                  </a:lnTo>
                  <a:lnTo>
                    <a:pt x="42"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7" name="Freeform 219"/>
            <p:cNvSpPr>
              <a:spLocks/>
            </p:cNvSpPr>
            <p:nvPr/>
          </p:nvSpPr>
          <p:spPr bwMode="auto">
            <a:xfrm>
              <a:off x="7354888" y="1909763"/>
              <a:ext cx="85725" cy="95250"/>
            </a:xfrm>
            <a:custGeom>
              <a:avLst/>
              <a:gdLst/>
              <a:ahLst/>
              <a:cxnLst>
                <a:cxn ang="0">
                  <a:pos x="0" y="0"/>
                </a:cxn>
                <a:cxn ang="0">
                  <a:pos x="34" y="16"/>
                </a:cxn>
                <a:cxn ang="0">
                  <a:pos x="54" y="36"/>
                </a:cxn>
                <a:cxn ang="0">
                  <a:pos x="44" y="38"/>
                </a:cxn>
                <a:cxn ang="0">
                  <a:pos x="46" y="48"/>
                </a:cxn>
                <a:cxn ang="0">
                  <a:pos x="40" y="56"/>
                </a:cxn>
                <a:cxn ang="0">
                  <a:pos x="34" y="60"/>
                </a:cxn>
                <a:cxn ang="0">
                  <a:pos x="22" y="56"/>
                </a:cxn>
                <a:cxn ang="0">
                  <a:pos x="12" y="40"/>
                </a:cxn>
                <a:cxn ang="0">
                  <a:pos x="18" y="20"/>
                </a:cxn>
                <a:cxn ang="0">
                  <a:pos x="0" y="0"/>
                </a:cxn>
                <a:cxn ang="0">
                  <a:pos x="0" y="0"/>
                </a:cxn>
              </a:cxnLst>
              <a:rect l="0" t="0" r="r" b="b"/>
              <a:pathLst>
                <a:path w="54" h="60">
                  <a:moveTo>
                    <a:pt x="0" y="0"/>
                  </a:moveTo>
                  <a:lnTo>
                    <a:pt x="34" y="16"/>
                  </a:lnTo>
                  <a:lnTo>
                    <a:pt x="54" y="36"/>
                  </a:lnTo>
                  <a:lnTo>
                    <a:pt x="44" y="38"/>
                  </a:lnTo>
                  <a:lnTo>
                    <a:pt x="46" y="48"/>
                  </a:lnTo>
                  <a:lnTo>
                    <a:pt x="40" y="56"/>
                  </a:lnTo>
                  <a:lnTo>
                    <a:pt x="34" y="60"/>
                  </a:lnTo>
                  <a:lnTo>
                    <a:pt x="22" y="56"/>
                  </a:lnTo>
                  <a:lnTo>
                    <a:pt x="12" y="40"/>
                  </a:lnTo>
                  <a:lnTo>
                    <a:pt x="18" y="2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8" name="Freeform 220"/>
            <p:cNvSpPr>
              <a:spLocks/>
            </p:cNvSpPr>
            <p:nvPr/>
          </p:nvSpPr>
          <p:spPr bwMode="auto">
            <a:xfrm>
              <a:off x="7459663" y="1960563"/>
              <a:ext cx="101600" cy="66675"/>
            </a:xfrm>
            <a:custGeom>
              <a:avLst/>
              <a:gdLst/>
              <a:ahLst/>
              <a:cxnLst>
                <a:cxn ang="0">
                  <a:pos x="0" y="0"/>
                </a:cxn>
                <a:cxn ang="0">
                  <a:pos x="8" y="8"/>
                </a:cxn>
                <a:cxn ang="0">
                  <a:pos x="30" y="10"/>
                </a:cxn>
                <a:cxn ang="0">
                  <a:pos x="26" y="16"/>
                </a:cxn>
                <a:cxn ang="0">
                  <a:pos x="42" y="14"/>
                </a:cxn>
                <a:cxn ang="0">
                  <a:pos x="64" y="24"/>
                </a:cxn>
                <a:cxn ang="0">
                  <a:pos x="58" y="38"/>
                </a:cxn>
                <a:cxn ang="0">
                  <a:pos x="38" y="42"/>
                </a:cxn>
                <a:cxn ang="0">
                  <a:pos x="10" y="26"/>
                </a:cxn>
                <a:cxn ang="0">
                  <a:pos x="10" y="20"/>
                </a:cxn>
                <a:cxn ang="0">
                  <a:pos x="0" y="4"/>
                </a:cxn>
                <a:cxn ang="0">
                  <a:pos x="0" y="0"/>
                </a:cxn>
                <a:cxn ang="0">
                  <a:pos x="0" y="0"/>
                </a:cxn>
              </a:cxnLst>
              <a:rect l="0" t="0" r="r" b="b"/>
              <a:pathLst>
                <a:path w="64" h="42">
                  <a:moveTo>
                    <a:pt x="0" y="0"/>
                  </a:moveTo>
                  <a:lnTo>
                    <a:pt x="8" y="8"/>
                  </a:lnTo>
                  <a:lnTo>
                    <a:pt x="30" y="10"/>
                  </a:lnTo>
                  <a:lnTo>
                    <a:pt x="26" y="16"/>
                  </a:lnTo>
                  <a:lnTo>
                    <a:pt x="42" y="14"/>
                  </a:lnTo>
                  <a:lnTo>
                    <a:pt x="64" y="24"/>
                  </a:lnTo>
                  <a:lnTo>
                    <a:pt x="58" y="38"/>
                  </a:lnTo>
                  <a:lnTo>
                    <a:pt x="38" y="42"/>
                  </a:lnTo>
                  <a:lnTo>
                    <a:pt x="10" y="26"/>
                  </a:lnTo>
                  <a:lnTo>
                    <a:pt x="10" y="2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9" name="Freeform 221"/>
            <p:cNvSpPr>
              <a:spLocks/>
            </p:cNvSpPr>
            <p:nvPr/>
          </p:nvSpPr>
          <p:spPr bwMode="auto">
            <a:xfrm>
              <a:off x="7326313" y="2062163"/>
              <a:ext cx="22225" cy="31750"/>
            </a:xfrm>
            <a:custGeom>
              <a:avLst/>
              <a:gdLst/>
              <a:ahLst/>
              <a:cxnLst>
                <a:cxn ang="0">
                  <a:pos x="12" y="8"/>
                </a:cxn>
                <a:cxn ang="0">
                  <a:pos x="12" y="4"/>
                </a:cxn>
                <a:cxn ang="0">
                  <a:pos x="6" y="0"/>
                </a:cxn>
                <a:cxn ang="0">
                  <a:pos x="0" y="8"/>
                </a:cxn>
                <a:cxn ang="0">
                  <a:pos x="2" y="18"/>
                </a:cxn>
                <a:cxn ang="0">
                  <a:pos x="6" y="20"/>
                </a:cxn>
                <a:cxn ang="0">
                  <a:pos x="6" y="18"/>
                </a:cxn>
                <a:cxn ang="0">
                  <a:pos x="14" y="12"/>
                </a:cxn>
                <a:cxn ang="0">
                  <a:pos x="12" y="8"/>
                </a:cxn>
                <a:cxn ang="0">
                  <a:pos x="12" y="8"/>
                </a:cxn>
              </a:cxnLst>
              <a:rect l="0" t="0" r="r" b="b"/>
              <a:pathLst>
                <a:path w="14" h="20">
                  <a:moveTo>
                    <a:pt x="12" y="8"/>
                  </a:moveTo>
                  <a:lnTo>
                    <a:pt x="12" y="4"/>
                  </a:lnTo>
                  <a:lnTo>
                    <a:pt x="6" y="0"/>
                  </a:lnTo>
                  <a:lnTo>
                    <a:pt x="0" y="8"/>
                  </a:lnTo>
                  <a:lnTo>
                    <a:pt x="2" y="18"/>
                  </a:lnTo>
                  <a:lnTo>
                    <a:pt x="6" y="20"/>
                  </a:lnTo>
                  <a:lnTo>
                    <a:pt x="6" y="18"/>
                  </a:lnTo>
                  <a:lnTo>
                    <a:pt x="14" y="12"/>
                  </a:lnTo>
                  <a:lnTo>
                    <a:pt x="12" y="8"/>
                  </a:lnTo>
                  <a:lnTo>
                    <a:pt x="1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0" name="Freeform 222"/>
            <p:cNvSpPr>
              <a:spLocks/>
            </p:cNvSpPr>
            <p:nvPr/>
          </p:nvSpPr>
          <p:spPr bwMode="auto">
            <a:xfrm>
              <a:off x="7319963" y="2093913"/>
              <a:ext cx="79375" cy="50800"/>
            </a:xfrm>
            <a:custGeom>
              <a:avLst/>
              <a:gdLst/>
              <a:ahLst/>
              <a:cxnLst>
                <a:cxn ang="0">
                  <a:pos x="22" y="0"/>
                </a:cxn>
                <a:cxn ang="0">
                  <a:pos x="38" y="4"/>
                </a:cxn>
                <a:cxn ang="0">
                  <a:pos x="48" y="18"/>
                </a:cxn>
                <a:cxn ang="0">
                  <a:pos x="50" y="32"/>
                </a:cxn>
                <a:cxn ang="0">
                  <a:pos x="10" y="22"/>
                </a:cxn>
                <a:cxn ang="0">
                  <a:pos x="2" y="26"/>
                </a:cxn>
                <a:cxn ang="0">
                  <a:pos x="0" y="22"/>
                </a:cxn>
                <a:cxn ang="0">
                  <a:pos x="8" y="20"/>
                </a:cxn>
                <a:cxn ang="0">
                  <a:pos x="16" y="2"/>
                </a:cxn>
                <a:cxn ang="0">
                  <a:pos x="22" y="0"/>
                </a:cxn>
                <a:cxn ang="0">
                  <a:pos x="22" y="0"/>
                </a:cxn>
              </a:cxnLst>
              <a:rect l="0" t="0" r="r" b="b"/>
              <a:pathLst>
                <a:path w="50" h="32">
                  <a:moveTo>
                    <a:pt x="22" y="0"/>
                  </a:moveTo>
                  <a:lnTo>
                    <a:pt x="38" y="4"/>
                  </a:lnTo>
                  <a:lnTo>
                    <a:pt x="48" y="18"/>
                  </a:lnTo>
                  <a:lnTo>
                    <a:pt x="50" y="32"/>
                  </a:lnTo>
                  <a:lnTo>
                    <a:pt x="10" y="22"/>
                  </a:lnTo>
                  <a:lnTo>
                    <a:pt x="2" y="26"/>
                  </a:lnTo>
                  <a:lnTo>
                    <a:pt x="0" y="22"/>
                  </a:lnTo>
                  <a:lnTo>
                    <a:pt x="8" y="20"/>
                  </a:lnTo>
                  <a:lnTo>
                    <a:pt x="16" y="2"/>
                  </a:lnTo>
                  <a:lnTo>
                    <a:pt x="22" y="0"/>
                  </a:lnTo>
                  <a:lnTo>
                    <a:pt x="2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1" name="Freeform 223"/>
            <p:cNvSpPr>
              <a:spLocks/>
            </p:cNvSpPr>
            <p:nvPr/>
          </p:nvSpPr>
          <p:spPr bwMode="auto">
            <a:xfrm>
              <a:off x="7281863" y="2255838"/>
              <a:ext cx="22225" cy="22225"/>
            </a:xfrm>
            <a:custGeom>
              <a:avLst/>
              <a:gdLst/>
              <a:ahLst/>
              <a:cxnLst>
                <a:cxn ang="0">
                  <a:pos x="2" y="6"/>
                </a:cxn>
                <a:cxn ang="0">
                  <a:pos x="10" y="0"/>
                </a:cxn>
                <a:cxn ang="0">
                  <a:pos x="14" y="6"/>
                </a:cxn>
                <a:cxn ang="0">
                  <a:pos x="8" y="14"/>
                </a:cxn>
                <a:cxn ang="0">
                  <a:pos x="2" y="14"/>
                </a:cxn>
                <a:cxn ang="0">
                  <a:pos x="0" y="12"/>
                </a:cxn>
                <a:cxn ang="0">
                  <a:pos x="2" y="6"/>
                </a:cxn>
                <a:cxn ang="0">
                  <a:pos x="2" y="6"/>
                </a:cxn>
              </a:cxnLst>
              <a:rect l="0" t="0" r="r" b="b"/>
              <a:pathLst>
                <a:path w="14" h="14">
                  <a:moveTo>
                    <a:pt x="2" y="6"/>
                  </a:moveTo>
                  <a:lnTo>
                    <a:pt x="10" y="0"/>
                  </a:lnTo>
                  <a:lnTo>
                    <a:pt x="14" y="6"/>
                  </a:lnTo>
                  <a:lnTo>
                    <a:pt x="8" y="14"/>
                  </a:lnTo>
                  <a:lnTo>
                    <a:pt x="2" y="14"/>
                  </a:lnTo>
                  <a:lnTo>
                    <a:pt x="0" y="12"/>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2" name="Freeform 224"/>
            <p:cNvSpPr>
              <a:spLocks/>
            </p:cNvSpPr>
            <p:nvPr/>
          </p:nvSpPr>
          <p:spPr bwMode="auto">
            <a:xfrm>
              <a:off x="7307263" y="2192338"/>
              <a:ext cx="31750" cy="22225"/>
            </a:xfrm>
            <a:custGeom>
              <a:avLst/>
              <a:gdLst/>
              <a:ahLst/>
              <a:cxnLst>
                <a:cxn ang="0">
                  <a:pos x="10" y="2"/>
                </a:cxn>
                <a:cxn ang="0">
                  <a:pos x="20" y="2"/>
                </a:cxn>
                <a:cxn ang="0">
                  <a:pos x="14" y="12"/>
                </a:cxn>
                <a:cxn ang="0">
                  <a:pos x="10" y="10"/>
                </a:cxn>
                <a:cxn ang="0">
                  <a:pos x="2" y="14"/>
                </a:cxn>
                <a:cxn ang="0">
                  <a:pos x="0" y="12"/>
                </a:cxn>
                <a:cxn ang="0">
                  <a:pos x="4" y="4"/>
                </a:cxn>
                <a:cxn ang="0">
                  <a:pos x="4" y="0"/>
                </a:cxn>
                <a:cxn ang="0">
                  <a:pos x="10" y="2"/>
                </a:cxn>
                <a:cxn ang="0">
                  <a:pos x="10" y="2"/>
                </a:cxn>
              </a:cxnLst>
              <a:rect l="0" t="0" r="r" b="b"/>
              <a:pathLst>
                <a:path w="20" h="14">
                  <a:moveTo>
                    <a:pt x="10" y="2"/>
                  </a:moveTo>
                  <a:lnTo>
                    <a:pt x="20" y="2"/>
                  </a:lnTo>
                  <a:lnTo>
                    <a:pt x="14" y="12"/>
                  </a:lnTo>
                  <a:lnTo>
                    <a:pt x="10" y="10"/>
                  </a:lnTo>
                  <a:lnTo>
                    <a:pt x="2" y="14"/>
                  </a:lnTo>
                  <a:lnTo>
                    <a:pt x="0" y="12"/>
                  </a:lnTo>
                  <a:lnTo>
                    <a:pt x="4" y="4"/>
                  </a:lnTo>
                  <a:lnTo>
                    <a:pt x="4" y="0"/>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3" name="Freeform 225"/>
            <p:cNvSpPr>
              <a:spLocks/>
            </p:cNvSpPr>
            <p:nvPr/>
          </p:nvSpPr>
          <p:spPr bwMode="auto">
            <a:xfrm>
              <a:off x="7916863" y="2360613"/>
              <a:ext cx="34925" cy="28575"/>
            </a:xfrm>
            <a:custGeom>
              <a:avLst/>
              <a:gdLst/>
              <a:ahLst/>
              <a:cxnLst>
                <a:cxn ang="0">
                  <a:pos x="4" y="2"/>
                </a:cxn>
                <a:cxn ang="0">
                  <a:pos x="10" y="0"/>
                </a:cxn>
                <a:cxn ang="0">
                  <a:pos x="22" y="10"/>
                </a:cxn>
                <a:cxn ang="0">
                  <a:pos x="18" y="18"/>
                </a:cxn>
                <a:cxn ang="0">
                  <a:pos x="10" y="16"/>
                </a:cxn>
                <a:cxn ang="0">
                  <a:pos x="0" y="6"/>
                </a:cxn>
                <a:cxn ang="0">
                  <a:pos x="4" y="2"/>
                </a:cxn>
                <a:cxn ang="0">
                  <a:pos x="4" y="2"/>
                </a:cxn>
              </a:cxnLst>
              <a:rect l="0" t="0" r="r" b="b"/>
              <a:pathLst>
                <a:path w="22" h="18">
                  <a:moveTo>
                    <a:pt x="4" y="2"/>
                  </a:moveTo>
                  <a:lnTo>
                    <a:pt x="10" y="0"/>
                  </a:lnTo>
                  <a:lnTo>
                    <a:pt x="22" y="10"/>
                  </a:lnTo>
                  <a:lnTo>
                    <a:pt x="18" y="18"/>
                  </a:lnTo>
                  <a:lnTo>
                    <a:pt x="10" y="16"/>
                  </a:lnTo>
                  <a:lnTo>
                    <a:pt x="0" y="6"/>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4" name="Freeform 226"/>
            <p:cNvSpPr>
              <a:spLocks/>
            </p:cNvSpPr>
            <p:nvPr/>
          </p:nvSpPr>
          <p:spPr bwMode="auto">
            <a:xfrm>
              <a:off x="7269163" y="3062288"/>
              <a:ext cx="19050" cy="22225"/>
            </a:xfrm>
            <a:custGeom>
              <a:avLst/>
              <a:gdLst/>
              <a:ahLst/>
              <a:cxnLst>
                <a:cxn ang="0">
                  <a:pos x="0" y="8"/>
                </a:cxn>
                <a:cxn ang="0">
                  <a:pos x="0" y="12"/>
                </a:cxn>
                <a:cxn ang="0">
                  <a:pos x="2" y="10"/>
                </a:cxn>
                <a:cxn ang="0">
                  <a:pos x="6" y="14"/>
                </a:cxn>
                <a:cxn ang="0">
                  <a:pos x="8" y="12"/>
                </a:cxn>
                <a:cxn ang="0">
                  <a:pos x="12" y="4"/>
                </a:cxn>
                <a:cxn ang="0">
                  <a:pos x="10" y="2"/>
                </a:cxn>
                <a:cxn ang="0">
                  <a:pos x="6" y="0"/>
                </a:cxn>
                <a:cxn ang="0">
                  <a:pos x="4" y="0"/>
                </a:cxn>
                <a:cxn ang="0">
                  <a:pos x="0" y="8"/>
                </a:cxn>
                <a:cxn ang="0">
                  <a:pos x="0" y="8"/>
                </a:cxn>
              </a:cxnLst>
              <a:rect l="0" t="0" r="r" b="b"/>
              <a:pathLst>
                <a:path w="12" h="14">
                  <a:moveTo>
                    <a:pt x="0" y="8"/>
                  </a:moveTo>
                  <a:lnTo>
                    <a:pt x="0" y="12"/>
                  </a:lnTo>
                  <a:lnTo>
                    <a:pt x="2" y="10"/>
                  </a:lnTo>
                  <a:lnTo>
                    <a:pt x="6" y="14"/>
                  </a:lnTo>
                  <a:lnTo>
                    <a:pt x="8" y="12"/>
                  </a:lnTo>
                  <a:lnTo>
                    <a:pt x="12" y="4"/>
                  </a:lnTo>
                  <a:lnTo>
                    <a:pt x="10" y="2"/>
                  </a:lnTo>
                  <a:lnTo>
                    <a:pt x="6" y="0"/>
                  </a:lnTo>
                  <a:lnTo>
                    <a:pt x="4" y="0"/>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5" name="Freeform 227"/>
            <p:cNvSpPr>
              <a:spLocks/>
            </p:cNvSpPr>
            <p:nvPr/>
          </p:nvSpPr>
          <p:spPr bwMode="auto">
            <a:xfrm>
              <a:off x="7821613" y="2906713"/>
              <a:ext cx="28575" cy="28575"/>
            </a:xfrm>
            <a:custGeom>
              <a:avLst/>
              <a:gdLst/>
              <a:ahLst/>
              <a:cxnLst>
                <a:cxn ang="0">
                  <a:pos x="14" y="0"/>
                </a:cxn>
                <a:cxn ang="0">
                  <a:pos x="4" y="6"/>
                </a:cxn>
                <a:cxn ang="0">
                  <a:pos x="0" y="18"/>
                </a:cxn>
                <a:cxn ang="0">
                  <a:pos x="4" y="18"/>
                </a:cxn>
                <a:cxn ang="0">
                  <a:pos x="18" y="6"/>
                </a:cxn>
                <a:cxn ang="0">
                  <a:pos x="16" y="0"/>
                </a:cxn>
                <a:cxn ang="0">
                  <a:pos x="14" y="0"/>
                </a:cxn>
                <a:cxn ang="0">
                  <a:pos x="14" y="0"/>
                </a:cxn>
              </a:cxnLst>
              <a:rect l="0" t="0" r="r" b="b"/>
              <a:pathLst>
                <a:path w="18" h="18">
                  <a:moveTo>
                    <a:pt x="14" y="0"/>
                  </a:moveTo>
                  <a:lnTo>
                    <a:pt x="4" y="6"/>
                  </a:lnTo>
                  <a:lnTo>
                    <a:pt x="0" y="18"/>
                  </a:lnTo>
                  <a:lnTo>
                    <a:pt x="4" y="18"/>
                  </a:lnTo>
                  <a:lnTo>
                    <a:pt x="18" y="6"/>
                  </a:lnTo>
                  <a:lnTo>
                    <a:pt x="16" y="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6" name="Freeform 228"/>
            <p:cNvSpPr>
              <a:spLocks/>
            </p:cNvSpPr>
            <p:nvPr/>
          </p:nvSpPr>
          <p:spPr bwMode="auto">
            <a:xfrm>
              <a:off x="7875588" y="3059113"/>
              <a:ext cx="15875" cy="22225"/>
            </a:xfrm>
            <a:custGeom>
              <a:avLst/>
              <a:gdLst/>
              <a:ahLst/>
              <a:cxnLst>
                <a:cxn ang="0">
                  <a:pos x="2" y="0"/>
                </a:cxn>
                <a:cxn ang="0">
                  <a:pos x="4" y="0"/>
                </a:cxn>
                <a:cxn ang="0">
                  <a:pos x="6" y="6"/>
                </a:cxn>
                <a:cxn ang="0">
                  <a:pos x="10" y="14"/>
                </a:cxn>
                <a:cxn ang="0">
                  <a:pos x="4" y="10"/>
                </a:cxn>
                <a:cxn ang="0">
                  <a:pos x="0" y="0"/>
                </a:cxn>
                <a:cxn ang="0">
                  <a:pos x="2" y="0"/>
                </a:cxn>
                <a:cxn ang="0">
                  <a:pos x="2" y="0"/>
                </a:cxn>
              </a:cxnLst>
              <a:rect l="0" t="0" r="r" b="b"/>
              <a:pathLst>
                <a:path w="10" h="14">
                  <a:moveTo>
                    <a:pt x="2" y="0"/>
                  </a:moveTo>
                  <a:lnTo>
                    <a:pt x="4" y="0"/>
                  </a:lnTo>
                  <a:lnTo>
                    <a:pt x="6" y="6"/>
                  </a:lnTo>
                  <a:lnTo>
                    <a:pt x="10" y="14"/>
                  </a:lnTo>
                  <a:lnTo>
                    <a:pt x="4" y="10"/>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7" name="Freeform 229"/>
            <p:cNvSpPr>
              <a:spLocks/>
            </p:cNvSpPr>
            <p:nvPr/>
          </p:nvSpPr>
          <p:spPr bwMode="auto">
            <a:xfrm>
              <a:off x="7907338" y="3074988"/>
              <a:ext cx="12700" cy="12700"/>
            </a:xfrm>
            <a:custGeom>
              <a:avLst/>
              <a:gdLst/>
              <a:ahLst/>
              <a:cxnLst>
                <a:cxn ang="0">
                  <a:pos x="0" y="0"/>
                </a:cxn>
                <a:cxn ang="0">
                  <a:pos x="8" y="8"/>
                </a:cxn>
                <a:cxn ang="0">
                  <a:pos x="2" y="4"/>
                </a:cxn>
                <a:cxn ang="0">
                  <a:pos x="0" y="0"/>
                </a:cxn>
                <a:cxn ang="0">
                  <a:pos x="0" y="0"/>
                </a:cxn>
              </a:cxnLst>
              <a:rect l="0" t="0" r="r" b="b"/>
              <a:pathLst>
                <a:path w="8" h="8">
                  <a:moveTo>
                    <a:pt x="0" y="0"/>
                  </a:moveTo>
                  <a:lnTo>
                    <a:pt x="8" y="8"/>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8" name="Freeform 230"/>
            <p:cNvSpPr>
              <a:spLocks/>
            </p:cNvSpPr>
            <p:nvPr/>
          </p:nvSpPr>
          <p:spPr bwMode="auto">
            <a:xfrm>
              <a:off x="8272463" y="4926013"/>
              <a:ext cx="6350" cy="3175"/>
            </a:xfrm>
            <a:custGeom>
              <a:avLst/>
              <a:gdLst/>
              <a:ahLst/>
              <a:cxnLst>
                <a:cxn ang="0">
                  <a:pos x="4" y="0"/>
                </a:cxn>
                <a:cxn ang="0">
                  <a:pos x="4" y="2"/>
                </a:cxn>
                <a:cxn ang="0">
                  <a:pos x="0" y="0"/>
                </a:cxn>
                <a:cxn ang="0">
                  <a:pos x="4" y="0"/>
                </a:cxn>
                <a:cxn ang="0">
                  <a:pos x="4" y="0"/>
                </a:cxn>
              </a:cxnLst>
              <a:rect l="0" t="0" r="r" b="b"/>
              <a:pathLst>
                <a:path w="4" h="2">
                  <a:moveTo>
                    <a:pt x="4" y="0"/>
                  </a:moveTo>
                  <a:lnTo>
                    <a:pt x="4"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9" name="Freeform 231"/>
            <p:cNvSpPr>
              <a:spLocks/>
            </p:cNvSpPr>
            <p:nvPr/>
          </p:nvSpPr>
          <p:spPr bwMode="auto">
            <a:xfrm>
              <a:off x="8323263" y="4754563"/>
              <a:ext cx="15875" cy="9525"/>
            </a:xfrm>
            <a:custGeom>
              <a:avLst/>
              <a:gdLst/>
              <a:ahLst/>
              <a:cxnLst>
                <a:cxn ang="0">
                  <a:pos x="4" y="0"/>
                </a:cxn>
                <a:cxn ang="0">
                  <a:pos x="8" y="2"/>
                </a:cxn>
                <a:cxn ang="0">
                  <a:pos x="10" y="6"/>
                </a:cxn>
                <a:cxn ang="0">
                  <a:pos x="2" y="4"/>
                </a:cxn>
                <a:cxn ang="0">
                  <a:pos x="0" y="0"/>
                </a:cxn>
                <a:cxn ang="0">
                  <a:pos x="4" y="0"/>
                </a:cxn>
                <a:cxn ang="0">
                  <a:pos x="4" y="0"/>
                </a:cxn>
              </a:cxnLst>
              <a:rect l="0" t="0" r="r" b="b"/>
              <a:pathLst>
                <a:path w="10" h="6">
                  <a:moveTo>
                    <a:pt x="4" y="0"/>
                  </a:moveTo>
                  <a:lnTo>
                    <a:pt x="8" y="2"/>
                  </a:lnTo>
                  <a:lnTo>
                    <a:pt x="10" y="6"/>
                  </a:lnTo>
                  <a:lnTo>
                    <a:pt x="2"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0" name="Freeform 232"/>
            <p:cNvSpPr>
              <a:spLocks/>
            </p:cNvSpPr>
            <p:nvPr/>
          </p:nvSpPr>
          <p:spPr bwMode="auto">
            <a:xfrm>
              <a:off x="8339138" y="4764088"/>
              <a:ext cx="15875" cy="3175"/>
            </a:xfrm>
            <a:custGeom>
              <a:avLst/>
              <a:gdLst/>
              <a:ahLst/>
              <a:cxnLst>
                <a:cxn ang="0">
                  <a:pos x="6" y="0"/>
                </a:cxn>
                <a:cxn ang="0">
                  <a:pos x="10" y="2"/>
                </a:cxn>
                <a:cxn ang="0">
                  <a:pos x="2" y="2"/>
                </a:cxn>
                <a:cxn ang="0">
                  <a:pos x="0" y="0"/>
                </a:cxn>
                <a:cxn ang="0">
                  <a:pos x="6" y="0"/>
                </a:cxn>
                <a:cxn ang="0">
                  <a:pos x="6" y="0"/>
                </a:cxn>
              </a:cxnLst>
              <a:rect l="0" t="0" r="r" b="b"/>
              <a:pathLst>
                <a:path w="10" h="2">
                  <a:moveTo>
                    <a:pt x="6" y="0"/>
                  </a:moveTo>
                  <a:lnTo>
                    <a:pt x="10" y="2"/>
                  </a:lnTo>
                  <a:lnTo>
                    <a:pt x="2"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1" name="Freeform 233"/>
            <p:cNvSpPr>
              <a:spLocks/>
            </p:cNvSpPr>
            <p:nvPr/>
          </p:nvSpPr>
          <p:spPr bwMode="auto">
            <a:xfrm>
              <a:off x="8243888" y="5500688"/>
              <a:ext cx="9525" cy="9525"/>
            </a:xfrm>
            <a:custGeom>
              <a:avLst/>
              <a:gdLst/>
              <a:ahLst/>
              <a:cxnLst>
                <a:cxn ang="0">
                  <a:pos x="6" y="0"/>
                </a:cxn>
                <a:cxn ang="0">
                  <a:pos x="6" y="4"/>
                </a:cxn>
                <a:cxn ang="0">
                  <a:pos x="2" y="6"/>
                </a:cxn>
                <a:cxn ang="0">
                  <a:pos x="2" y="2"/>
                </a:cxn>
                <a:cxn ang="0">
                  <a:pos x="0" y="0"/>
                </a:cxn>
                <a:cxn ang="0">
                  <a:pos x="6" y="0"/>
                </a:cxn>
                <a:cxn ang="0">
                  <a:pos x="6" y="0"/>
                </a:cxn>
              </a:cxnLst>
              <a:rect l="0" t="0" r="r" b="b"/>
              <a:pathLst>
                <a:path w="6" h="6">
                  <a:moveTo>
                    <a:pt x="6" y="0"/>
                  </a:moveTo>
                  <a:lnTo>
                    <a:pt x="6" y="4"/>
                  </a:lnTo>
                  <a:lnTo>
                    <a:pt x="2" y="6"/>
                  </a:lnTo>
                  <a:lnTo>
                    <a:pt x="2"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2" name="Freeform 234"/>
            <p:cNvSpPr>
              <a:spLocks/>
            </p:cNvSpPr>
            <p:nvPr/>
          </p:nvSpPr>
          <p:spPr bwMode="auto">
            <a:xfrm>
              <a:off x="8208963" y="3179763"/>
              <a:ext cx="12700" cy="9525"/>
            </a:xfrm>
            <a:custGeom>
              <a:avLst/>
              <a:gdLst/>
              <a:ahLst/>
              <a:cxnLst>
                <a:cxn ang="0">
                  <a:pos x="0" y="0"/>
                </a:cxn>
                <a:cxn ang="0">
                  <a:pos x="8" y="2"/>
                </a:cxn>
                <a:cxn ang="0">
                  <a:pos x="6" y="6"/>
                </a:cxn>
                <a:cxn ang="0">
                  <a:pos x="2" y="4"/>
                </a:cxn>
                <a:cxn ang="0">
                  <a:pos x="4" y="2"/>
                </a:cxn>
                <a:cxn ang="0">
                  <a:pos x="0" y="0"/>
                </a:cxn>
                <a:cxn ang="0">
                  <a:pos x="0" y="0"/>
                </a:cxn>
              </a:cxnLst>
              <a:rect l="0" t="0" r="r" b="b"/>
              <a:pathLst>
                <a:path w="8" h="6">
                  <a:moveTo>
                    <a:pt x="0" y="0"/>
                  </a:moveTo>
                  <a:lnTo>
                    <a:pt x="8" y="2"/>
                  </a:lnTo>
                  <a:lnTo>
                    <a:pt x="6" y="6"/>
                  </a:lnTo>
                  <a:lnTo>
                    <a:pt x="2" y="4"/>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3" name="Freeform 235"/>
            <p:cNvSpPr>
              <a:spLocks/>
            </p:cNvSpPr>
            <p:nvPr/>
          </p:nvSpPr>
          <p:spPr bwMode="auto">
            <a:xfrm>
              <a:off x="8221663" y="3179763"/>
              <a:ext cx="12700" cy="6350"/>
            </a:xfrm>
            <a:custGeom>
              <a:avLst/>
              <a:gdLst/>
              <a:ahLst/>
              <a:cxnLst>
                <a:cxn ang="0">
                  <a:pos x="0" y="4"/>
                </a:cxn>
                <a:cxn ang="0">
                  <a:pos x="8" y="0"/>
                </a:cxn>
                <a:cxn ang="0">
                  <a:pos x="6" y="4"/>
                </a:cxn>
                <a:cxn ang="0">
                  <a:pos x="0" y="4"/>
                </a:cxn>
                <a:cxn ang="0">
                  <a:pos x="0" y="4"/>
                </a:cxn>
              </a:cxnLst>
              <a:rect l="0" t="0" r="r" b="b"/>
              <a:pathLst>
                <a:path w="8" h="4">
                  <a:moveTo>
                    <a:pt x="0" y="4"/>
                  </a:moveTo>
                  <a:lnTo>
                    <a:pt x="8" y="0"/>
                  </a:lnTo>
                  <a:lnTo>
                    <a:pt x="6"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4" name="Freeform 236"/>
            <p:cNvSpPr>
              <a:spLocks/>
            </p:cNvSpPr>
            <p:nvPr/>
          </p:nvSpPr>
          <p:spPr bwMode="auto">
            <a:xfrm>
              <a:off x="8240713" y="3176588"/>
              <a:ext cx="9525" cy="12700"/>
            </a:xfrm>
            <a:custGeom>
              <a:avLst/>
              <a:gdLst/>
              <a:ahLst/>
              <a:cxnLst>
                <a:cxn ang="0">
                  <a:pos x="0" y="4"/>
                </a:cxn>
                <a:cxn ang="0">
                  <a:pos x="2" y="0"/>
                </a:cxn>
                <a:cxn ang="0">
                  <a:pos x="2" y="4"/>
                </a:cxn>
                <a:cxn ang="0">
                  <a:pos x="6" y="4"/>
                </a:cxn>
                <a:cxn ang="0">
                  <a:pos x="6" y="4"/>
                </a:cxn>
                <a:cxn ang="0">
                  <a:pos x="0" y="8"/>
                </a:cxn>
                <a:cxn ang="0">
                  <a:pos x="0" y="4"/>
                </a:cxn>
                <a:cxn ang="0">
                  <a:pos x="0" y="4"/>
                </a:cxn>
              </a:cxnLst>
              <a:rect l="0" t="0" r="r" b="b"/>
              <a:pathLst>
                <a:path w="6" h="8">
                  <a:moveTo>
                    <a:pt x="0" y="4"/>
                  </a:moveTo>
                  <a:lnTo>
                    <a:pt x="2" y="0"/>
                  </a:lnTo>
                  <a:lnTo>
                    <a:pt x="2" y="4"/>
                  </a:lnTo>
                  <a:lnTo>
                    <a:pt x="6" y="4"/>
                  </a:lnTo>
                  <a:lnTo>
                    <a:pt x="6" y="4"/>
                  </a:lnTo>
                  <a:lnTo>
                    <a:pt x="0"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5" name="Freeform 237"/>
            <p:cNvSpPr>
              <a:spLocks/>
            </p:cNvSpPr>
            <p:nvPr/>
          </p:nvSpPr>
          <p:spPr bwMode="auto">
            <a:xfrm>
              <a:off x="8285163" y="3163888"/>
              <a:ext cx="15875" cy="9525"/>
            </a:xfrm>
            <a:custGeom>
              <a:avLst/>
              <a:gdLst/>
              <a:ahLst/>
              <a:cxnLst>
                <a:cxn ang="0">
                  <a:pos x="6" y="0"/>
                </a:cxn>
                <a:cxn ang="0">
                  <a:pos x="8" y="0"/>
                </a:cxn>
                <a:cxn ang="0">
                  <a:pos x="10" y="2"/>
                </a:cxn>
                <a:cxn ang="0">
                  <a:pos x="6" y="6"/>
                </a:cxn>
                <a:cxn ang="0">
                  <a:pos x="0" y="6"/>
                </a:cxn>
                <a:cxn ang="0">
                  <a:pos x="6" y="2"/>
                </a:cxn>
                <a:cxn ang="0">
                  <a:pos x="6" y="0"/>
                </a:cxn>
                <a:cxn ang="0">
                  <a:pos x="6" y="0"/>
                </a:cxn>
              </a:cxnLst>
              <a:rect l="0" t="0" r="r" b="b"/>
              <a:pathLst>
                <a:path w="10" h="6">
                  <a:moveTo>
                    <a:pt x="6" y="0"/>
                  </a:moveTo>
                  <a:lnTo>
                    <a:pt x="8" y="0"/>
                  </a:lnTo>
                  <a:lnTo>
                    <a:pt x="10" y="2"/>
                  </a:lnTo>
                  <a:lnTo>
                    <a:pt x="6" y="6"/>
                  </a:lnTo>
                  <a:lnTo>
                    <a:pt x="0" y="6"/>
                  </a:lnTo>
                  <a:lnTo>
                    <a:pt x="6"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6" name="Freeform 238"/>
            <p:cNvSpPr>
              <a:spLocks/>
            </p:cNvSpPr>
            <p:nvPr/>
          </p:nvSpPr>
          <p:spPr bwMode="auto">
            <a:xfrm>
              <a:off x="8301038" y="3170238"/>
              <a:ext cx="19050" cy="3175"/>
            </a:xfrm>
            <a:custGeom>
              <a:avLst/>
              <a:gdLst/>
              <a:ahLst/>
              <a:cxnLst>
                <a:cxn ang="0">
                  <a:pos x="0" y="0"/>
                </a:cxn>
                <a:cxn ang="0">
                  <a:pos x="12" y="2"/>
                </a:cxn>
                <a:cxn ang="0">
                  <a:pos x="4" y="2"/>
                </a:cxn>
                <a:cxn ang="0">
                  <a:pos x="0" y="0"/>
                </a:cxn>
                <a:cxn ang="0">
                  <a:pos x="0" y="0"/>
                </a:cxn>
              </a:cxnLst>
              <a:rect l="0" t="0" r="r" b="b"/>
              <a:pathLst>
                <a:path w="12" h="2">
                  <a:moveTo>
                    <a:pt x="0" y="0"/>
                  </a:moveTo>
                  <a:lnTo>
                    <a:pt x="12" y="2"/>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7" name="Freeform 239"/>
            <p:cNvSpPr>
              <a:spLocks/>
            </p:cNvSpPr>
            <p:nvPr/>
          </p:nvSpPr>
          <p:spPr bwMode="auto">
            <a:xfrm>
              <a:off x="8329613" y="3160713"/>
              <a:ext cx="6350" cy="6350"/>
            </a:xfrm>
            <a:custGeom>
              <a:avLst/>
              <a:gdLst/>
              <a:ahLst/>
              <a:cxnLst>
                <a:cxn ang="0">
                  <a:pos x="2" y="0"/>
                </a:cxn>
                <a:cxn ang="0">
                  <a:pos x="4" y="2"/>
                </a:cxn>
                <a:cxn ang="0">
                  <a:pos x="0" y="4"/>
                </a:cxn>
                <a:cxn ang="0">
                  <a:pos x="2" y="0"/>
                </a:cxn>
                <a:cxn ang="0">
                  <a:pos x="2" y="0"/>
                </a:cxn>
              </a:cxnLst>
              <a:rect l="0" t="0" r="r" b="b"/>
              <a:pathLst>
                <a:path w="4" h="4">
                  <a:moveTo>
                    <a:pt x="2" y="0"/>
                  </a:moveTo>
                  <a:lnTo>
                    <a:pt x="4" y="2"/>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8" name="Freeform 240"/>
            <p:cNvSpPr>
              <a:spLocks/>
            </p:cNvSpPr>
            <p:nvPr/>
          </p:nvSpPr>
          <p:spPr bwMode="auto">
            <a:xfrm>
              <a:off x="8326438" y="2849563"/>
              <a:ext cx="9525" cy="6350"/>
            </a:xfrm>
            <a:custGeom>
              <a:avLst/>
              <a:gdLst/>
              <a:ahLst/>
              <a:cxnLst>
                <a:cxn ang="0">
                  <a:pos x="0" y="0"/>
                </a:cxn>
                <a:cxn ang="0">
                  <a:pos x="6" y="4"/>
                </a:cxn>
                <a:cxn ang="0">
                  <a:pos x="0" y="2"/>
                </a:cxn>
                <a:cxn ang="0">
                  <a:pos x="0" y="0"/>
                </a:cxn>
                <a:cxn ang="0">
                  <a:pos x="0" y="0"/>
                </a:cxn>
              </a:cxnLst>
              <a:rect l="0" t="0" r="r" b="b"/>
              <a:pathLst>
                <a:path w="6" h="4">
                  <a:moveTo>
                    <a:pt x="0" y="0"/>
                  </a:moveTo>
                  <a:lnTo>
                    <a:pt x="6"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9" name="Freeform 241"/>
            <p:cNvSpPr>
              <a:spLocks/>
            </p:cNvSpPr>
            <p:nvPr/>
          </p:nvSpPr>
          <p:spPr bwMode="auto">
            <a:xfrm>
              <a:off x="6557963" y="4246563"/>
              <a:ext cx="3175" cy="6350"/>
            </a:xfrm>
            <a:custGeom>
              <a:avLst/>
              <a:gdLst/>
              <a:ahLst/>
              <a:cxnLst>
                <a:cxn ang="0">
                  <a:pos x="0" y="2"/>
                </a:cxn>
                <a:cxn ang="0">
                  <a:pos x="2" y="4"/>
                </a:cxn>
                <a:cxn ang="0">
                  <a:pos x="2" y="0"/>
                </a:cxn>
                <a:cxn ang="0">
                  <a:pos x="0" y="2"/>
                </a:cxn>
                <a:cxn ang="0">
                  <a:pos x="0" y="2"/>
                </a:cxn>
              </a:cxnLst>
              <a:rect l="0" t="0" r="r" b="b"/>
              <a:pathLst>
                <a:path w="2" h="4">
                  <a:moveTo>
                    <a:pt x="0" y="2"/>
                  </a:moveTo>
                  <a:lnTo>
                    <a:pt x="2" y="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0" name="Freeform 242"/>
            <p:cNvSpPr>
              <a:spLocks/>
            </p:cNvSpPr>
            <p:nvPr/>
          </p:nvSpPr>
          <p:spPr bwMode="auto">
            <a:xfrm>
              <a:off x="8145463" y="2262188"/>
              <a:ext cx="82550" cy="47625"/>
            </a:xfrm>
            <a:custGeom>
              <a:avLst/>
              <a:gdLst/>
              <a:ahLst/>
              <a:cxnLst>
                <a:cxn ang="0">
                  <a:pos x="20" y="0"/>
                </a:cxn>
                <a:cxn ang="0">
                  <a:pos x="32" y="0"/>
                </a:cxn>
                <a:cxn ang="0">
                  <a:pos x="44" y="4"/>
                </a:cxn>
                <a:cxn ang="0">
                  <a:pos x="52" y="16"/>
                </a:cxn>
                <a:cxn ang="0">
                  <a:pos x="32" y="28"/>
                </a:cxn>
                <a:cxn ang="0">
                  <a:pos x="20" y="24"/>
                </a:cxn>
                <a:cxn ang="0">
                  <a:pos x="4" y="30"/>
                </a:cxn>
                <a:cxn ang="0">
                  <a:pos x="0" y="22"/>
                </a:cxn>
                <a:cxn ang="0">
                  <a:pos x="10" y="8"/>
                </a:cxn>
                <a:cxn ang="0">
                  <a:pos x="20" y="0"/>
                </a:cxn>
                <a:cxn ang="0">
                  <a:pos x="20" y="0"/>
                </a:cxn>
              </a:cxnLst>
              <a:rect l="0" t="0" r="r" b="b"/>
              <a:pathLst>
                <a:path w="52" h="30">
                  <a:moveTo>
                    <a:pt x="20" y="0"/>
                  </a:moveTo>
                  <a:lnTo>
                    <a:pt x="32" y="0"/>
                  </a:lnTo>
                  <a:lnTo>
                    <a:pt x="44" y="4"/>
                  </a:lnTo>
                  <a:lnTo>
                    <a:pt x="52" y="16"/>
                  </a:lnTo>
                  <a:lnTo>
                    <a:pt x="32" y="28"/>
                  </a:lnTo>
                  <a:lnTo>
                    <a:pt x="20" y="24"/>
                  </a:lnTo>
                  <a:lnTo>
                    <a:pt x="4" y="30"/>
                  </a:lnTo>
                  <a:lnTo>
                    <a:pt x="0" y="22"/>
                  </a:lnTo>
                  <a:lnTo>
                    <a:pt x="10" y="8"/>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1" name="Freeform 243"/>
            <p:cNvSpPr>
              <a:spLocks/>
            </p:cNvSpPr>
            <p:nvPr/>
          </p:nvSpPr>
          <p:spPr bwMode="auto">
            <a:xfrm>
              <a:off x="4786313" y="3478213"/>
              <a:ext cx="50800" cy="41275"/>
            </a:xfrm>
            <a:custGeom>
              <a:avLst/>
              <a:gdLst/>
              <a:ahLst/>
              <a:cxnLst>
                <a:cxn ang="0">
                  <a:pos x="2" y="6"/>
                </a:cxn>
                <a:cxn ang="0">
                  <a:pos x="4" y="2"/>
                </a:cxn>
                <a:cxn ang="0">
                  <a:pos x="8" y="0"/>
                </a:cxn>
                <a:cxn ang="0">
                  <a:pos x="10" y="2"/>
                </a:cxn>
                <a:cxn ang="0">
                  <a:pos x="12" y="0"/>
                </a:cxn>
                <a:cxn ang="0">
                  <a:pos x="24" y="2"/>
                </a:cxn>
                <a:cxn ang="0">
                  <a:pos x="30" y="6"/>
                </a:cxn>
                <a:cxn ang="0">
                  <a:pos x="32" y="18"/>
                </a:cxn>
                <a:cxn ang="0">
                  <a:pos x="26" y="22"/>
                </a:cxn>
                <a:cxn ang="0">
                  <a:pos x="22" y="22"/>
                </a:cxn>
                <a:cxn ang="0">
                  <a:pos x="14" y="26"/>
                </a:cxn>
                <a:cxn ang="0">
                  <a:pos x="6" y="26"/>
                </a:cxn>
                <a:cxn ang="0">
                  <a:pos x="2" y="22"/>
                </a:cxn>
                <a:cxn ang="0">
                  <a:pos x="0" y="18"/>
                </a:cxn>
                <a:cxn ang="0">
                  <a:pos x="0" y="4"/>
                </a:cxn>
                <a:cxn ang="0">
                  <a:pos x="2" y="6"/>
                </a:cxn>
                <a:cxn ang="0">
                  <a:pos x="2" y="6"/>
                </a:cxn>
              </a:cxnLst>
              <a:rect l="0" t="0" r="r" b="b"/>
              <a:pathLst>
                <a:path w="32" h="26">
                  <a:moveTo>
                    <a:pt x="2" y="6"/>
                  </a:moveTo>
                  <a:lnTo>
                    <a:pt x="4" y="2"/>
                  </a:lnTo>
                  <a:lnTo>
                    <a:pt x="8" y="0"/>
                  </a:lnTo>
                  <a:lnTo>
                    <a:pt x="10" y="2"/>
                  </a:lnTo>
                  <a:lnTo>
                    <a:pt x="12" y="0"/>
                  </a:lnTo>
                  <a:lnTo>
                    <a:pt x="24" y="2"/>
                  </a:lnTo>
                  <a:lnTo>
                    <a:pt x="30" y="6"/>
                  </a:lnTo>
                  <a:lnTo>
                    <a:pt x="32" y="18"/>
                  </a:lnTo>
                  <a:lnTo>
                    <a:pt x="26" y="22"/>
                  </a:lnTo>
                  <a:lnTo>
                    <a:pt x="22" y="22"/>
                  </a:lnTo>
                  <a:lnTo>
                    <a:pt x="14" y="26"/>
                  </a:lnTo>
                  <a:lnTo>
                    <a:pt x="6" y="26"/>
                  </a:lnTo>
                  <a:lnTo>
                    <a:pt x="2" y="22"/>
                  </a:lnTo>
                  <a:lnTo>
                    <a:pt x="0" y="18"/>
                  </a:lnTo>
                  <a:lnTo>
                    <a:pt x="0" y="4"/>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2" name="Freeform 244"/>
            <p:cNvSpPr>
              <a:spLocks/>
            </p:cNvSpPr>
            <p:nvPr/>
          </p:nvSpPr>
          <p:spPr bwMode="auto">
            <a:xfrm>
              <a:off x="4757738" y="3468688"/>
              <a:ext cx="38100" cy="85725"/>
            </a:xfrm>
            <a:custGeom>
              <a:avLst/>
              <a:gdLst/>
              <a:ahLst/>
              <a:cxnLst>
                <a:cxn ang="0">
                  <a:pos x="12" y="54"/>
                </a:cxn>
                <a:cxn ang="0">
                  <a:pos x="24" y="38"/>
                </a:cxn>
                <a:cxn ang="0">
                  <a:pos x="24" y="32"/>
                </a:cxn>
                <a:cxn ang="0">
                  <a:pos x="20" y="28"/>
                </a:cxn>
                <a:cxn ang="0">
                  <a:pos x="18" y="24"/>
                </a:cxn>
                <a:cxn ang="0">
                  <a:pos x="18" y="10"/>
                </a:cxn>
                <a:cxn ang="0">
                  <a:pos x="12" y="2"/>
                </a:cxn>
                <a:cxn ang="0">
                  <a:pos x="6" y="0"/>
                </a:cxn>
                <a:cxn ang="0">
                  <a:pos x="4" y="4"/>
                </a:cxn>
                <a:cxn ang="0">
                  <a:pos x="2" y="14"/>
                </a:cxn>
                <a:cxn ang="0">
                  <a:pos x="4" y="16"/>
                </a:cxn>
                <a:cxn ang="0">
                  <a:pos x="2" y="24"/>
                </a:cxn>
                <a:cxn ang="0">
                  <a:pos x="4" y="26"/>
                </a:cxn>
                <a:cxn ang="0">
                  <a:pos x="2" y="34"/>
                </a:cxn>
                <a:cxn ang="0">
                  <a:pos x="2" y="40"/>
                </a:cxn>
                <a:cxn ang="0">
                  <a:pos x="0" y="40"/>
                </a:cxn>
                <a:cxn ang="0">
                  <a:pos x="4" y="46"/>
                </a:cxn>
                <a:cxn ang="0">
                  <a:pos x="8" y="48"/>
                </a:cxn>
                <a:cxn ang="0">
                  <a:pos x="10" y="52"/>
                </a:cxn>
                <a:cxn ang="0">
                  <a:pos x="12" y="54"/>
                </a:cxn>
                <a:cxn ang="0">
                  <a:pos x="12" y="54"/>
                </a:cxn>
              </a:cxnLst>
              <a:rect l="0" t="0" r="r" b="b"/>
              <a:pathLst>
                <a:path w="24" h="54">
                  <a:moveTo>
                    <a:pt x="12" y="54"/>
                  </a:moveTo>
                  <a:lnTo>
                    <a:pt x="24" y="38"/>
                  </a:lnTo>
                  <a:lnTo>
                    <a:pt x="24" y="32"/>
                  </a:lnTo>
                  <a:lnTo>
                    <a:pt x="20" y="28"/>
                  </a:lnTo>
                  <a:lnTo>
                    <a:pt x="18" y="24"/>
                  </a:lnTo>
                  <a:lnTo>
                    <a:pt x="18" y="10"/>
                  </a:lnTo>
                  <a:lnTo>
                    <a:pt x="12" y="2"/>
                  </a:lnTo>
                  <a:lnTo>
                    <a:pt x="6" y="0"/>
                  </a:lnTo>
                  <a:lnTo>
                    <a:pt x="4" y="4"/>
                  </a:lnTo>
                  <a:lnTo>
                    <a:pt x="2" y="14"/>
                  </a:lnTo>
                  <a:lnTo>
                    <a:pt x="4" y="16"/>
                  </a:lnTo>
                  <a:lnTo>
                    <a:pt x="2" y="24"/>
                  </a:lnTo>
                  <a:lnTo>
                    <a:pt x="4" y="26"/>
                  </a:lnTo>
                  <a:lnTo>
                    <a:pt x="2" y="34"/>
                  </a:lnTo>
                  <a:lnTo>
                    <a:pt x="2" y="40"/>
                  </a:lnTo>
                  <a:lnTo>
                    <a:pt x="0" y="40"/>
                  </a:lnTo>
                  <a:lnTo>
                    <a:pt x="4" y="46"/>
                  </a:lnTo>
                  <a:lnTo>
                    <a:pt x="8" y="48"/>
                  </a:lnTo>
                  <a:lnTo>
                    <a:pt x="10" y="52"/>
                  </a:lnTo>
                  <a:lnTo>
                    <a:pt x="12" y="54"/>
                  </a:lnTo>
                  <a:lnTo>
                    <a:pt x="12"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3" name="Freeform 245"/>
            <p:cNvSpPr>
              <a:spLocks/>
            </p:cNvSpPr>
            <p:nvPr/>
          </p:nvSpPr>
          <p:spPr bwMode="auto">
            <a:xfrm>
              <a:off x="4741863" y="3363913"/>
              <a:ext cx="92075" cy="127000"/>
            </a:xfrm>
            <a:custGeom>
              <a:avLst/>
              <a:gdLst/>
              <a:ahLst/>
              <a:cxnLst>
                <a:cxn ang="0">
                  <a:pos x="52" y="68"/>
                </a:cxn>
                <a:cxn ang="0">
                  <a:pos x="52" y="50"/>
                </a:cxn>
                <a:cxn ang="0">
                  <a:pos x="54" y="40"/>
                </a:cxn>
                <a:cxn ang="0">
                  <a:pos x="54" y="38"/>
                </a:cxn>
                <a:cxn ang="0">
                  <a:pos x="56" y="32"/>
                </a:cxn>
                <a:cxn ang="0">
                  <a:pos x="50" y="30"/>
                </a:cxn>
                <a:cxn ang="0">
                  <a:pos x="40" y="20"/>
                </a:cxn>
                <a:cxn ang="0">
                  <a:pos x="30" y="6"/>
                </a:cxn>
                <a:cxn ang="0">
                  <a:pos x="22" y="0"/>
                </a:cxn>
                <a:cxn ang="0">
                  <a:pos x="4" y="6"/>
                </a:cxn>
                <a:cxn ang="0">
                  <a:pos x="4" y="12"/>
                </a:cxn>
                <a:cxn ang="0">
                  <a:pos x="6" y="14"/>
                </a:cxn>
                <a:cxn ang="0">
                  <a:pos x="10" y="18"/>
                </a:cxn>
                <a:cxn ang="0">
                  <a:pos x="12" y="22"/>
                </a:cxn>
                <a:cxn ang="0">
                  <a:pos x="8" y="34"/>
                </a:cxn>
                <a:cxn ang="0">
                  <a:pos x="16" y="40"/>
                </a:cxn>
                <a:cxn ang="0">
                  <a:pos x="12" y="40"/>
                </a:cxn>
                <a:cxn ang="0">
                  <a:pos x="14" y="46"/>
                </a:cxn>
                <a:cxn ang="0">
                  <a:pos x="8" y="50"/>
                </a:cxn>
                <a:cxn ang="0">
                  <a:pos x="8" y="52"/>
                </a:cxn>
                <a:cxn ang="0">
                  <a:pos x="8" y="54"/>
                </a:cxn>
                <a:cxn ang="0">
                  <a:pos x="4" y="52"/>
                </a:cxn>
                <a:cxn ang="0">
                  <a:pos x="2" y="58"/>
                </a:cxn>
                <a:cxn ang="0">
                  <a:pos x="0" y="62"/>
                </a:cxn>
                <a:cxn ang="0">
                  <a:pos x="0" y="66"/>
                </a:cxn>
                <a:cxn ang="0">
                  <a:pos x="0" y="70"/>
                </a:cxn>
                <a:cxn ang="0">
                  <a:pos x="6" y="74"/>
                </a:cxn>
                <a:cxn ang="0">
                  <a:pos x="10" y="80"/>
                </a:cxn>
                <a:cxn ang="0">
                  <a:pos x="14" y="70"/>
                </a:cxn>
                <a:cxn ang="0">
                  <a:pos x="22" y="68"/>
                </a:cxn>
                <a:cxn ang="0">
                  <a:pos x="30" y="78"/>
                </a:cxn>
                <a:cxn ang="0">
                  <a:pos x="36" y="72"/>
                </a:cxn>
                <a:cxn ang="0">
                  <a:pos x="40" y="72"/>
                </a:cxn>
                <a:cxn ang="0">
                  <a:pos x="52" y="74"/>
                </a:cxn>
              </a:cxnLst>
              <a:rect l="0" t="0" r="r" b="b"/>
              <a:pathLst>
                <a:path w="58" h="80">
                  <a:moveTo>
                    <a:pt x="52" y="74"/>
                  </a:moveTo>
                  <a:lnTo>
                    <a:pt x="52" y="68"/>
                  </a:lnTo>
                  <a:lnTo>
                    <a:pt x="58" y="58"/>
                  </a:lnTo>
                  <a:lnTo>
                    <a:pt x="52" y="50"/>
                  </a:lnTo>
                  <a:lnTo>
                    <a:pt x="52" y="46"/>
                  </a:lnTo>
                  <a:lnTo>
                    <a:pt x="54" y="40"/>
                  </a:lnTo>
                  <a:lnTo>
                    <a:pt x="58" y="38"/>
                  </a:lnTo>
                  <a:lnTo>
                    <a:pt x="54" y="38"/>
                  </a:lnTo>
                  <a:lnTo>
                    <a:pt x="52" y="34"/>
                  </a:lnTo>
                  <a:lnTo>
                    <a:pt x="56" y="32"/>
                  </a:lnTo>
                  <a:lnTo>
                    <a:pt x="54" y="28"/>
                  </a:lnTo>
                  <a:lnTo>
                    <a:pt x="50" y="30"/>
                  </a:lnTo>
                  <a:lnTo>
                    <a:pt x="40" y="26"/>
                  </a:lnTo>
                  <a:lnTo>
                    <a:pt x="40" y="20"/>
                  </a:lnTo>
                  <a:lnTo>
                    <a:pt x="34" y="18"/>
                  </a:lnTo>
                  <a:lnTo>
                    <a:pt x="30" y="6"/>
                  </a:lnTo>
                  <a:lnTo>
                    <a:pt x="24" y="2"/>
                  </a:lnTo>
                  <a:lnTo>
                    <a:pt x="22" y="0"/>
                  </a:lnTo>
                  <a:lnTo>
                    <a:pt x="16" y="0"/>
                  </a:lnTo>
                  <a:lnTo>
                    <a:pt x="4" y="6"/>
                  </a:lnTo>
                  <a:lnTo>
                    <a:pt x="6" y="6"/>
                  </a:lnTo>
                  <a:lnTo>
                    <a:pt x="4" y="12"/>
                  </a:lnTo>
                  <a:lnTo>
                    <a:pt x="8" y="12"/>
                  </a:lnTo>
                  <a:lnTo>
                    <a:pt x="6" y="14"/>
                  </a:lnTo>
                  <a:lnTo>
                    <a:pt x="12" y="16"/>
                  </a:lnTo>
                  <a:lnTo>
                    <a:pt x="10" y="18"/>
                  </a:lnTo>
                  <a:lnTo>
                    <a:pt x="8" y="24"/>
                  </a:lnTo>
                  <a:lnTo>
                    <a:pt x="12" y="22"/>
                  </a:lnTo>
                  <a:lnTo>
                    <a:pt x="12" y="24"/>
                  </a:lnTo>
                  <a:lnTo>
                    <a:pt x="8" y="34"/>
                  </a:lnTo>
                  <a:lnTo>
                    <a:pt x="10" y="34"/>
                  </a:lnTo>
                  <a:lnTo>
                    <a:pt x="16" y="40"/>
                  </a:lnTo>
                  <a:lnTo>
                    <a:pt x="14" y="40"/>
                  </a:lnTo>
                  <a:lnTo>
                    <a:pt x="12" y="40"/>
                  </a:lnTo>
                  <a:lnTo>
                    <a:pt x="10" y="40"/>
                  </a:lnTo>
                  <a:lnTo>
                    <a:pt x="14" y="46"/>
                  </a:lnTo>
                  <a:lnTo>
                    <a:pt x="14" y="48"/>
                  </a:lnTo>
                  <a:lnTo>
                    <a:pt x="8" y="50"/>
                  </a:lnTo>
                  <a:lnTo>
                    <a:pt x="6" y="50"/>
                  </a:lnTo>
                  <a:lnTo>
                    <a:pt x="8" y="52"/>
                  </a:lnTo>
                  <a:lnTo>
                    <a:pt x="8" y="54"/>
                  </a:lnTo>
                  <a:lnTo>
                    <a:pt x="8" y="54"/>
                  </a:lnTo>
                  <a:lnTo>
                    <a:pt x="6" y="52"/>
                  </a:lnTo>
                  <a:lnTo>
                    <a:pt x="4" y="52"/>
                  </a:lnTo>
                  <a:lnTo>
                    <a:pt x="2" y="56"/>
                  </a:lnTo>
                  <a:lnTo>
                    <a:pt x="2" y="58"/>
                  </a:lnTo>
                  <a:lnTo>
                    <a:pt x="0" y="58"/>
                  </a:lnTo>
                  <a:lnTo>
                    <a:pt x="0" y="62"/>
                  </a:lnTo>
                  <a:lnTo>
                    <a:pt x="0" y="64"/>
                  </a:lnTo>
                  <a:lnTo>
                    <a:pt x="0" y="66"/>
                  </a:lnTo>
                  <a:lnTo>
                    <a:pt x="0" y="68"/>
                  </a:lnTo>
                  <a:lnTo>
                    <a:pt x="0" y="70"/>
                  </a:lnTo>
                  <a:lnTo>
                    <a:pt x="4" y="72"/>
                  </a:lnTo>
                  <a:lnTo>
                    <a:pt x="6" y="74"/>
                  </a:lnTo>
                  <a:lnTo>
                    <a:pt x="8" y="76"/>
                  </a:lnTo>
                  <a:lnTo>
                    <a:pt x="10" y="80"/>
                  </a:lnTo>
                  <a:lnTo>
                    <a:pt x="12" y="80"/>
                  </a:lnTo>
                  <a:lnTo>
                    <a:pt x="14" y="70"/>
                  </a:lnTo>
                  <a:lnTo>
                    <a:pt x="16" y="66"/>
                  </a:lnTo>
                  <a:lnTo>
                    <a:pt x="22" y="68"/>
                  </a:lnTo>
                  <a:lnTo>
                    <a:pt x="28" y="76"/>
                  </a:lnTo>
                  <a:lnTo>
                    <a:pt x="30" y="78"/>
                  </a:lnTo>
                  <a:lnTo>
                    <a:pt x="32" y="74"/>
                  </a:lnTo>
                  <a:lnTo>
                    <a:pt x="36" y="72"/>
                  </a:lnTo>
                  <a:lnTo>
                    <a:pt x="38" y="74"/>
                  </a:lnTo>
                  <a:lnTo>
                    <a:pt x="40" y="72"/>
                  </a:lnTo>
                  <a:lnTo>
                    <a:pt x="52" y="74"/>
                  </a:lnTo>
                  <a:lnTo>
                    <a:pt x="52" y="7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4" name="Freeform 246"/>
            <p:cNvSpPr>
              <a:spLocks/>
            </p:cNvSpPr>
            <p:nvPr/>
          </p:nvSpPr>
          <p:spPr bwMode="auto">
            <a:xfrm>
              <a:off x="1862138" y="3738563"/>
              <a:ext cx="641350" cy="419100"/>
            </a:xfrm>
            <a:custGeom>
              <a:avLst/>
              <a:gdLst/>
              <a:ahLst/>
              <a:cxnLst>
                <a:cxn ang="0">
                  <a:pos x="46" y="20"/>
                </a:cxn>
                <a:cxn ang="0">
                  <a:pos x="62" y="46"/>
                </a:cxn>
                <a:cxn ang="0">
                  <a:pos x="80" y="72"/>
                </a:cxn>
                <a:cxn ang="0">
                  <a:pos x="94" y="86"/>
                </a:cxn>
                <a:cxn ang="0">
                  <a:pos x="104" y="104"/>
                </a:cxn>
                <a:cxn ang="0">
                  <a:pos x="116" y="114"/>
                </a:cxn>
                <a:cxn ang="0">
                  <a:pos x="136" y="134"/>
                </a:cxn>
                <a:cxn ang="0">
                  <a:pos x="154" y="152"/>
                </a:cxn>
                <a:cxn ang="0">
                  <a:pos x="160" y="174"/>
                </a:cxn>
                <a:cxn ang="0">
                  <a:pos x="158" y="192"/>
                </a:cxn>
                <a:cxn ang="0">
                  <a:pos x="184" y="212"/>
                </a:cxn>
                <a:cxn ang="0">
                  <a:pos x="244" y="238"/>
                </a:cxn>
                <a:cxn ang="0">
                  <a:pos x="268" y="246"/>
                </a:cxn>
                <a:cxn ang="0">
                  <a:pos x="304" y="242"/>
                </a:cxn>
                <a:cxn ang="0">
                  <a:pos x="332" y="256"/>
                </a:cxn>
                <a:cxn ang="0">
                  <a:pos x="352" y="234"/>
                </a:cxn>
                <a:cxn ang="0">
                  <a:pos x="362" y="218"/>
                </a:cxn>
                <a:cxn ang="0">
                  <a:pos x="382" y="210"/>
                </a:cxn>
                <a:cxn ang="0">
                  <a:pos x="388" y="210"/>
                </a:cxn>
                <a:cxn ang="0">
                  <a:pos x="392" y="196"/>
                </a:cxn>
                <a:cxn ang="0">
                  <a:pos x="398" y="180"/>
                </a:cxn>
                <a:cxn ang="0">
                  <a:pos x="394" y="166"/>
                </a:cxn>
                <a:cxn ang="0">
                  <a:pos x="376" y="168"/>
                </a:cxn>
                <a:cxn ang="0">
                  <a:pos x="350" y="198"/>
                </a:cxn>
                <a:cxn ang="0">
                  <a:pos x="336" y="210"/>
                </a:cxn>
                <a:cxn ang="0">
                  <a:pos x="322" y="210"/>
                </a:cxn>
                <a:cxn ang="0">
                  <a:pos x="294" y="206"/>
                </a:cxn>
                <a:cxn ang="0">
                  <a:pos x="276" y="188"/>
                </a:cxn>
                <a:cxn ang="0">
                  <a:pos x="266" y="170"/>
                </a:cxn>
                <a:cxn ang="0">
                  <a:pos x="260" y="140"/>
                </a:cxn>
                <a:cxn ang="0">
                  <a:pos x="266" y="112"/>
                </a:cxn>
                <a:cxn ang="0">
                  <a:pos x="266" y="104"/>
                </a:cxn>
                <a:cxn ang="0">
                  <a:pos x="252" y="100"/>
                </a:cxn>
                <a:cxn ang="0">
                  <a:pos x="232" y="78"/>
                </a:cxn>
                <a:cxn ang="0">
                  <a:pos x="218" y="54"/>
                </a:cxn>
                <a:cxn ang="0">
                  <a:pos x="190" y="44"/>
                </a:cxn>
                <a:cxn ang="0">
                  <a:pos x="164" y="44"/>
                </a:cxn>
                <a:cxn ang="0">
                  <a:pos x="144" y="18"/>
                </a:cxn>
                <a:cxn ang="0">
                  <a:pos x="116" y="12"/>
                </a:cxn>
                <a:cxn ang="0">
                  <a:pos x="62" y="12"/>
                </a:cxn>
                <a:cxn ang="0">
                  <a:pos x="20" y="0"/>
                </a:cxn>
                <a:cxn ang="0">
                  <a:pos x="6" y="18"/>
                </a:cxn>
                <a:cxn ang="0">
                  <a:pos x="20" y="46"/>
                </a:cxn>
                <a:cxn ang="0">
                  <a:pos x="42" y="72"/>
                </a:cxn>
                <a:cxn ang="0">
                  <a:pos x="34" y="76"/>
                </a:cxn>
                <a:cxn ang="0">
                  <a:pos x="36" y="80"/>
                </a:cxn>
                <a:cxn ang="0">
                  <a:pos x="50" y="92"/>
                </a:cxn>
                <a:cxn ang="0">
                  <a:pos x="64" y="100"/>
                </a:cxn>
                <a:cxn ang="0">
                  <a:pos x="66" y="120"/>
                </a:cxn>
                <a:cxn ang="0">
                  <a:pos x="74" y="124"/>
                </a:cxn>
                <a:cxn ang="0">
                  <a:pos x="96" y="148"/>
                </a:cxn>
                <a:cxn ang="0">
                  <a:pos x="98" y="132"/>
                </a:cxn>
                <a:cxn ang="0">
                  <a:pos x="86" y="124"/>
                </a:cxn>
                <a:cxn ang="0">
                  <a:pos x="78" y="106"/>
                </a:cxn>
                <a:cxn ang="0">
                  <a:pos x="72" y="94"/>
                </a:cxn>
                <a:cxn ang="0">
                  <a:pos x="64" y="80"/>
                </a:cxn>
                <a:cxn ang="0">
                  <a:pos x="52" y="60"/>
                </a:cxn>
                <a:cxn ang="0">
                  <a:pos x="38" y="46"/>
                </a:cxn>
                <a:cxn ang="0">
                  <a:pos x="30" y="12"/>
                </a:cxn>
              </a:cxnLst>
              <a:rect l="0" t="0" r="r" b="b"/>
              <a:pathLst>
                <a:path w="404" h="264">
                  <a:moveTo>
                    <a:pt x="30" y="12"/>
                  </a:moveTo>
                  <a:lnTo>
                    <a:pt x="38" y="18"/>
                  </a:lnTo>
                  <a:lnTo>
                    <a:pt x="44" y="18"/>
                  </a:lnTo>
                  <a:lnTo>
                    <a:pt x="46" y="20"/>
                  </a:lnTo>
                  <a:lnTo>
                    <a:pt x="52" y="24"/>
                  </a:lnTo>
                  <a:lnTo>
                    <a:pt x="54" y="32"/>
                  </a:lnTo>
                  <a:lnTo>
                    <a:pt x="58" y="42"/>
                  </a:lnTo>
                  <a:lnTo>
                    <a:pt x="62" y="46"/>
                  </a:lnTo>
                  <a:lnTo>
                    <a:pt x="62" y="52"/>
                  </a:lnTo>
                  <a:lnTo>
                    <a:pt x="64" y="52"/>
                  </a:lnTo>
                  <a:lnTo>
                    <a:pt x="70" y="62"/>
                  </a:lnTo>
                  <a:lnTo>
                    <a:pt x="80" y="72"/>
                  </a:lnTo>
                  <a:lnTo>
                    <a:pt x="88" y="74"/>
                  </a:lnTo>
                  <a:lnTo>
                    <a:pt x="86" y="78"/>
                  </a:lnTo>
                  <a:lnTo>
                    <a:pt x="88" y="82"/>
                  </a:lnTo>
                  <a:lnTo>
                    <a:pt x="94" y="86"/>
                  </a:lnTo>
                  <a:lnTo>
                    <a:pt x="98" y="92"/>
                  </a:lnTo>
                  <a:lnTo>
                    <a:pt x="102" y="92"/>
                  </a:lnTo>
                  <a:lnTo>
                    <a:pt x="106" y="96"/>
                  </a:lnTo>
                  <a:lnTo>
                    <a:pt x="104" y="104"/>
                  </a:lnTo>
                  <a:lnTo>
                    <a:pt x="104" y="108"/>
                  </a:lnTo>
                  <a:lnTo>
                    <a:pt x="110" y="106"/>
                  </a:lnTo>
                  <a:lnTo>
                    <a:pt x="110" y="110"/>
                  </a:lnTo>
                  <a:lnTo>
                    <a:pt x="116" y="114"/>
                  </a:lnTo>
                  <a:lnTo>
                    <a:pt x="118" y="114"/>
                  </a:lnTo>
                  <a:lnTo>
                    <a:pt x="122" y="118"/>
                  </a:lnTo>
                  <a:lnTo>
                    <a:pt x="124" y="124"/>
                  </a:lnTo>
                  <a:lnTo>
                    <a:pt x="136" y="134"/>
                  </a:lnTo>
                  <a:lnTo>
                    <a:pt x="138" y="138"/>
                  </a:lnTo>
                  <a:lnTo>
                    <a:pt x="140" y="138"/>
                  </a:lnTo>
                  <a:lnTo>
                    <a:pt x="144" y="144"/>
                  </a:lnTo>
                  <a:lnTo>
                    <a:pt x="154" y="152"/>
                  </a:lnTo>
                  <a:lnTo>
                    <a:pt x="156" y="162"/>
                  </a:lnTo>
                  <a:lnTo>
                    <a:pt x="158" y="164"/>
                  </a:lnTo>
                  <a:lnTo>
                    <a:pt x="160" y="172"/>
                  </a:lnTo>
                  <a:lnTo>
                    <a:pt x="160" y="174"/>
                  </a:lnTo>
                  <a:lnTo>
                    <a:pt x="156" y="178"/>
                  </a:lnTo>
                  <a:lnTo>
                    <a:pt x="160" y="180"/>
                  </a:lnTo>
                  <a:lnTo>
                    <a:pt x="154" y="184"/>
                  </a:lnTo>
                  <a:lnTo>
                    <a:pt x="158" y="192"/>
                  </a:lnTo>
                  <a:lnTo>
                    <a:pt x="166" y="200"/>
                  </a:lnTo>
                  <a:lnTo>
                    <a:pt x="172" y="202"/>
                  </a:lnTo>
                  <a:lnTo>
                    <a:pt x="178" y="206"/>
                  </a:lnTo>
                  <a:lnTo>
                    <a:pt x="184" y="212"/>
                  </a:lnTo>
                  <a:lnTo>
                    <a:pt x="198" y="218"/>
                  </a:lnTo>
                  <a:lnTo>
                    <a:pt x="204" y="218"/>
                  </a:lnTo>
                  <a:lnTo>
                    <a:pt x="216" y="228"/>
                  </a:lnTo>
                  <a:lnTo>
                    <a:pt x="244" y="238"/>
                  </a:lnTo>
                  <a:lnTo>
                    <a:pt x="246" y="238"/>
                  </a:lnTo>
                  <a:lnTo>
                    <a:pt x="254" y="242"/>
                  </a:lnTo>
                  <a:lnTo>
                    <a:pt x="262" y="246"/>
                  </a:lnTo>
                  <a:lnTo>
                    <a:pt x="268" y="246"/>
                  </a:lnTo>
                  <a:lnTo>
                    <a:pt x="276" y="250"/>
                  </a:lnTo>
                  <a:lnTo>
                    <a:pt x="280" y="250"/>
                  </a:lnTo>
                  <a:lnTo>
                    <a:pt x="294" y="242"/>
                  </a:lnTo>
                  <a:lnTo>
                    <a:pt x="304" y="242"/>
                  </a:lnTo>
                  <a:lnTo>
                    <a:pt x="314" y="248"/>
                  </a:lnTo>
                  <a:lnTo>
                    <a:pt x="332" y="264"/>
                  </a:lnTo>
                  <a:lnTo>
                    <a:pt x="334" y="258"/>
                  </a:lnTo>
                  <a:lnTo>
                    <a:pt x="332" y="256"/>
                  </a:lnTo>
                  <a:lnTo>
                    <a:pt x="342" y="242"/>
                  </a:lnTo>
                  <a:lnTo>
                    <a:pt x="354" y="242"/>
                  </a:lnTo>
                  <a:lnTo>
                    <a:pt x="354" y="238"/>
                  </a:lnTo>
                  <a:lnTo>
                    <a:pt x="352" y="234"/>
                  </a:lnTo>
                  <a:lnTo>
                    <a:pt x="340" y="224"/>
                  </a:lnTo>
                  <a:lnTo>
                    <a:pt x="350" y="224"/>
                  </a:lnTo>
                  <a:lnTo>
                    <a:pt x="350" y="218"/>
                  </a:lnTo>
                  <a:lnTo>
                    <a:pt x="362" y="218"/>
                  </a:lnTo>
                  <a:lnTo>
                    <a:pt x="372" y="218"/>
                  </a:lnTo>
                  <a:lnTo>
                    <a:pt x="376" y="218"/>
                  </a:lnTo>
                  <a:lnTo>
                    <a:pt x="380" y="210"/>
                  </a:lnTo>
                  <a:lnTo>
                    <a:pt x="382" y="210"/>
                  </a:lnTo>
                  <a:lnTo>
                    <a:pt x="386" y="204"/>
                  </a:lnTo>
                  <a:lnTo>
                    <a:pt x="388" y="206"/>
                  </a:lnTo>
                  <a:lnTo>
                    <a:pt x="386" y="208"/>
                  </a:lnTo>
                  <a:lnTo>
                    <a:pt x="388" y="210"/>
                  </a:lnTo>
                  <a:lnTo>
                    <a:pt x="390" y="216"/>
                  </a:lnTo>
                  <a:lnTo>
                    <a:pt x="390" y="214"/>
                  </a:lnTo>
                  <a:lnTo>
                    <a:pt x="394" y="198"/>
                  </a:lnTo>
                  <a:lnTo>
                    <a:pt x="392" y="196"/>
                  </a:lnTo>
                  <a:lnTo>
                    <a:pt x="394" y="194"/>
                  </a:lnTo>
                  <a:lnTo>
                    <a:pt x="394" y="194"/>
                  </a:lnTo>
                  <a:lnTo>
                    <a:pt x="392" y="192"/>
                  </a:lnTo>
                  <a:lnTo>
                    <a:pt x="398" y="180"/>
                  </a:lnTo>
                  <a:lnTo>
                    <a:pt x="402" y="176"/>
                  </a:lnTo>
                  <a:lnTo>
                    <a:pt x="404" y="172"/>
                  </a:lnTo>
                  <a:lnTo>
                    <a:pt x="402" y="166"/>
                  </a:lnTo>
                  <a:lnTo>
                    <a:pt x="394" y="166"/>
                  </a:lnTo>
                  <a:lnTo>
                    <a:pt x="392" y="168"/>
                  </a:lnTo>
                  <a:lnTo>
                    <a:pt x="392" y="166"/>
                  </a:lnTo>
                  <a:lnTo>
                    <a:pt x="386" y="164"/>
                  </a:lnTo>
                  <a:lnTo>
                    <a:pt x="376" y="168"/>
                  </a:lnTo>
                  <a:lnTo>
                    <a:pt x="364" y="168"/>
                  </a:lnTo>
                  <a:lnTo>
                    <a:pt x="356" y="172"/>
                  </a:lnTo>
                  <a:lnTo>
                    <a:pt x="354" y="186"/>
                  </a:lnTo>
                  <a:lnTo>
                    <a:pt x="350" y="198"/>
                  </a:lnTo>
                  <a:lnTo>
                    <a:pt x="344" y="202"/>
                  </a:lnTo>
                  <a:lnTo>
                    <a:pt x="344" y="206"/>
                  </a:lnTo>
                  <a:lnTo>
                    <a:pt x="340" y="210"/>
                  </a:lnTo>
                  <a:lnTo>
                    <a:pt x="336" y="210"/>
                  </a:lnTo>
                  <a:lnTo>
                    <a:pt x="336" y="206"/>
                  </a:lnTo>
                  <a:lnTo>
                    <a:pt x="330" y="206"/>
                  </a:lnTo>
                  <a:lnTo>
                    <a:pt x="328" y="206"/>
                  </a:lnTo>
                  <a:lnTo>
                    <a:pt x="322" y="210"/>
                  </a:lnTo>
                  <a:lnTo>
                    <a:pt x="310" y="210"/>
                  </a:lnTo>
                  <a:lnTo>
                    <a:pt x="304" y="214"/>
                  </a:lnTo>
                  <a:lnTo>
                    <a:pt x="302" y="214"/>
                  </a:lnTo>
                  <a:lnTo>
                    <a:pt x="294" y="206"/>
                  </a:lnTo>
                  <a:lnTo>
                    <a:pt x="290" y="208"/>
                  </a:lnTo>
                  <a:lnTo>
                    <a:pt x="284" y="204"/>
                  </a:lnTo>
                  <a:lnTo>
                    <a:pt x="280" y="200"/>
                  </a:lnTo>
                  <a:lnTo>
                    <a:pt x="276" y="188"/>
                  </a:lnTo>
                  <a:lnTo>
                    <a:pt x="268" y="180"/>
                  </a:lnTo>
                  <a:lnTo>
                    <a:pt x="266" y="174"/>
                  </a:lnTo>
                  <a:lnTo>
                    <a:pt x="264" y="172"/>
                  </a:lnTo>
                  <a:lnTo>
                    <a:pt x="266" y="170"/>
                  </a:lnTo>
                  <a:lnTo>
                    <a:pt x="266" y="166"/>
                  </a:lnTo>
                  <a:lnTo>
                    <a:pt x="260" y="162"/>
                  </a:lnTo>
                  <a:lnTo>
                    <a:pt x="258" y="158"/>
                  </a:lnTo>
                  <a:lnTo>
                    <a:pt x="260" y="140"/>
                  </a:lnTo>
                  <a:lnTo>
                    <a:pt x="258" y="122"/>
                  </a:lnTo>
                  <a:lnTo>
                    <a:pt x="260" y="116"/>
                  </a:lnTo>
                  <a:lnTo>
                    <a:pt x="260" y="112"/>
                  </a:lnTo>
                  <a:lnTo>
                    <a:pt x="266" y="112"/>
                  </a:lnTo>
                  <a:lnTo>
                    <a:pt x="266" y="110"/>
                  </a:lnTo>
                  <a:lnTo>
                    <a:pt x="268" y="106"/>
                  </a:lnTo>
                  <a:lnTo>
                    <a:pt x="266" y="108"/>
                  </a:lnTo>
                  <a:lnTo>
                    <a:pt x="266" y="104"/>
                  </a:lnTo>
                  <a:lnTo>
                    <a:pt x="268" y="102"/>
                  </a:lnTo>
                  <a:lnTo>
                    <a:pt x="262" y="104"/>
                  </a:lnTo>
                  <a:lnTo>
                    <a:pt x="258" y="100"/>
                  </a:lnTo>
                  <a:lnTo>
                    <a:pt x="252" y="100"/>
                  </a:lnTo>
                  <a:lnTo>
                    <a:pt x="244" y="98"/>
                  </a:lnTo>
                  <a:lnTo>
                    <a:pt x="240" y="96"/>
                  </a:lnTo>
                  <a:lnTo>
                    <a:pt x="236" y="90"/>
                  </a:lnTo>
                  <a:lnTo>
                    <a:pt x="232" y="78"/>
                  </a:lnTo>
                  <a:lnTo>
                    <a:pt x="228" y="74"/>
                  </a:lnTo>
                  <a:lnTo>
                    <a:pt x="226" y="70"/>
                  </a:lnTo>
                  <a:lnTo>
                    <a:pt x="222" y="66"/>
                  </a:lnTo>
                  <a:lnTo>
                    <a:pt x="218" y="54"/>
                  </a:lnTo>
                  <a:lnTo>
                    <a:pt x="210" y="46"/>
                  </a:lnTo>
                  <a:lnTo>
                    <a:pt x="208" y="44"/>
                  </a:lnTo>
                  <a:lnTo>
                    <a:pt x="194" y="44"/>
                  </a:lnTo>
                  <a:lnTo>
                    <a:pt x="190" y="44"/>
                  </a:lnTo>
                  <a:lnTo>
                    <a:pt x="184" y="56"/>
                  </a:lnTo>
                  <a:lnTo>
                    <a:pt x="178" y="56"/>
                  </a:lnTo>
                  <a:lnTo>
                    <a:pt x="168" y="48"/>
                  </a:lnTo>
                  <a:lnTo>
                    <a:pt x="164" y="44"/>
                  </a:lnTo>
                  <a:lnTo>
                    <a:pt x="162" y="32"/>
                  </a:lnTo>
                  <a:lnTo>
                    <a:pt x="154" y="26"/>
                  </a:lnTo>
                  <a:lnTo>
                    <a:pt x="148" y="18"/>
                  </a:lnTo>
                  <a:lnTo>
                    <a:pt x="144" y="18"/>
                  </a:lnTo>
                  <a:lnTo>
                    <a:pt x="142" y="14"/>
                  </a:lnTo>
                  <a:lnTo>
                    <a:pt x="138" y="12"/>
                  </a:lnTo>
                  <a:lnTo>
                    <a:pt x="128" y="12"/>
                  </a:lnTo>
                  <a:lnTo>
                    <a:pt x="116" y="12"/>
                  </a:lnTo>
                  <a:lnTo>
                    <a:pt x="116" y="20"/>
                  </a:lnTo>
                  <a:lnTo>
                    <a:pt x="94" y="20"/>
                  </a:lnTo>
                  <a:lnTo>
                    <a:pt x="80" y="20"/>
                  </a:lnTo>
                  <a:lnTo>
                    <a:pt x="62" y="12"/>
                  </a:lnTo>
                  <a:lnTo>
                    <a:pt x="42" y="6"/>
                  </a:lnTo>
                  <a:lnTo>
                    <a:pt x="30" y="2"/>
                  </a:lnTo>
                  <a:lnTo>
                    <a:pt x="30" y="0"/>
                  </a:lnTo>
                  <a:lnTo>
                    <a:pt x="20" y="0"/>
                  </a:lnTo>
                  <a:lnTo>
                    <a:pt x="10" y="2"/>
                  </a:lnTo>
                  <a:lnTo>
                    <a:pt x="0" y="2"/>
                  </a:lnTo>
                  <a:lnTo>
                    <a:pt x="6" y="14"/>
                  </a:lnTo>
                  <a:lnTo>
                    <a:pt x="6" y="18"/>
                  </a:lnTo>
                  <a:lnTo>
                    <a:pt x="14" y="28"/>
                  </a:lnTo>
                  <a:lnTo>
                    <a:pt x="16" y="36"/>
                  </a:lnTo>
                  <a:lnTo>
                    <a:pt x="16" y="36"/>
                  </a:lnTo>
                  <a:lnTo>
                    <a:pt x="20" y="46"/>
                  </a:lnTo>
                  <a:lnTo>
                    <a:pt x="26" y="50"/>
                  </a:lnTo>
                  <a:lnTo>
                    <a:pt x="28" y="50"/>
                  </a:lnTo>
                  <a:lnTo>
                    <a:pt x="40" y="64"/>
                  </a:lnTo>
                  <a:lnTo>
                    <a:pt x="42" y="72"/>
                  </a:lnTo>
                  <a:lnTo>
                    <a:pt x="40" y="72"/>
                  </a:lnTo>
                  <a:lnTo>
                    <a:pt x="40" y="76"/>
                  </a:lnTo>
                  <a:lnTo>
                    <a:pt x="38" y="74"/>
                  </a:lnTo>
                  <a:lnTo>
                    <a:pt x="34" y="76"/>
                  </a:lnTo>
                  <a:lnTo>
                    <a:pt x="28" y="76"/>
                  </a:lnTo>
                  <a:lnTo>
                    <a:pt x="28" y="76"/>
                  </a:lnTo>
                  <a:lnTo>
                    <a:pt x="30" y="76"/>
                  </a:lnTo>
                  <a:lnTo>
                    <a:pt x="36" y="80"/>
                  </a:lnTo>
                  <a:lnTo>
                    <a:pt x="36" y="84"/>
                  </a:lnTo>
                  <a:lnTo>
                    <a:pt x="40" y="86"/>
                  </a:lnTo>
                  <a:lnTo>
                    <a:pt x="48" y="90"/>
                  </a:lnTo>
                  <a:lnTo>
                    <a:pt x="50" y="92"/>
                  </a:lnTo>
                  <a:lnTo>
                    <a:pt x="54" y="88"/>
                  </a:lnTo>
                  <a:lnTo>
                    <a:pt x="54" y="92"/>
                  </a:lnTo>
                  <a:lnTo>
                    <a:pt x="58" y="96"/>
                  </a:lnTo>
                  <a:lnTo>
                    <a:pt x="64" y="100"/>
                  </a:lnTo>
                  <a:lnTo>
                    <a:pt x="66" y="106"/>
                  </a:lnTo>
                  <a:lnTo>
                    <a:pt x="68" y="114"/>
                  </a:lnTo>
                  <a:lnTo>
                    <a:pt x="66" y="120"/>
                  </a:lnTo>
                  <a:lnTo>
                    <a:pt x="66" y="120"/>
                  </a:lnTo>
                  <a:lnTo>
                    <a:pt x="68" y="120"/>
                  </a:lnTo>
                  <a:lnTo>
                    <a:pt x="70" y="122"/>
                  </a:lnTo>
                  <a:lnTo>
                    <a:pt x="72" y="124"/>
                  </a:lnTo>
                  <a:lnTo>
                    <a:pt x="74" y="124"/>
                  </a:lnTo>
                  <a:lnTo>
                    <a:pt x="76" y="128"/>
                  </a:lnTo>
                  <a:lnTo>
                    <a:pt x="88" y="136"/>
                  </a:lnTo>
                  <a:lnTo>
                    <a:pt x="92" y="140"/>
                  </a:lnTo>
                  <a:lnTo>
                    <a:pt x="96" y="148"/>
                  </a:lnTo>
                  <a:lnTo>
                    <a:pt x="102" y="144"/>
                  </a:lnTo>
                  <a:lnTo>
                    <a:pt x="102" y="140"/>
                  </a:lnTo>
                  <a:lnTo>
                    <a:pt x="102" y="138"/>
                  </a:lnTo>
                  <a:lnTo>
                    <a:pt x="98" y="132"/>
                  </a:lnTo>
                  <a:lnTo>
                    <a:pt x="92" y="128"/>
                  </a:lnTo>
                  <a:lnTo>
                    <a:pt x="90" y="130"/>
                  </a:lnTo>
                  <a:lnTo>
                    <a:pt x="88" y="128"/>
                  </a:lnTo>
                  <a:lnTo>
                    <a:pt x="86" y="124"/>
                  </a:lnTo>
                  <a:lnTo>
                    <a:pt x="86" y="118"/>
                  </a:lnTo>
                  <a:lnTo>
                    <a:pt x="82" y="114"/>
                  </a:lnTo>
                  <a:lnTo>
                    <a:pt x="82" y="110"/>
                  </a:lnTo>
                  <a:lnTo>
                    <a:pt x="78" y="106"/>
                  </a:lnTo>
                  <a:lnTo>
                    <a:pt x="78" y="98"/>
                  </a:lnTo>
                  <a:lnTo>
                    <a:pt x="74" y="92"/>
                  </a:lnTo>
                  <a:lnTo>
                    <a:pt x="72" y="90"/>
                  </a:lnTo>
                  <a:lnTo>
                    <a:pt x="72" y="94"/>
                  </a:lnTo>
                  <a:lnTo>
                    <a:pt x="70" y="92"/>
                  </a:lnTo>
                  <a:lnTo>
                    <a:pt x="68" y="86"/>
                  </a:lnTo>
                  <a:lnTo>
                    <a:pt x="66" y="84"/>
                  </a:lnTo>
                  <a:lnTo>
                    <a:pt x="64" y="80"/>
                  </a:lnTo>
                  <a:lnTo>
                    <a:pt x="60" y="74"/>
                  </a:lnTo>
                  <a:lnTo>
                    <a:pt x="58" y="66"/>
                  </a:lnTo>
                  <a:lnTo>
                    <a:pt x="56" y="66"/>
                  </a:lnTo>
                  <a:lnTo>
                    <a:pt x="52" y="60"/>
                  </a:lnTo>
                  <a:lnTo>
                    <a:pt x="50" y="58"/>
                  </a:lnTo>
                  <a:lnTo>
                    <a:pt x="46" y="52"/>
                  </a:lnTo>
                  <a:lnTo>
                    <a:pt x="40" y="46"/>
                  </a:lnTo>
                  <a:lnTo>
                    <a:pt x="38" y="46"/>
                  </a:lnTo>
                  <a:lnTo>
                    <a:pt x="34" y="40"/>
                  </a:lnTo>
                  <a:lnTo>
                    <a:pt x="32" y="28"/>
                  </a:lnTo>
                  <a:lnTo>
                    <a:pt x="30" y="24"/>
                  </a:lnTo>
                  <a:lnTo>
                    <a:pt x="30" y="12"/>
                  </a:lnTo>
                  <a:lnTo>
                    <a:pt x="3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5" name="Freeform 247"/>
            <p:cNvSpPr>
              <a:spLocks/>
            </p:cNvSpPr>
            <p:nvPr/>
          </p:nvSpPr>
          <p:spPr bwMode="auto">
            <a:xfrm>
              <a:off x="2881313" y="3306763"/>
              <a:ext cx="114300" cy="92075"/>
            </a:xfrm>
            <a:custGeom>
              <a:avLst/>
              <a:gdLst/>
              <a:ahLst/>
              <a:cxnLst>
                <a:cxn ang="0">
                  <a:pos x="70" y="40"/>
                </a:cxn>
                <a:cxn ang="0">
                  <a:pos x="72" y="38"/>
                </a:cxn>
                <a:cxn ang="0">
                  <a:pos x="70" y="38"/>
                </a:cxn>
                <a:cxn ang="0">
                  <a:pos x="62" y="34"/>
                </a:cxn>
                <a:cxn ang="0">
                  <a:pos x="58" y="26"/>
                </a:cxn>
                <a:cxn ang="0">
                  <a:pos x="58" y="18"/>
                </a:cxn>
                <a:cxn ang="0">
                  <a:pos x="52" y="18"/>
                </a:cxn>
                <a:cxn ang="0">
                  <a:pos x="56" y="14"/>
                </a:cxn>
                <a:cxn ang="0">
                  <a:pos x="58" y="8"/>
                </a:cxn>
                <a:cxn ang="0">
                  <a:pos x="58" y="6"/>
                </a:cxn>
                <a:cxn ang="0">
                  <a:pos x="54" y="2"/>
                </a:cxn>
                <a:cxn ang="0">
                  <a:pos x="46" y="6"/>
                </a:cxn>
                <a:cxn ang="0">
                  <a:pos x="44" y="2"/>
                </a:cxn>
                <a:cxn ang="0">
                  <a:pos x="38" y="0"/>
                </a:cxn>
                <a:cxn ang="0">
                  <a:pos x="30" y="2"/>
                </a:cxn>
                <a:cxn ang="0">
                  <a:pos x="28" y="4"/>
                </a:cxn>
                <a:cxn ang="0">
                  <a:pos x="22" y="4"/>
                </a:cxn>
                <a:cxn ang="0">
                  <a:pos x="18" y="2"/>
                </a:cxn>
                <a:cxn ang="0">
                  <a:pos x="12" y="2"/>
                </a:cxn>
                <a:cxn ang="0">
                  <a:pos x="12" y="2"/>
                </a:cxn>
                <a:cxn ang="0">
                  <a:pos x="8" y="2"/>
                </a:cxn>
                <a:cxn ang="0">
                  <a:pos x="8" y="10"/>
                </a:cxn>
                <a:cxn ang="0">
                  <a:pos x="6" y="12"/>
                </a:cxn>
                <a:cxn ang="0">
                  <a:pos x="0" y="16"/>
                </a:cxn>
                <a:cxn ang="0">
                  <a:pos x="0" y="16"/>
                </a:cxn>
                <a:cxn ang="0">
                  <a:pos x="2" y="18"/>
                </a:cxn>
                <a:cxn ang="0">
                  <a:pos x="10" y="14"/>
                </a:cxn>
                <a:cxn ang="0">
                  <a:pos x="18" y="20"/>
                </a:cxn>
                <a:cxn ang="0">
                  <a:pos x="18" y="34"/>
                </a:cxn>
                <a:cxn ang="0">
                  <a:pos x="18" y="46"/>
                </a:cxn>
                <a:cxn ang="0">
                  <a:pos x="20" y="48"/>
                </a:cxn>
                <a:cxn ang="0">
                  <a:pos x="20" y="54"/>
                </a:cxn>
                <a:cxn ang="0">
                  <a:pos x="24" y="56"/>
                </a:cxn>
                <a:cxn ang="0">
                  <a:pos x="26" y="56"/>
                </a:cxn>
                <a:cxn ang="0">
                  <a:pos x="28" y="56"/>
                </a:cxn>
                <a:cxn ang="0">
                  <a:pos x="32" y="58"/>
                </a:cxn>
                <a:cxn ang="0">
                  <a:pos x="38" y="56"/>
                </a:cxn>
                <a:cxn ang="0">
                  <a:pos x="40" y="56"/>
                </a:cxn>
                <a:cxn ang="0">
                  <a:pos x="42" y="54"/>
                </a:cxn>
                <a:cxn ang="0">
                  <a:pos x="46" y="54"/>
                </a:cxn>
                <a:cxn ang="0">
                  <a:pos x="58" y="46"/>
                </a:cxn>
                <a:cxn ang="0">
                  <a:pos x="62" y="42"/>
                </a:cxn>
                <a:cxn ang="0">
                  <a:pos x="62" y="44"/>
                </a:cxn>
                <a:cxn ang="0">
                  <a:pos x="64" y="44"/>
                </a:cxn>
                <a:cxn ang="0">
                  <a:pos x="66" y="40"/>
                </a:cxn>
                <a:cxn ang="0">
                  <a:pos x="70" y="40"/>
                </a:cxn>
                <a:cxn ang="0">
                  <a:pos x="70" y="40"/>
                </a:cxn>
              </a:cxnLst>
              <a:rect l="0" t="0" r="r" b="b"/>
              <a:pathLst>
                <a:path w="72" h="58">
                  <a:moveTo>
                    <a:pt x="70" y="40"/>
                  </a:moveTo>
                  <a:lnTo>
                    <a:pt x="72" y="38"/>
                  </a:lnTo>
                  <a:lnTo>
                    <a:pt x="70" y="38"/>
                  </a:lnTo>
                  <a:lnTo>
                    <a:pt x="62" y="34"/>
                  </a:lnTo>
                  <a:lnTo>
                    <a:pt x="58" y="26"/>
                  </a:lnTo>
                  <a:lnTo>
                    <a:pt x="58" y="18"/>
                  </a:lnTo>
                  <a:lnTo>
                    <a:pt x="52" y="18"/>
                  </a:lnTo>
                  <a:lnTo>
                    <a:pt x="56" y="14"/>
                  </a:lnTo>
                  <a:lnTo>
                    <a:pt x="58" y="8"/>
                  </a:lnTo>
                  <a:lnTo>
                    <a:pt x="58" y="6"/>
                  </a:lnTo>
                  <a:lnTo>
                    <a:pt x="54" y="2"/>
                  </a:lnTo>
                  <a:lnTo>
                    <a:pt x="46" y="6"/>
                  </a:lnTo>
                  <a:lnTo>
                    <a:pt x="44" y="2"/>
                  </a:lnTo>
                  <a:lnTo>
                    <a:pt x="38" y="0"/>
                  </a:lnTo>
                  <a:lnTo>
                    <a:pt x="30" y="2"/>
                  </a:lnTo>
                  <a:lnTo>
                    <a:pt x="28" y="4"/>
                  </a:lnTo>
                  <a:lnTo>
                    <a:pt x="22" y="4"/>
                  </a:lnTo>
                  <a:lnTo>
                    <a:pt x="18" y="2"/>
                  </a:lnTo>
                  <a:lnTo>
                    <a:pt x="12" y="2"/>
                  </a:lnTo>
                  <a:lnTo>
                    <a:pt x="12" y="2"/>
                  </a:lnTo>
                  <a:lnTo>
                    <a:pt x="8" y="2"/>
                  </a:lnTo>
                  <a:lnTo>
                    <a:pt x="8" y="10"/>
                  </a:lnTo>
                  <a:lnTo>
                    <a:pt x="6" y="12"/>
                  </a:lnTo>
                  <a:lnTo>
                    <a:pt x="0" y="16"/>
                  </a:lnTo>
                  <a:lnTo>
                    <a:pt x="0" y="16"/>
                  </a:lnTo>
                  <a:lnTo>
                    <a:pt x="2" y="18"/>
                  </a:lnTo>
                  <a:lnTo>
                    <a:pt x="10" y="14"/>
                  </a:lnTo>
                  <a:lnTo>
                    <a:pt x="18" y="20"/>
                  </a:lnTo>
                  <a:lnTo>
                    <a:pt x="18" y="34"/>
                  </a:lnTo>
                  <a:lnTo>
                    <a:pt x="18" y="46"/>
                  </a:lnTo>
                  <a:lnTo>
                    <a:pt x="20" y="48"/>
                  </a:lnTo>
                  <a:lnTo>
                    <a:pt x="20" y="54"/>
                  </a:lnTo>
                  <a:lnTo>
                    <a:pt x="24" y="56"/>
                  </a:lnTo>
                  <a:lnTo>
                    <a:pt x="26" y="56"/>
                  </a:lnTo>
                  <a:lnTo>
                    <a:pt x="28" y="56"/>
                  </a:lnTo>
                  <a:lnTo>
                    <a:pt x="32" y="58"/>
                  </a:lnTo>
                  <a:lnTo>
                    <a:pt x="38" y="56"/>
                  </a:lnTo>
                  <a:lnTo>
                    <a:pt x="40" y="56"/>
                  </a:lnTo>
                  <a:lnTo>
                    <a:pt x="42" y="54"/>
                  </a:lnTo>
                  <a:lnTo>
                    <a:pt x="46" y="54"/>
                  </a:lnTo>
                  <a:lnTo>
                    <a:pt x="58" y="46"/>
                  </a:lnTo>
                  <a:lnTo>
                    <a:pt x="62" y="42"/>
                  </a:lnTo>
                  <a:lnTo>
                    <a:pt x="62" y="44"/>
                  </a:lnTo>
                  <a:lnTo>
                    <a:pt x="64" y="44"/>
                  </a:lnTo>
                  <a:lnTo>
                    <a:pt x="66" y="40"/>
                  </a:lnTo>
                  <a:lnTo>
                    <a:pt x="70" y="40"/>
                  </a:lnTo>
                  <a:lnTo>
                    <a:pt x="70"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6" name="Freeform 248"/>
            <p:cNvSpPr>
              <a:spLocks/>
            </p:cNvSpPr>
            <p:nvPr/>
          </p:nvSpPr>
          <p:spPr bwMode="auto">
            <a:xfrm>
              <a:off x="2944813" y="3370263"/>
              <a:ext cx="107950" cy="76200"/>
            </a:xfrm>
            <a:custGeom>
              <a:avLst/>
              <a:gdLst/>
              <a:ahLst/>
              <a:cxnLst>
                <a:cxn ang="0">
                  <a:pos x="64" y="8"/>
                </a:cxn>
                <a:cxn ang="0">
                  <a:pos x="62" y="6"/>
                </a:cxn>
                <a:cxn ang="0">
                  <a:pos x="56" y="6"/>
                </a:cxn>
                <a:cxn ang="0">
                  <a:pos x="58" y="4"/>
                </a:cxn>
                <a:cxn ang="0">
                  <a:pos x="56" y="2"/>
                </a:cxn>
                <a:cxn ang="0">
                  <a:pos x="52" y="6"/>
                </a:cxn>
                <a:cxn ang="0">
                  <a:pos x="46" y="6"/>
                </a:cxn>
                <a:cxn ang="0">
                  <a:pos x="44" y="4"/>
                </a:cxn>
                <a:cxn ang="0">
                  <a:pos x="30" y="0"/>
                </a:cxn>
                <a:cxn ang="0">
                  <a:pos x="30" y="0"/>
                </a:cxn>
                <a:cxn ang="0">
                  <a:pos x="26" y="0"/>
                </a:cxn>
                <a:cxn ang="0">
                  <a:pos x="24" y="4"/>
                </a:cxn>
                <a:cxn ang="0">
                  <a:pos x="18" y="10"/>
                </a:cxn>
                <a:cxn ang="0">
                  <a:pos x="18" y="12"/>
                </a:cxn>
                <a:cxn ang="0">
                  <a:pos x="24" y="10"/>
                </a:cxn>
                <a:cxn ang="0">
                  <a:pos x="38" y="12"/>
                </a:cxn>
                <a:cxn ang="0">
                  <a:pos x="36" y="12"/>
                </a:cxn>
                <a:cxn ang="0">
                  <a:pos x="32" y="14"/>
                </a:cxn>
                <a:cxn ang="0">
                  <a:pos x="26" y="18"/>
                </a:cxn>
                <a:cxn ang="0">
                  <a:pos x="22" y="14"/>
                </a:cxn>
                <a:cxn ang="0">
                  <a:pos x="8" y="22"/>
                </a:cxn>
                <a:cxn ang="0">
                  <a:pos x="8" y="24"/>
                </a:cxn>
                <a:cxn ang="0">
                  <a:pos x="4" y="24"/>
                </a:cxn>
                <a:cxn ang="0">
                  <a:pos x="0" y="30"/>
                </a:cxn>
                <a:cxn ang="0">
                  <a:pos x="4" y="26"/>
                </a:cxn>
                <a:cxn ang="0">
                  <a:pos x="0" y="32"/>
                </a:cxn>
                <a:cxn ang="0">
                  <a:pos x="0" y="38"/>
                </a:cxn>
                <a:cxn ang="0">
                  <a:pos x="2" y="42"/>
                </a:cxn>
                <a:cxn ang="0">
                  <a:pos x="4" y="42"/>
                </a:cxn>
                <a:cxn ang="0">
                  <a:pos x="6" y="46"/>
                </a:cxn>
                <a:cxn ang="0">
                  <a:pos x="10" y="48"/>
                </a:cxn>
                <a:cxn ang="0">
                  <a:pos x="12" y="44"/>
                </a:cxn>
                <a:cxn ang="0">
                  <a:pos x="14" y="44"/>
                </a:cxn>
                <a:cxn ang="0">
                  <a:pos x="26" y="32"/>
                </a:cxn>
                <a:cxn ang="0">
                  <a:pos x="26" y="26"/>
                </a:cxn>
                <a:cxn ang="0">
                  <a:pos x="28" y="28"/>
                </a:cxn>
                <a:cxn ang="0">
                  <a:pos x="30" y="26"/>
                </a:cxn>
                <a:cxn ang="0">
                  <a:pos x="32" y="28"/>
                </a:cxn>
                <a:cxn ang="0">
                  <a:pos x="34" y="28"/>
                </a:cxn>
                <a:cxn ang="0">
                  <a:pos x="34" y="24"/>
                </a:cxn>
                <a:cxn ang="0">
                  <a:pos x="38" y="26"/>
                </a:cxn>
                <a:cxn ang="0">
                  <a:pos x="44" y="24"/>
                </a:cxn>
                <a:cxn ang="0">
                  <a:pos x="60" y="14"/>
                </a:cxn>
                <a:cxn ang="0">
                  <a:pos x="66" y="14"/>
                </a:cxn>
                <a:cxn ang="0">
                  <a:pos x="68" y="12"/>
                </a:cxn>
                <a:cxn ang="0">
                  <a:pos x="68" y="12"/>
                </a:cxn>
                <a:cxn ang="0">
                  <a:pos x="64" y="12"/>
                </a:cxn>
                <a:cxn ang="0">
                  <a:pos x="66" y="10"/>
                </a:cxn>
                <a:cxn ang="0">
                  <a:pos x="64" y="8"/>
                </a:cxn>
                <a:cxn ang="0">
                  <a:pos x="64" y="8"/>
                </a:cxn>
              </a:cxnLst>
              <a:rect l="0" t="0" r="r" b="b"/>
              <a:pathLst>
                <a:path w="68" h="48">
                  <a:moveTo>
                    <a:pt x="64" y="8"/>
                  </a:moveTo>
                  <a:lnTo>
                    <a:pt x="62" y="6"/>
                  </a:lnTo>
                  <a:lnTo>
                    <a:pt x="56" y="6"/>
                  </a:lnTo>
                  <a:lnTo>
                    <a:pt x="58" y="4"/>
                  </a:lnTo>
                  <a:lnTo>
                    <a:pt x="56" y="2"/>
                  </a:lnTo>
                  <a:lnTo>
                    <a:pt x="52" y="6"/>
                  </a:lnTo>
                  <a:lnTo>
                    <a:pt x="46" y="6"/>
                  </a:lnTo>
                  <a:lnTo>
                    <a:pt x="44" y="4"/>
                  </a:lnTo>
                  <a:lnTo>
                    <a:pt x="30" y="0"/>
                  </a:lnTo>
                  <a:lnTo>
                    <a:pt x="30" y="0"/>
                  </a:lnTo>
                  <a:lnTo>
                    <a:pt x="26" y="0"/>
                  </a:lnTo>
                  <a:lnTo>
                    <a:pt x="24" y="4"/>
                  </a:lnTo>
                  <a:lnTo>
                    <a:pt x="18" y="10"/>
                  </a:lnTo>
                  <a:lnTo>
                    <a:pt x="18" y="12"/>
                  </a:lnTo>
                  <a:lnTo>
                    <a:pt x="24" y="10"/>
                  </a:lnTo>
                  <a:lnTo>
                    <a:pt x="38" y="12"/>
                  </a:lnTo>
                  <a:lnTo>
                    <a:pt x="36" y="12"/>
                  </a:lnTo>
                  <a:lnTo>
                    <a:pt x="32" y="14"/>
                  </a:lnTo>
                  <a:lnTo>
                    <a:pt x="26" y="18"/>
                  </a:lnTo>
                  <a:lnTo>
                    <a:pt x="22" y="14"/>
                  </a:lnTo>
                  <a:lnTo>
                    <a:pt x="8" y="22"/>
                  </a:lnTo>
                  <a:lnTo>
                    <a:pt x="8" y="24"/>
                  </a:lnTo>
                  <a:lnTo>
                    <a:pt x="4" y="24"/>
                  </a:lnTo>
                  <a:lnTo>
                    <a:pt x="0" y="30"/>
                  </a:lnTo>
                  <a:lnTo>
                    <a:pt x="4" y="26"/>
                  </a:lnTo>
                  <a:lnTo>
                    <a:pt x="0" y="32"/>
                  </a:lnTo>
                  <a:lnTo>
                    <a:pt x="0" y="38"/>
                  </a:lnTo>
                  <a:lnTo>
                    <a:pt x="2" y="42"/>
                  </a:lnTo>
                  <a:lnTo>
                    <a:pt x="4" y="42"/>
                  </a:lnTo>
                  <a:lnTo>
                    <a:pt x="6" y="46"/>
                  </a:lnTo>
                  <a:lnTo>
                    <a:pt x="10" y="48"/>
                  </a:lnTo>
                  <a:lnTo>
                    <a:pt x="12" y="44"/>
                  </a:lnTo>
                  <a:lnTo>
                    <a:pt x="14" y="44"/>
                  </a:lnTo>
                  <a:lnTo>
                    <a:pt x="26" y="32"/>
                  </a:lnTo>
                  <a:lnTo>
                    <a:pt x="26" y="26"/>
                  </a:lnTo>
                  <a:lnTo>
                    <a:pt x="28" y="28"/>
                  </a:lnTo>
                  <a:lnTo>
                    <a:pt x="30" y="26"/>
                  </a:lnTo>
                  <a:lnTo>
                    <a:pt x="32" y="28"/>
                  </a:lnTo>
                  <a:lnTo>
                    <a:pt x="34" y="28"/>
                  </a:lnTo>
                  <a:lnTo>
                    <a:pt x="34" y="24"/>
                  </a:lnTo>
                  <a:lnTo>
                    <a:pt x="38" y="26"/>
                  </a:lnTo>
                  <a:lnTo>
                    <a:pt x="44" y="24"/>
                  </a:lnTo>
                  <a:lnTo>
                    <a:pt x="60" y="14"/>
                  </a:lnTo>
                  <a:lnTo>
                    <a:pt x="66" y="14"/>
                  </a:lnTo>
                  <a:lnTo>
                    <a:pt x="68" y="12"/>
                  </a:lnTo>
                  <a:lnTo>
                    <a:pt x="68" y="12"/>
                  </a:lnTo>
                  <a:lnTo>
                    <a:pt x="64" y="12"/>
                  </a:lnTo>
                  <a:lnTo>
                    <a:pt x="66" y="10"/>
                  </a:lnTo>
                  <a:lnTo>
                    <a:pt x="64" y="8"/>
                  </a:lnTo>
                  <a:lnTo>
                    <a:pt x="6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7" name="Freeform 249"/>
            <p:cNvSpPr>
              <a:spLocks/>
            </p:cNvSpPr>
            <p:nvPr/>
          </p:nvSpPr>
          <p:spPr bwMode="auto">
            <a:xfrm>
              <a:off x="2709863" y="3573463"/>
              <a:ext cx="3175" cy="3175"/>
            </a:xfrm>
            <a:custGeom>
              <a:avLst/>
              <a:gdLst/>
              <a:ahLst/>
              <a:cxnLst>
                <a:cxn ang="0">
                  <a:pos x="0" y="2"/>
                </a:cxn>
                <a:cxn ang="0">
                  <a:pos x="0" y="0"/>
                </a:cxn>
                <a:cxn ang="0">
                  <a:pos x="0" y="0"/>
                </a:cxn>
                <a:cxn ang="0">
                  <a:pos x="2" y="0"/>
                </a:cxn>
                <a:cxn ang="0">
                  <a:pos x="0" y="2"/>
                </a:cxn>
                <a:cxn ang="0">
                  <a:pos x="0" y="2"/>
                </a:cxn>
              </a:cxnLst>
              <a:rect l="0" t="0" r="r" b="b"/>
              <a:pathLst>
                <a:path w="2" h="2">
                  <a:moveTo>
                    <a:pt x="0" y="2"/>
                  </a:moveTo>
                  <a:lnTo>
                    <a:pt x="0" y="0"/>
                  </a:lnTo>
                  <a:lnTo>
                    <a:pt x="0" y="0"/>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8" name="Freeform 250"/>
            <p:cNvSpPr>
              <a:spLocks/>
            </p:cNvSpPr>
            <p:nvPr/>
          </p:nvSpPr>
          <p:spPr bwMode="auto">
            <a:xfrm>
              <a:off x="2735263" y="3598863"/>
              <a:ext cx="12700" cy="22225"/>
            </a:xfrm>
            <a:custGeom>
              <a:avLst/>
              <a:gdLst/>
              <a:ahLst/>
              <a:cxnLst>
                <a:cxn ang="0">
                  <a:pos x="2" y="0"/>
                </a:cxn>
                <a:cxn ang="0">
                  <a:pos x="4" y="2"/>
                </a:cxn>
                <a:cxn ang="0">
                  <a:pos x="4" y="2"/>
                </a:cxn>
                <a:cxn ang="0">
                  <a:pos x="0" y="10"/>
                </a:cxn>
                <a:cxn ang="0">
                  <a:pos x="0" y="14"/>
                </a:cxn>
                <a:cxn ang="0">
                  <a:pos x="4" y="12"/>
                </a:cxn>
                <a:cxn ang="0">
                  <a:pos x="4" y="6"/>
                </a:cxn>
                <a:cxn ang="0">
                  <a:pos x="8" y="0"/>
                </a:cxn>
                <a:cxn ang="0">
                  <a:pos x="2" y="0"/>
                </a:cxn>
                <a:cxn ang="0">
                  <a:pos x="2" y="0"/>
                </a:cxn>
              </a:cxnLst>
              <a:rect l="0" t="0" r="r" b="b"/>
              <a:pathLst>
                <a:path w="8" h="14">
                  <a:moveTo>
                    <a:pt x="2" y="0"/>
                  </a:moveTo>
                  <a:lnTo>
                    <a:pt x="4" y="2"/>
                  </a:lnTo>
                  <a:lnTo>
                    <a:pt x="4" y="2"/>
                  </a:lnTo>
                  <a:lnTo>
                    <a:pt x="0" y="10"/>
                  </a:lnTo>
                  <a:lnTo>
                    <a:pt x="0" y="14"/>
                  </a:lnTo>
                  <a:lnTo>
                    <a:pt x="4" y="12"/>
                  </a:lnTo>
                  <a:lnTo>
                    <a:pt x="4" y="6"/>
                  </a:lnTo>
                  <a:lnTo>
                    <a:pt x="8"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9" name="Freeform 251"/>
            <p:cNvSpPr>
              <a:spLocks/>
            </p:cNvSpPr>
            <p:nvPr/>
          </p:nvSpPr>
          <p:spPr bwMode="auto">
            <a:xfrm>
              <a:off x="776288" y="2274888"/>
              <a:ext cx="635000" cy="796925"/>
            </a:xfrm>
            <a:custGeom>
              <a:avLst/>
              <a:gdLst/>
              <a:ahLst/>
              <a:cxnLst>
                <a:cxn ang="0">
                  <a:pos x="370" y="368"/>
                </a:cxn>
                <a:cxn ang="0">
                  <a:pos x="362" y="284"/>
                </a:cxn>
                <a:cxn ang="0">
                  <a:pos x="362" y="152"/>
                </a:cxn>
                <a:cxn ang="0">
                  <a:pos x="332" y="50"/>
                </a:cxn>
                <a:cxn ang="0">
                  <a:pos x="252" y="36"/>
                </a:cxn>
                <a:cxn ang="0">
                  <a:pos x="212" y="28"/>
                </a:cxn>
                <a:cxn ang="0">
                  <a:pos x="180" y="20"/>
                </a:cxn>
                <a:cxn ang="0">
                  <a:pos x="170" y="26"/>
                </a:cxn>
                <a:cxn ang="0">
                  <a:pos x="148" y="6"/>
                </a:cxn>
                <a:cxn ang="0">
                  <a:pos x="114" y="26"/>
                </a:cxn>
                <a:cxn ang="0">
                  <a:pos x="108" y="40"/>
                </a:cxn>
                <a:cxn ang="0">
                  <a:pos x="78" y="52"/>
                </a:cxn>
                <a:cxn ang="0">
                  <a:pos x="54" y="94"/>
                </a:cxn>
                <a:cxn ang="0">
                  <a:pos x="60" y="162"/>
                </a:cxn>
                <a:cxn ang="0">
                  <a:pos x="88" y="166"/>
                </a:cxn>
                <a:cxn ang="0">
                  <a:pos x="114" y="180"/>
                </a:cxn>
                <a:cxn ang="0">
                  <a:pos x="84" y="188"/>
                </a:cxn>
                <a:cxn ang="0">
                  <a:pos x="80" y="196"/>
                </a:cxn>
                <a:cxn ang="0">
                  <a:pos x="30" y="190"/>
                </a:cxn>
                <a:cxn ang="0">
                  <a:pos x="10" y="218"/>
                </a:cxn>
                <a:cxn ang="0">
                  <a:pos x="26" y="244"/>
                </a:cxn>
                <a:cxn ang="0">
                  <a:pos x="70" y="246"/>
                </a:cxn>
                <a:cxn ang="0">
                  <a:pos x="96" y="246"/>
                </a:cxn>
                <a:cxn ang="0">
                  <a:pos x="78" y="280"/>
                </a:cxn>
                <a:cxn ang="0">
                  <a:pos x="52" y="300"/>
                </a:cxn>
                <a:cxn ang="0">
                  <a:pos x="24" y="330"/>
                </a:cxn>
                <a:cxn ang="0">
                  <a:pos x="36" y="338"/>
                </a:cxn>
                <a:cxn ang="0">
                  <a:pos x="48" y="352"/>
                </a:cxn>
                <a:cxn ang="0">
                  <a:pos x="54" y="376"/>
                </a:cxn>
                <a:cxn ang="0">
                  <a:pos x="88" y="352"/>
                </a:cxn>
                <a:cxn ang="0">
                  <a:pos x="84" y="406"/>
                </a:cxn>
                <a:cxn ang="0">
                  <a:pos x="108" y="406"/>
                </a:cxn>
                <a:cxn ang="0">
                  <a:pos x="126" y="406"/>
                </a:cxn>
                <a:cxn ang="0">
                  <a:pos x="144" y="420"/>
                </a:cxn>
                <a:cxn ang="0">
                  <a:pos x="122" y="456"/>
                </a:cxn>
                <a:cxn ang="0">
                  <a:pos x="90" y="476"/>
                </a:cxn>
                <a:cxn ang="0">
                  <a:pos x="66" y="496"/>
                </a:cxn>
                <a:cxn ang="0">
                  <a:pos x="88" y="484"/>
                </a:cxn>
                <a:cxn ang="0">
                  <a:pos x="112" y="486"/>
                </a:cxn>
                <a:cxn ang="0">
                  <a:pos x="136" y="464"/>
                </a:cxn>
                <a:cxn ang="0">
                  <a:pos x="154" y="450"/>
                </a:cxn>
                <a:cxn ang="0">
                  <a:pos x="174" y="428"/>
                </a:cxn>
                <a:cxn ang="0">
                  <a:pos x="192" y="400"/>
                </a:cxn>
                <a:cxn ang="0">
                  <a:pos x="200" y="380"/>
                </a:cxn>
                <a:cxn ang="0">
                  <a:pos x="218" y="350"/>
                </a:cxn>
                <a:cxn ang="0">
                  <a:pos x="234" y="334"/>
                </a:cxn>
                <a:cxn ang="0">
                  <a:pos x="254" y="352"/>
                </a:cxn>
                <a:cxn ang="0">
                  <a:pos x="216" y="382"/>
                </a:cxn>
                <a:cxn ang="0">
                  <a:pos x="216" y="396"/>
                </a:cxn>
                <a:cxn ang="0">
                  <a:pos x="236" y="392"/>
                </a:cxn>
                <a:cxn ang="0">
                  <a:pos x="260" y="376"/>
                </a:cxn>
                <a:cxn ang="0">
                  <a:pos x="260" y="360"/>
                </a:cxn>
                <a:cxn ang="0">
                  <a:pos x="264" y="346"/>
                </a:cxn>
                <a:cxn ang="0">
                  <a:pos x="272" y="350"/>
                </a:cxn>
                <a:cxn ang="0">
                  <a:pos x="298" y="358"/>
                </a:cxn>
                <a:cxn ang="0">
                  <a:pos x="334" y="372"/>
                </a:cxn>
                <a:cxn ang="0">
                  <a:pos x="376" y="380"/>
                </a:cxn>
                <a:cxn ang="0">
                  <a:pos x="380" y="386"/>
                </a:cxn>
              </a:cxnLst>
              <a:rect l="0" t="0" r="r" b="b"/>
              <a:pathLst>
                <a:path w="400" h="502">
                  <a:moveTo>
                    <a:pt x="400" y="390"/>
                  </a:moveTo>
                  <a:lnTo>
                    <a:pt x="388" y="376"/>
                  </a:lnTo>
                  <a:lnTo>
                    <a:pt x="386" y="374"/>
                  </a:lnTo>
                  <a:lnTo>
                    <a:pt x="388" y="368"/>
                  </a:lnTo>
                  <a:lnTo>
                    <a:pt x="378" y="368"/>
                  </a:lnTo>
                  <a:lnTo>
                    <a:pt x="376" y="372"/>
                  </a:lnTo>
                  <a:lnTo>
                    <a:pt x="370" y="368"/>
                  </a:lnTo>
                  <a:lnTo>
                    <a:pt x="368" y="370"/>
                  </a:lnTo>
                  <a:lnTo>
                    <a:pt x="362" y="368"/>
                  </a:lnTo>
                  <a:lnTo>
                    <a:pt x="362" y="352"/>
                  </a:lnTo>
                  <a:lnTo>
                    <a:pt x="362" y="336"/>
                  </a:lnTo>
                  <a:lnTo>
                    <a:pt x="362" y="318"/>
                  </a:lnTo>
                  <a:lnTo>
                    <a:pt x="362" y="302"/>
                  </a:lnTo>
                  <a:lnTo>
                    <a:pt x="362" y="284"/>
                  </a:lnTo>
                  <a:lnTo>
                    <a:pt x="362" y="266"/>
                  </a:lnTo>
                  <a:lnTo>
                    <a:pt x="362" y="248"/>
                  </a:lnTo>
                  <a:lnTo>
                    <a:pt x="362" y="230"/>
                  </a:lnTo>
                  <a:lnTo>
                    <a:pt x="362" y="212"/>
                  </a:lnTo>
                  <a:lnTo>
                    <a:pt x="362" y="192"/>
                  </a:lnTo>
                  <a:lnTo>
                    <a:pt x="362" y="172"/>
                  </a:lnTo>
                  <a:lnTo>
                    <a:pt x="362" y="152"/>
                  </a:lnTo>
                  <a:lnTo>
                    <a:pt x="362" y="132"/>
                  </a:lnTo>
                  <a:lnTo>
                    <a:pt x="362" y="110"/>
                  </a:lnTo>
                  <a:lnTo>
                    <a:pt x="362" y="88"/>
                  </a:lnTo>
                  <a:lnTo>
                    <a:pt x="362" y="66"/>
                  </a:lnTo>
                  <a:lnTo>
                    <a:pt x="360" y="66"/>
                  </a:lnTo>
                  <a:lnTo>
                    <a:pt x="358" y="70"/>
                  </a:lnTo>
                  <a:lnTo>
                    <a:pt x="332" y="50"/>
                  </a:lnTo>
                  <a:lnTo>
                    <a:pt x="330" y="50"/>
                  </a:lnTo>
                  <a:lnTo>
                    <a:pt x="328" y="54"/>
                  </a:lnTo>
                  <a:lnTo>
                    <a:pt x="326" y="50"/>
                  </a:lnTo>
                  <a:lnTo>
                    <a:pt x="304" y="56"/>
                  </a:lnTo>
                  <a:lnTo>
                    <a:pt x="296" y="48"/>
                  </a:lnTo>
                  <a:lnTo>
                    <a:pt x="282" y="50"/>
                  </a:lnTo>
                  <a:lnTo>
                    <a:pt x="252" y="36"/>
                  </a:lnTo>
                  <a:lnTo>
                    <a:pt x="238" y="40"/>
                  </a:lnTo>
                  <a:lnTo>
                    <a:pt x="240" y="38"/>
                  </a:lnTo>
                  <a:lnTo>
                    <a:pt x="238" y="36"/>
                  </a:lnTo>
                  <a:lnTo>
                    <a:pt x="220" y="38"/>
                  </a:lnTo>
                  <a:lnTo>
                    <a:pt x="222" y="34"/>
                  </a:lnTo>
                  <a:lnTo>
                    <a:pt x="216" y="32"/>
                  </a:lnTo>
                  <a:lnTo>
                    <a:pt x="212" y="28"/>
                  </a:lnTo>
                  <a:lnTo>
                    <a:pt x="214" y="22"/>
                  </a:lnTo>
                  <a:lnTo>
                    <a:pt x="206" y="20"/>
                  </a:lnTo>
                  <a:lnTo>
                    <a:pt x="206" y="24"/>
                  </a:lnTo>
                  <a:lnTo>
                    <a:pt x="204" y="24"/>
                  </a:lnTo>
                  <a:lnTo>
                    <a:pt x="198" y="18"/>
                  </a:lnTo>
                  <a:lnTo>
                    <a:pt x="186" y="22"/>
                  </a:lnTo>
                  <a:lnTo>
                    <a:pt x="180" y="20"/>
                  </a:lnTo>
                  <a:lnTo>
                    <a:pt x="182" y="18"/>
                  </a:lnTo>
                  <a:lnTo>
                    <a:pt x="178" y="12"/>
                  </a:lnTo>
                  <a:lnTo>
                    <a:pt x="174" y="10"/>
                  </a:lnTo>
                  <a:lnTo>
                    <a:pt x="170" y="14"/>
                  </a:lnTo>
                  <a:lnTo>
                    <a:pt x="170" y="18"/>
                  </a:lnTo>
                  <a:lnTo>
                    <a:pt x="172" y="26"/>
                  </a:lnTo>
                  <a:lnTo>
                    <a:pt x="170" y="26"/>
                  </a:lnTo>
                  <a:lnTo>
                    <a:pt x="168" y="22"/>
                  </a:lnTo>
                  <a:lnTo>
                    <a:pt x="158" y="22"/>
                  </a:lnTo>
                  <a:lnTo>
                    <a:pt x="160" y="18"/>
                  </a:lnTo>
                  <a:lnTo>
                    <a:pt x="168" y="12"/>
                  </a:lnTo>
                  <a:lnTo>
                    <a:pt x="168" y="10"/>
                  </a:lnTo>
                  <a:lnTo>
                    <a:pt x="152" y="0"/>
                  </a:lnTo>
                  <a:lnTo>
                    <a:pt x="148" y="6"/>
                  </a:lnTo>
                  <a:lnTo>
                    <a:pt x="148" y="10"/>
                  </a:lnTo>
                  <a:lnTo>
                    <a:pt x="136" y="22"/>
                  </a:lnTo>
                  <a:lnTo>
                    <a:pt x="120" y="24"/>
                  </a:lnTo>
                  <a:lnTo>
                    <a:pt x="120" y="24"/>
                  </a:lnTo>
                  <a:lnTo>
                    <a:pt x="118" y="26"/>
                  </a:lnTo>
                  <a:lnTo>
                    <a:pt x="118" y="28"/>
                  </a:lnTo>
                  <a:lnTo>
                    <a:pt x="114" y="26"/>
                  </a:lnTo>
                  <a:lnTo>
                    <a:pt x="122" y="18"/>
                  </a:lnTo>
                  <a:lnTo>
                    <a:pt x="110" y="26"/>
                  </a:lnTo>
                  <a:lnTo>
                    <a:pt x="106" y="30"/>
                  </a:lnTo>
                  <a:lnTo>
                    <a:pt x="116" y="34"/>
                  </a:lnTo>
                  <a:lnTo>
                    <a:pt x="110" y="36"/>
                  </a:lnTo>
                  <a:lnTo>
                    <a:pt x="108" y="46"/>
                  </a:lnTo>
                  <a:lnTo>
                    <a:pt x="108" y="40"/>
                  </a:lnTo>
                  <a:lnTo>
                    <a:pt x="106" y="42"/>
                  </a:lnTo>
                  <a:lnTo>
                    <a:pt x="108" y="34"/>
                  </a:lnTo>
                  <a:lnTo>
                    <a:pt x="106" y="32"/>
                  </a:lnTo>
                  <a:lnTo>
                    <a:pt x="82" y="50"/>
                  </a:lnTo>
                  <a:lnTo>
                    <a:pt x="84" y="44"/>
                  </a:lnTo>
                  <a:lnTo>
                    <a:pt x="82" y="44"/>
                  </a:lnTo>
                  <a:lnTo>
                    <a:pt x="78" y="52"/>
                  </a:lnTo>
                  <a:lnTo>
                    <a:pt x="76" y="54"/>
                  </a:lnTo>
                  <a:lnTo>
                    <a:pt x="70" y="62"/>
                  </a:lnTo>
                  <a:lnTo>
                    <a:pt x="68" y="66"/>
                  </a:lnTo>
                  <a:lnTo>
                    <a:pt x="66" y="78"/>
                  </a:lnTo>
                  <a:lnTo>
                    <a:pt x="66" y="76"/>
                  </a:lnTo>
                  <a:lnTo>
                    <a:pt x="60" y="88"/>
                  </a:lnTo>
                  <a:lnTo>
                    <a:pt x="54" y="94"/>
                  </a:lnTo>
                  <a:lnTo>
                    <a:pt x="24" y="98"/>
                  </a:lnTo>
                  <a:lnTo>
                    <a:pt x="24" y="112"/>
                  </a:lnTo>
                  <a:lnTo>
                    <a:pt x="26" y="112"/>
                  </a:lnTo>
                  <a:lnTo>
                    <a:pt x="16" y="116"/>
                  </a:lnTo>
                  <a:lnTo>
                    <a:pt x="50" y="140"/>
                  </a:lnTo>
                  <a:lnTo>
                    <a:pt x="56" y="148"/>
                  </a:lnTo>
                  <a:lnTo>
                    <a:pt x="60" y="162"/>
                  </a:lnTo>
                  <a:lnTo>
                    <a:pt x="70" y="166"/>
                  </a:lnTo>
                  <a:lnTo>
                    <a:pt x="72" y="162"/>
                  </a:lnTo>
                  <a:lnTo>
                    <a:pt x="74" y="160"/>
                  </a:lnTo>
                  <a:lnTo>
                    <a:pt x="74" y="166"/>
                  </a:lnTo>
                  <a:lnTo>
                    <a:pt x="74" y="166"/>
                  </a:lnTo>
                  <a:lnTo>
                    <a:pt x="86" y="164"/>
                  </a:lnTo>
                  <a:lnTo>
                    <a:pt x="88" y="166"/>
                  </a:lnTo>
                  <a:lnTo>
                    <a:pt x="84" y="172"/>
                  </a:lnTo>
                  <a:lnTo>
                    <a:pt x="90" y="180"/>
                  </a:lnTo>
                  <a:lnTo>
                    <a:pt x="92" y="176"/>
                  </a:lnTo>
                  <a:lnTo>
                    <a:pt x="92" y="178"/>
                  </a:lnTo>
                  <a:lnTo>
                    <a:pt x="100" y="180"/>
                  </a:lnTo>
                  <a:lnTo>
                    <a:pt x="114" y="176"/>
                  </a:lnTo>
                  <a:lnTo>
                    <a:pt x="114" y="180"/>
                  </a:lnTo>
                  <a:lnTo>
                    <a:pt x="100" y="186"/>
                  </a:lnTo>
                  <a:lnTo>
                    <a:pt x="92" y="180"/>
                  </a:lnTo>
                  <a:lnTo>
                    <a:pt x="86" y="182"/>
                  </a:lnTo>
                  <a:lnTo>
                    <a:pt x="80" y="176"/>
                  </a:lnTo>
                  <a:lnTo>
                    <a:pt x="84" y="182"/>
                  </a:lnTo>
                  <a:lnTo>
                    <a:pt x="82" y="188"/>
                  </a:lnTo>
                  <a:lnTo>
                    <a:pt x="84" y="188"/>
                  </a:lnTo>
                  <a:lnTo>
                    <a:pt x="84" y="184"/>
                  </a:lnTo>
                  <a:lnTo>
                    <a:pt x="96" y="190"/>
                  </a:lnTo>
                  <a:lnTo>
                    <a:pt x="94" y="194"/>
                  </a:lnTo>
                  <a:lnTo>
                    <a:pt x="94" y="190"/>
                  </a:lnTo>
                  <a:lnTo>
                    <a:pt x="88" y="190"/>
                  </a:lnTo>
                  <a:lnTo>
                    <a:pt x="84" y="200"/>
                  </a:lnTo>
                  <a:lnTo>
                    <a:pt x="80" y="196"/>
                  </a:lnTo>
                  <a:lnTo>
                    <a:pt x="60" y="196"/>
                  </a:lnTo>
                  <a:lnTo>
                    <a:pt x="54" y="192"/>
                  </a:lnTo>
                  <a:lnTo>
                    <a:pt x="58" y="188"/>
                  </a:lnTo>
                  <a:lnTo>
                    <a:pt x="58" y="180"/>
                  </a:lnTo>
                  <a:lnTo>
                    <a:pt x="60" y="178"/>
                  </a:lnTo>
                  <a:lnTo>
                    <a:pt x="46" y="178"/>
                  </a:lnTo>
                  <a:lnTo>
                    <a:pt x="30" y="190"/>
                  </a:lnTo>
                  <a:lnTo>
                    <a:pt x="34" y="194"/>
                  </a:lnTo>
                  <a:lnTo>
                    <a:pt x="24" y="192"/>
                  </a:lnTo>
                  <a:lnTo>
                    <a:pt x="14" y="202"/>
                  </a:lnTo>
                  <a:lnTo>
                    <a:pt x="8" y="204"/>
                  </a:lnTo>
                  <a:lnTo>
                    <a:pt x="8" y="206"/>
                  </a:lnTo>
                  <a:lnTo>
                    <a:pt x="0" y="208"/>
                  </a:lnTo>
                  <a:lnTo>
                    <a:pt x="10" y="218"/>
                  </a:lnTo>
                  <a:lnTo>
                    <a:pt x="26" y="222"/>
                  </a:lnTo>
                  <a:lnTo>
                    <a:pt x="20" y="226"/>
                  </a:lnTo>
                  <a:lnTo>
                    <a:pt x="16" y="222"/>
                  </a:lnTo>
                  <a:lnTo>
                    <a:pt x="16" y="224"/>
                  </a:lnTo>
                  <a:lnTo>
                    <a:pt x="22" y="234"/>
                  </a:lnTo>
                  <a:lnTo>
                    <a:pt x="22" y="240"/>
                  </a:lnTo>
                  <a:lnTo>
                    <a:pt x="26" y="244"/>
                  </a:lnTo>
                  <a:lnTo>
                    <a:pt x="44" y="248"/>
                  </a:lnTo>
                  <a:lnTo>
                    <a:pt x="60" y="244"/>
                  </a:lnTo>
                  <a:lnTo>
                    <a:pt x="66" y="250"/>
                  </a:lnTo>
                  <a:lnTo>
                    <a:pt x="68" y="246"/>
                  </a:lnTo>
                  <a:lnTo>
                    <a:pt x="62" y="242"/>
                  </a:lnTo>
                  <a:lnTo>
                    <a:pt x="66" y="242"/>
                  </a:lnTo>
                  <a:lnTo>
                    <a:pt x="70" y="246"/>
                  </a:lnTo>
                  <a:lnTo>
                    <a:pt x="72" y="252"/>
                  </a:lnTo>
                  <a:lnTo>
                    <a:pt x="76" y="246"/>
                  </a:lnTo>
                  <a:lnTo>
                    <a:pt x="84" y="236"/>
                  </a:lnTo>
                  <a:lnTo>
                    <a:pt x="90" y="238"/>
                  </a:lnTo>
                  <a:lnTo>
                    <a:pt x="94" y="234"/>
                  </a:lnTo>
                  <a:lnTo>
                    <a:pt x="98" y="238"/>
                  </a:lnTo>
                  <a:lnTo>
                    <a:pt x="96" y="246"/>
                  </a:lnTo>
                  <a:lnTo>
                    <a:pt x="88" y="246"/>
                  </a:lnTo>
                  <a:lnTo>
                    <a:pt x="90" y="250"/>
                  </a:lnTo>
                  <a:lnTo>
                    <a:pt x="92" y="250"/>
                  </a:lnTo>
                  <a:lnTo>
                    <a:pt x="98" y="264"/>
                  </a:lnTo>
                  <a:lnTo>
                    <a:pt x="98" y="270"/>
                  </a:lnTo>
                  <a:lnTo>
                    <a:pt x="94" y="276"/>
                  </a:lnTo>
                  <a:lnTo>
                    <a:pt x="78" y="280"/>
                  </a:lnTo>
                  <a:lnTo>
                    <a:pt x="80" y="278"/>
                  </a:lnTo>
                  <a:lnTo>
                    <a:pt x="78" y="278"/>
                  </a:lnTo>
                  <a:lnTo>
                    <a:pt x="68" y="290"/>
                  </a:lnTo>
                  <a:lnTo>
                    <a:pt x="62" y="288"/>
                  </a:lnTo>
                  <a:lnTo>
                    <a:pt x="58" y="292"/>
                  </a:lnTo>
                  <a:lnTo>
                    <a:pt x="52" y="294"/>
                  </a:lnTo>
                  <a:lnTo>
                    <a:pt x="52" y="300"/>
                  </a:lnTo>
                  <a:lnTo>
                    <a:pt x="46" y="300"/>
                  </a:lnTo>
                  <a:lnTo>
                    <a:pt x="34" y="310"/>
                  </a:lnTo>
                  <a:lnTo>
                    <a:pt x="30" y="318"/>
                  </a:lnTo>
                  <a:lnTo>
                    <a:pt x="30" y="324"/>
                  </a:lnTo>
                  <a:lnTo>
                    <a:pt x="26" y="326"/>
                  </a:lnTo>
                  <a:lnTo>
                    <a:pt x="28" y="330"/>
                  </a:lnTo>
                  <a:lnTo>
                    <a:pt x="24" y="330"/>
                  </a:lnTo>
                  <a:lnTo>
                    <a:pt x="24" y="334"/>
                  </a:lnTo>
                  <a:lnTo>
                    <a:pt x="36" y="332"/>
                  </a:lnTo>
                  <a:lnTo>
                    <a:pt x="38" y="332"/>
                  </a:lnTo>
                  <a:lnTo>
                    <a:pt x="30" y="334"/>
                  </a:lnTo>
                  <a:lnTo>
                    <a:pt x="28" y="338"/>
                  </a:lnTo>
                  <a:lnTo>
                    <a:pt x="32" y="340"/>
                  </a:lnTo>
                  <a:lnTo>
                    <a:pt x="36" y="338"/>
                  </a:lnTo>
                  <a:lnTo>
                    <a:pt x="34" y="342"/>
                  </a:lnTo>
                  <a:lnTo>
                    <a:pt x="38" y="348"/>
                  </a:lnTo>
                  <a:lnTo>
                    <a:pt x="42" y="346"/>
                  </a:lnTo>
                  <a:lnTo>
                    <a:pt x="44" y="348"/>
                  </a:lnTo>
                  <a:lnTo>
                    <a:pt x="46" y="348"/>
                  </a:lnTo>
                  <a:lnTo>
                    <a:pt x="44" y="352"/>
                  </a:lnTo>
                  <a:lnTo>
                    <a:pt x="48" y="352"/>
                  </a:lnTo>
                  <a:lnTo>
                    <a:pt x="58" y="352"/>
                  </a:lnTo>
                  <a:lnTo>
                    <a:pt x="58" y="354"/>
                  </a:lnTo>
                  <a:lnTo>
                    <a:pt x="54" y="358"/>
                  </a:lnTo>
                  <a:lnTo>
                    <a:pt x="48" y="368"/>
                  </a:lnTo>
                  <a:lnTo>
                    <a:pt x="50" y="376"/>
                  </a:lnTo>
                  <a:lnTo>
                    <a:pt x="54" y="374"/>
                  </a:lnTo>
                  <a:lnTo>
                    <a:pt x="54" y="376"/>
                  </a:lnTo>
                  <a:lnTo>
                    <a:pt x="52" y="378"/>
                  </a:lnTo>
                  <a:lnTo>
                    <a:pt x="56" y="382"/>
                  </a:lnTo>
                  <a:lnTo>
                    <a:pt x="66" y="384"/>
                  </a:lnTo>
                  <a:lnTo>
                    <a:pt x="76" y="372"/>
                  </a:lnTo>
                  <a:lnTo>
                    <a:pt x="72" y="366"/>
                  </a:lnTo>
                  <a:lnTo>
                    <a:pt x="76" y="360"/>
                  </a:lnTo>
                  <a:lnTo>
                    <a:pt x="88" y="352"/>
                  </a:lnTo>
                  <a:lnTo>
                    <a:pt x="76" y="368"/>
                  </a:lnTo>
                  <a:lnTo>
                    <a:pt x="84" y="388"/>
                  </a:lnTo>
                  <a:lnTo>
                    <a:pt x="80" y="396"/>
                  </a:lnTo>
                  <a:lnTo>
                    <a:pt x="82" y="400"/>
                  </a:lnTo>
                  <a:lnTo>
                    <a:pt x="86" y="400"/>
                  </a:lnTo>
                  <a:lnTo>
                    <a:pt x="84" y="402"/>
                  </a:lnTo>
                  <a:lnTo>
                    <a:pt x="84" y="406"/>
                  </a:lnTo>
                  <a:lnTo>
                    <a:pt x="86" y="406"/>
                  </a:lnTo>
                  <a:lnTo>
                    <a:pt x="78" y="412"/>
                  </a:lnTo>
                  <a:lnTo>
                    <a:pt x="84" y="412"/>
                  </a:lnTo>
                  <a:lnTo>
                    <a:pt x="96" y="404"/>
                  </a:lnTo>
                  <a:lnTo>
                    <a:pt x="104" y="394"/>
                  </a:lnTo>
                  <a:lnTo>
                    <a:pt x="104" y="404"/>
                  </a:lnTo>
                  <a:lnTo>
                    <a:pt x="108" y="406"/>
                  </a:lnTo>
                  <a:lnTo>
                    <a:pt x="114" y="404"/>
                  </a:lnTo>
                  <a:lnTo>
                    <a:pt x="120" y="418"/>
                  </a:lnTo>
                  <a:lnTo>
                    <a:pt x="124" y="414"/>
                  </a:lnTo>
                  <a:lnTo>
                    <a:pt x="122" y="408"/>
                  </a:lnTo>
                  <a:lnTo>
                    <a:pt x="126" y="402"/>
                  </a:lnTo>
                  <a:lnTo>
                    <a:pt x="128" y="402"/>
                  </a:lnTo>
                  <a:lnTo>
                    <a:pt x="126" y="406"/>
                  </a:lnTo>
                  <a:lnTo>
                    <a:pt x="134" y="410"/>
                  </a:lnTo>
                  <a:lnTo>
                    <a:pt x="152" y="400"/>
                  </a:lnTo>
                  <a:lnTo>
                    <a:pt x="146" y="408"/>
                  </a:lnTo>
                  <a:lnTo>
                    <a:pt x="146" y="408"/>
                  </a:lnTo>
                  <a:lnTo>
                    <a:pt x="142" y="412"/>
                  </a:lnTo>
                  <a:lnTo>
                    <a:pt x="140" y="420"/>
                  </a:lnTo>
                  <a:lnTo>
                    <a:pt x="144" y="420"/>
                  </a:lnTo>
                  <a:lnTo>
                    <a:pt x="140" y="424"/>
                  </a:lnTo>
                  <a:lnTo>
                    <a:pt x="138" y="436"/>
                  </a:lnTo>
                  <a:lnTo>
                    <a:pt x="134" y="444"/>
                  </a:lnTo>
                  <a:lnTo>
                    <a:pt x="132" y="444"/>
                  </a:lnTo>
                  <a:lnTo>
                    <a:pt x="126" y="450"/>
                  </a:lnTo>
                  <a:lnTo>
                    <a:pt x="124" y="456"/>
                  </a:lnTo>
                  <a:lnTo>
                    <a:pt x="122" y="456"/>
                  </a:lnTo>
                  <a:lnTo>
                    <a:pt x="104" y="468"/>
                  </a:lnTo>
                  <a:lnTo>
                    <a:pt x="100" y="478"/>
                  </a:lnTo>
                  <a:lnTo>
                    <a:pt x="98" y="478"/>
                  </a:lnTo>
                  <a:lnTo>
                    <a:pt x="96" y="480"/>
                  </a:lnTo>
                  <a:lnTo>
                    <a:pt x="94" y="478"/>
                  </a:lnTo>
                  <a:lnTo>
                    <a:pt x="96" y="476"/>
                  </a:lnTo>
                  <a:lnTo>
                    <a:pt x="90" y="476"/>
                  </a:lnTo>
                  <a:lnTo>
                    <a:pt x="78" y="482"/>
                  </a:lnTo>
                  <a:lnTo>
                    <a:pt x="68" y="494"/>
                  </a:lnTo>
                  <a:lnTo>
                    <a:pt x="62" y="496"/>
                  </a:lnTo>
                  <a:lnTo>
                    <a:pt x="60" y="496"/>
                  </a:lnTo>
                  <a:lnTo>
                    <a:pt x="64" y="502"/>
                  </a:lnTo>
                  <a:lnTo>
                    <a:pt x="66" y="500"/>
                  </a:lnTo>
                  <a:lnTo>
                    <a:pt x="66" y="496"/>
                  </a:lnTo>
                  <a:lnTo>
                    <a:pt x="68" y="500"/>
                  </a:lnTo>
                  <a:lnTo>
                    <a:pt x="72" y="498"/>
                  </a:lnTo>
                  <a:lnTo>
                    <a:pt x="72" y="494"/>
                  </a:lnTo>
                  <a:lnTo>
                    <a:pt x="74" y="498"/>
                  </a:lnTo>
                  <a:lnTo>
                    <a:pt x="80" y="496"/>
                  </a:lnTo>
                  <a:lnTo>
                    <a:pt x="86" y="484"/>
                  </a:lnTo>
                  <a:lnTo>
                    <a:pt x="88" y="484"/>
                  </a:lnTo>
                  <a:lnTo>
                    <a:pt x="88" y="490"/>
                  </a:lnTo>
                  <a:lnTo>
                    <a:pt x="98" y="488"/>
                  </a:lnTo>
                  <a:lnTo>
                    <a:pt x="98" y="486"/>
                  </a:lnTo>
                  <a:lnTo>
                    <a:pt x="100" y="488"/>
                  </a:lnTo>
                  <a:lnTo>
                    <a:pt x="110" y="480"/>
                  </a:lnTo>
                  <a:lnTo>
                    <a:pt x="112" y="482"/>
                  </a:lnTo>
                  <a:lnTo>
                    <a:pt x="112" y="486"/>
                  </a:lnTo>
                  <a:lnTo>
                    <a:pt x="114" y="478"/>
                  </a:lnTo>
                  <a:lnTo>
                    <a:pt x="120" y="478"/>
                  </a:lnTo>
                  <a:lnTo>
                    <a:pt x="126" y="474"/>
                  </a:lnTo>
                  <a:lnTo>
                    <a:pt x="126" y="470"/>
                  </a:lnTo>
                  <a:lnTo>
                    <a:pt x="124" y="468"/>
                  </a:lnTo>
                  <a:lnTo>
                    <a:pt x="128" y="466"/>
                  </a:lnTo>
                  <a:lnTo>
                    <a:pt x="136" y="464"/>
                  </a:lnTo>
                  <a:lnTo>
                    <a:pt x="136" y="462"/>
                  </a:lnTo>
                  <a:lnTo>
                    <a:pt x="134" y="462"/>
                  </a:lnTo>
                  <a:lnTo>
                    <a:pt x="138" y="460"/>
                  </a:lnTo>
                  <a:lnTo>
                    <a:pt x="140" y="462"/>
                  </a:lnTo>
                  <a:lnTo>
                    <a:pt x="140" y="456"/>
                  </a:lnTo>
                  <a:lnTo>
                    <a:pt x="144" y="456"/>
                  </a:lnTo>
                  <a:lnTo>
                    <a:pt x="154" y="450"/>
                  </a:lnTo>
                  <a:lnTo>
                    <a:pt x="156" y="444"/>
                  </a:lnTo>
                  <a:lnTo>
                    <a:pt x="160" y="440"/>
                  </a:lnTo>
                  <a:lnTo>
                    <a:pt x="160" y="438"/>
                  </a:lnTo>
                  <a:lnTo>
                    <a:pt x="164" y="438"/>
                  </a:lnTo>
                  <a:lnTo>
                    <a:pt x="164" y="434"/>
                  </a:lnTo>
                  <a:lnTo>
                    <a:pt x="168" y="434"/>
                  </a:lnTo>
                  <a:lnTo>
                    <a:pt x="174" y="428"/>
                  </a:lnTo>
                  <a:lnTo>
                    <a:pt x="186" y="422"/>
                  </a:lnTo>
                  <a:lnTo>
                    <a:pt x="184" y="418"/>
                  </a:lnTo>
                  <a:lnTo>
                    <a:pt x="186" y="418"/>
                  </a:lnTo>
                  <a:lnTo>
                    <a:pt x="186" y="414"/>
                  </a:lnTo>
                  <a:lnTo>
                    <a:pt x="194" y="410"/>
                  </a:lnTo>
                  <a:lnTo>
                    <a:pt x="196" y="406"/>
                  </a:lnTo>
                  <a:lnTo>
                    <a:pt x="192" y="400"/>
                  </a:lnTo>
                  <a:lnTo>
                    <a:pt x="184" y="400"/>
                  </a:lnTo>
                  <a:lnTo>
                    <a:pt x="186" y="392"/>
                  </a:lnTo>
                  <a:lnTo>
                    <a:pt x="192" y="390"/>
                  </a:lnTo>
                  <a:lnTo>
                    <a:pt x="192" y="388"/>
                  </a:lnTo>
                  <a:lnTo>
                    <a:pt x="192" y="384"/>
                  </a:lnTo>
                  <a:lnTo>
                    <a:pt x="198" y="384"/>
                  </a:lnTo>
                  <a:lnTo>
                    <a:pt x="200" y="380"/>
                  </a:lnTo>
                  <a:lnTo>
                    <a:pt x="198" y="380"/>
                  </a:lnTo>
                  <a:lnTo>
                    <a:pt x="206" y="376"/>
                  </a:lnTo>
                  <a:lnTo>
                    <a:pt x="204" y="372"/>
                  </a:lnTo>
                  <a:lnTo>
                    <a:pt x="200" y="368"/>
                  </a:lnTo>
                  <a:lnTo>
                    <a:pt x="206" y="370"/>
                  </a:lnTo>
                  <a:lnTo>
                    <a:pt x="210" y="364"/>
                  </a:lnTo>
                  <a:lnTo>
                    <a:pt x="218" y="350"/>
                  </a:lnTo>
                  <a:lnTo>
                    <a:pt x="232" y="340"/>
                  </a:lnTo>
                  <a:lnTo>
                    <a:pt x="232" y="334"/>
                  </a:lnTo>
                  <a:lnTo>
                    <a:pt x="236" y="320"/>
                  </a:lnTo>
                  <a:lnTo>
                    <a:pt x="238" y="312"/>
                  </a:lnTo>
                  <a:lnTo>
                    <a:pt x="240" y="316"/>
                  </a:lnTo>
                  <a:lnTo>
                    <a:pt x="238" y="326"/>
                  </a:lnTo>
                  <a:lnTo>
                    <a:pt x="234" y="334"/>
                  </a:lnTo>
                  <a:lnTo>
                    <a:pt x="234" y="340"/>
                  </a:lnTo>
                  <a:lnTo>
                    <a:pt x="240" y="342"/>
                  </a:lnTo>
                  <a:lnTo>
                    <a:pt x="250" y="334"/>
                  </a:lnTo>
                  <a:lnTo>
                    <a:pt x="248" y="338"/>
                  </a:lnTo>
                  <a:lnTo>
                    <a:pt x="240" y="344"/>
                  </a:lnTo>
                  <a:lnTo>
                    <a:pt x="240" y="346"/>
                  </a:lnTo>
                  <a:lnTo>
                    <a:pt x="254" y="352"/>
                  </a:lnTo>
                  <a:lnTo>
                    <a:pt x="252" y="354"/>
                  </a:lnTo>
                  <a:lnTo>
                    <a:pt x="240" y="352"/>
                  </a:lnTo>
                  <a:lnTo>
                    <a:pt x="236" y="348"/>
                  </a:lnTo>
                  <a:lnTo>
                    <a:pt x="224" y="356"/>
                  </a:lnTo>
                  <a:lnTo>
                    <a:pt x="222" y="358"/>
                  </a:lnTo>
                  <a:lnTo>
                    <a:pt x="222" y="368"/>
                  </a:lnTo>
                  <a:lnTo>
                    <a:pt x="216" y="382"/>
                  </a:lnTo>
                  <a:lnTo>
                    <a:pt x="220" y="386"/>
                  </a:lnTo>
                  <a:lnTo>
                    <a:pt x="228" y="382"/>
                  </a:lnTo>
                  <a:lnTo>
                    <a:pt x="226" y="386"/>
                  </a:lnTo>
                  <a:lnTo>
                    <a:pt x="222" y="388"/>
                  </a:lnTo>
                  <a:lnTo>
                    <a:pt x="224" y="390"/>
                  </a:lnTo>
                  <a:lnTo>
                    <a:pt x="218" y="390"/>
                  </a:lnTo>
                  <a:lnTo>
                    <a:pt x="216" y="396"/>
                  </a:lnTo>
                  <a:lnTo>
                    <a:pt x="218" y="398"/>
                  </a:lnTo>
                  <a:lnTo>
                    <a:pt x="224" y="396"/>
                  </a:lnTo>
                  <a:lnTo>
                    <a:pt x="226" y="392"/>
                  </a:lnTo>
                  <a:lnTo>
                    <a:pt x="228" y="394"/>
                  </a:lnTo>
                  <a:lnTo>
                    <a:pt x="234" y="388"/>
                  </a:lnTo>
                  <a:lnTo>
                    <a:pt x="236" y="386"/>
                  </a:lnTo>
                  <a:lnTo>
                    <a:pt x="236" y="392"/>
                  </a:lnTo>
                  <a:lnTo>
                    <a:pt x="238" y="384"/>
                  </a:lnTo>
                  <a:lnTo>
                    <a:pt x="244" y="384"/>
                  </a:lnTo>
                  <a:lnTo>
                    <a:pt x="244" y="376"/>
                  </a:lnTo>
                  <a:lnTo>
                    <a:pt x="246" y="384"/>
                  </a:lnTo>
                  <a:lnTo>
                    <a:pt x="248" y="374"/>
                  </a:lnTo>
                  <a:lnTo>
                    <a:pt x="250" y="376"/>
                  </a:lnTo>
                  <a:lnTo>
                    <a:pt x="260" y="376"/>
                  </a:lnTo>
                  <a:lnTo>
                    <a:pt x="262" y="372"/>
                  </a:lnTo>
                  <a:lnTo>
                    <a:pt x="266" y="370"/>
                  </a:lnTo>
                  <a:lnTo>
                    <a:pt x="262" y="368"/>
                  </a:lnTo>
                  <a:lnTo>
                    <a:pt x="268" y="362"/>
                  </a:lnTo>
                  <a:lnTo>
                    <a:pt x="266" y="360"/>
                  </a:lnTo>
                  <a:lnTo>
                    <a:pt x="260" y="362"/>
                  </a:lnTo>
                  <a:lnTo>
                    <a:pt x="260" y="360"/>
                  </a:lnTo>
                  <a:lnTo>
                    <a:pt x="264" y="358"/>
                  </a:lnTo>
                  <a:lnTo>
                    <a:pt x="264" y="356"/>
                  </a:lnTo>
                  <a:lnTo>
                    <a:pt x="258" y="354"/>
                  </a:lnTo>
                  <a:lnTo>
                    <a:pt x="262" y="352"/>
                  </a:lnTo>
                  <a:lnTo>
                    <a:pt x="264" y="348"/>
                  </a:lnTo>
                  <a:lnTo>
                    <a:pt x="262" y="348"/>
                  </a:lnTo>
                  <a:lnTo>
                    <a:pt x="264" y="346"/>
                  </a:lnTo>
                  <a:lnTo>
                    <a:pt x="266" y="346"/>
                  </a:lnTo>
                  <a:lnTo>
                    <a:pt x="270" y="342"/>
                  </a:lnTo>
                  <a:lnTo>
                    <a:pt x="268" y="350"/>
                  </a:lnTo>
                  <a:lnTo>
                    <a:pt x="268" y="352"/>
                  </a:lnTo>
                  <a:lnTo>
                    <a:pt x="272" y="350"/>
                  </a:lnTo>
                  <a:lnTo>
                    <a:pt x="272" y="344"/>
                  </a:lnTo>
                  <a:lnTo>
                    <a:pt x="272" y="350"/>
                  </a:lnTo>
                  <a:lnTo>
                    <a:pt x="274" y="350"/>
                  </a:lnTo>
                  <a:lnTo>
                    <a:pt x="286" y="346"/>
                  </a:lnTo>
                  <a:lnTo>
                    <a:pt x="286" y="352"/>
                  </a:lnTo>
                  <a:lnTo>
                    <a:pt x="284" y="356"/>
                  </a:lnTo>
                  <a:lnTo>
                    <a:pt x="294" y="354"/>
                  </a:lnTo>
                  <a:lnTo>
                    <a:pt x="290" y="358"/>
                  </a:lnTo>
                  <a:lnTo>
                    <a:pt x="298" y="358"/>
                  </a:lnTo>
                  <a:lnTo>
                    <a:pt x="296" y="362"/>
                  </a:lnTo>
                  <a:lnTo>
                    <a:pt x="304" y="366"/>
                  </a:lnTo>
                  <a:lnTo>
                    <a:pt x="308" y="362"/>
                  </a:lnTo>
                  <a:lnTo>
                    <a:pt x="310" y="368"/>
                  </a:lnTo>
                  <a:lnTo>
                    <a:pt x="318" y="372"/>
                  </a:lnTo>
                  <a:lnTo>
                    <a:pt x="320" y="376"/>
                  </a:lnTo>
                  <a:lnTo>
                    <a:pt x="334" y="372"/>
                  </a:lnTo>
                  <a:lnTo>
                    <a:pt x="350" y="376"/>
                  </a:lnTo>
                  <a:lnTo>
                    <a:pt x="356" y="374"/>
                  </a:lnTo>
                  <a:lnTo>
                    <a:pt x="358" y="376"/>
                  </a:lnTo>
                  <a:lnTo>
                    <a:pt x="356" y="378"/>
                  </a:lnTo>
                  <a:lnTo>
                    <a:pt x="356" y="378"/>
                  </a:lnTo>
                  <a:lnTo>
                    <a:pt x="366" y="382"/>
                  </a:lnTo>
                  <a:lnTo>
                    <a:pt x="376" y="380"/>
                  </a:lnTo>
                  <a:lnTo>
                    <a:pt x="382" y="374"/>
                  </a:lnTo>
                  <a:lnTo>
                    <a:pt x="388" y="380"/>
                  </a:lnTo>
                  <a:lnTo>
                    <a:pt x="384" y="382"/>
                  </a:lnTo>
                  <a:lnTo>
                    <a:pt x="384" y="388"/>
                  </a:lnTo>
                  <a:lnTo>
                    <a:pt x="382" y="376"/>
                  </a:lnTo>
                  <a:lnTo>
                    <a:pt x="380" y="378"/>
                  </a:lnTo>
                  <a:lnTo>
                    <a:pt x="380" y="386"/>
                  </a:lnTo>
                  <a:lnTo>
                    <a:pt x="378" y="388"/>
                  </a:lnTo>
                  <a:lnTo>
                    <a:pt x="394" y="398"/>
                  </a:lnTo>
                  <a:lnTo>
                    <a:pt x="398" y="396"/>
                  </a:lnTo>
                  <a:lnTo>
                    <a:pt x="398" y="392"/>
                  </a:lnTo>
                  <a:lnTo>
                    <a:pt x="400" y="390"/>
                  </a:lnTo>
                  <a:lnTo>
                    <a:pt x="400" y="39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0" name="Freeform 252"/>
            <p:cNvSpPr>
              <a:spLocks/>
            </p:cNvSpPr>
            <p:nvPr/>
          </p:nvSpPr>
          <p:spPr bwMode="auto">
            <a:xfrm>
              <a:off x="1411288" y="2881313"/>
              <a:ext cx="174625" cy="196850"/>
            </a:xfrm>
            <a:custGeom>
              <a:avLst/>
              <a:gdLst/>
              <a:ahLst/>
              <a:cxnLst>
                <a:cxn ang="0">
                  <a:pos x="0" y="12"/>
                </a:cxn>
                <a:cxn ang="0">
                  <a:pos x="6" y="28"/>
                </a:cxn>
                <a:cxn ang="0">
                  <a:pos x="6" y="30"/>
                </a:cxn>
                <a:cxn ang="0">
                  <a:pos x="22" y="38"/>
                </a:cxn>
                <a:cxn ang="0">
                  <a:pos x="26" y="36"/>
                </a:cxn>
                <a:cxn ang="0">
                  <a:pos x="20" y="24"/>
                </a:cxn>
                <a:cxn ang="0">
                  <a:pos x="16" y="20"/>
                </a:cxn>
                <a:cxn ang="0">
                  <a:pos x="20" y="22"/>
                </a:cxn>
                <a:cxn ang="0">
                  <a:pos x="24" y="26"/>
                </a:cxn>
                <a:cxn ang="0">
                  <a:pos x="32" y="30"/>
                </a:cxn>
                <a:cxn ang="0">
                  <a:pos x="34" y="36"/>
                </a:cxn>
                <a:cxn ang="0">
                  <a:pos x="38" y="40"/>
                </a:cxn>
                <a:cxn ang="0">
                  <a:pos x="40" y="34"/>
                </a:cxn>
                <a:cxn ang="0">
                  <a:pos x="36" y="16"/>
                </a:cxn>
                <a:cxn ang="0">
                  <a:pos x="36" y="10"/>
                </a:cxn>
                <a:cxn ang="0">
                  <a:pos x="54" y="38"/>
                </a:cxn>
                <a:cxn ang="0">
                  <a:pos x="62" y="40"/>
                </a:cxn>
                <a:cxn ang="0">
                  <a:pos x="58" y="46"/>
                </a:cxn>
                <a:cxn ang="0">
                  <a:pos x="60" y="48"/>
                </a:cxn>
                <a:cxn ang="0">
                  <a:pos x="70" y="58"/>
                </a:cxn>
                <a:cxn ang="0">
                  <a:pos x="62" y="56"/>
                </a:cxn>
                <a:cxn ang="0">
                  <a:pos x="64" y="62"/>
                </a:cxn>
                <a:cxn ang="0">
                  <a:pos x="64" y="64"/>
                </a:cxn>
                <a:cxn ang="0">
                  <a:pos x="68" y="68"/>
                </a:cxn>
                <a:cxn ang="0">
                  <a:pos x="74" y="72"/>
                </a:cxn>
                <a:cxn ang="0">
                  <a:pos x="72" y="74"/>
                </a:cxn>
                <a:cxn ang="0">
                  <a:pos x="80" y="84"/>
                </a:cxn>
                <a:cxn ang="0">
                  <a:pos x="84" y="92"/>
                </a:cxn>
                <a:cxn ang="0">
                  <a:pos x="80" y="102"/>
                </a:cxn>
                <a:cxn ang="0">
                  <a:pos x="82" y="106"/>
                </a:cxn>
                <a:cxn ang="0">
                  <a:pos x="86" y="98"/>
                </a:cxn>
                <a:cxn ang="0">
                  <a:pos x="94" y="92"/>
                </a:cxn>
                <a:cxn ang="0">
                  <a:pos x="98" y="102"/>
                </a:cxn>
                <a:cxn ang="0">
                  <a:pos x="102" y="110"/>
                </a:cxn>
                <a:cxn ang="0">
                  <a:pos x="98" y="118"/>
                </a:cxn>
                <a:cxn ang="0">
                  <a:pos x="100" y="120"/>
                </a:cxn>
                <a:cxn ang="0">
                  <a:pos x="104" y="120"/>
                </a:cxn>
                <a:cxn ang="0">
                  <a:pos x="108" y="118"/>
                </a:cxn>
                <a:cxn ang="0">
                  <a:pos x="110" y="114"/>
                </a:cxn>
                <a:cxn ang="0">
                  <a:pos x="110" y="96"/>
                </a:cxn>
                <a:cxn ang="0">
                  <a:pos x="96" y="86"/>
                </a:cxn>
                <a:cxn ang="0">
                  <a:pos x="84" y="80"/>
                </a:cxn>
                <a:cxn ang="0">
                  <a:pos x="78" y="68"/>
                </a:cxn>
                <a:cxn ang="0">
                  <a:pos x="58" y="30"/>
                </a:cxn>
                <a:cxn ang="0">
                  <a:pos x="50" y="18"/>
                </a:cxn>
                <a:cxn ang="0">
                  <a:pos x="26" y="6"/>
                </a:cxn>
                <a:cxn ang="0">
                  <a:pos x="8" y="22"/>
                </a:cxn>
                <a:cxn ang="0">
                  <a:pos x="2" y="10"/>
                </a:cxn>
              </a:cxnLst>
              <a:rect l="0" t="0" r="r" b="b"/>
              <a:pathLst>
                <a:path w="110" h="124">
                  <a:moveTo>
                    <a:pt x="2" y="10"/>
                  </a:moveTo>
                  <a:lnTo>
                    <a:pt x="0" y="12"/>
                  </a:lnTo>
                  <a:lnTo>
                    <a:pt x="0" y="20"/>
                  </a:lnTo>
                  <a:lnTo>
                    <a:pt x="6" y="28"/>
                  </a:lnTo>
                  <a:lnTo>
                    <a:pt x="8" y="28"/>
                  </a:lnTo>
                  <a:lnTo>
                    <a:pt x="6" y="30"/>
                  </a:lnTo>
                  <a:lnTo>
                    <a:pt x="20" y="40"/>
                  </a:lnTo>
                  <a:lnTo>
                    <a:pt x="22" y="38"/>
                  </a:lnTo>
                  <a:lnTo>
                    <a:pt x="22" y="36"/>
                  </a:lnTo>
                  <a:lnTo>
                    <a:pt x="26" y="36"/>
                  </a:lnTo>
                  <a:lnTo>
                    <a:pt x="28" y="32"/>
                  </a:lnTo>
                  <a:lnTo>
                    <a:pt x="20" y="24"/>
                  </a:lnTo>
                  <a:lnTo>
                    <a:pt x="14" y="22"/>
                  </a:lnTo>
                  <a:lnTo>
                    <a:pt x="16" y="20"/>
                  </a:lnTo>
                  <a:lnTo>
                    <a:pt x="16" y="20"/>
                  </a:lnTo>
                  <a:lnTo>
                    <a:pt x="20" y="22"/>
                  </a:lnTo>
                  <a:lnTo>
                    <a:pt x="20" y="20"/>
                  </a:lnTo>
                  <a:lnTo>
                    <a:pt x="24" y="26"/>
                  </a:lnTo>
                  <a:lnTo>
                    <a:pt x="28" y="22"/>
                  </a:lnTo>
                  <a:lnTo>
                    <a:pt x="32" y="30"/>
                  </a:lnTo>
                  <a:lnTo>
                    <a:pt x="30" y="36"/>
                  </a:lnTo>
                  <a:lnTo>
                    <a:pt x="34" y="36"/>
                  </a:lnTo>
                  <a:lnTo>
                    <a:pt x="34" y="32"/>
                  </a:lnTo>
                  <a:lnTo>
                    <a:pt x="38" y="40"/>
                  </a:lnTo>
                  <a:lnTo>
                    <a:pt x="40" y="38"/>
                  </a:lnTo>
                  <a:lnTo>
                    <a:pt x="40" y="34"/>
                  </a:lnTo>
                  <a:lnTo>
                    <a:pt x="36" y="16"/>
                  </a:lnTo>
                  <a:lnTo>
                    <a:pt x="36" y="16"/>
                  </a:lnTo>
                  <a:lnTo>
                    <a:pt x="36" y="12"/>
                  </a:lnTo>
                  <a:lnTo>
                    <a:pt x="36" y="10"/>
                  </a:lnTo>
                  <a:lnTo>
                    <a:pt x="46" y="36"/>
                  </a:lnTo>
                  <a:lnTo>
                    <a:pt x="54" y="38"/>
                  </a:lnTo>
                  <a:lnTo>
                    <a:pt x="58" y="46"/>
                  </a:lnTo>
                  <a:lnTo>
                    <a:pt x="62" y="40"/>
                  </a:lnTo>
                  <a:lnTo>
                    <a:pt x="60" y="44"/>
                  </a:lnTo>
                  <a:lnTo>
                    <a:pt x="58" y="46"/>
                  </a:lnTo>
                  <a:lnTo>
                    <a:pt x="60" y="50"/>
                  </a:lnTo>
                  <a:lnTo>
                    <a:pt x="60" y="48"/>
                  </a:lnTo>
                  <a:lnTo>
                    <a:pt x="62" y="50"/>
                  </a:lnTo>
                  <a:lnTo>
                    <a:pt x="70" y="58"/>
                  </a:lnTo>
                  <a:lnTo>
                    <a:pt x="62" y="54"/>
                  </a:lnTo>
                  <a:lnTo>
                    <a:pt x="62" y="56"/>
                  </a:lnTo>
                  <a:lnTo>
                    <a:pt x="62" y="58"/>
                  </a:lnTo>
                  <a:lnTo>
                    <a:pt x="64" y="62"/>
                  </a:lnTo>
                  <a:lnTo>
                    <a:pt x="68" y="62"/>
                  </a:lnTo>
                  <a:lnTo>
                    <a:pt x="64" y="64"/>
                  </a:lnTo>
                  <a:lnTo>
                    <a:pt x="64" y="66"/>
                  </a:lnTo>
                  <a:lnTo>
                    <a:pt x="68" y="68"/>
                  </a:lnTo>
                  <a:lnTo>
                    <a:pt x="72" y="68"/>
                  </a:lnTo>
                  <a:lnTo>
                    <a:pt x="74" y="72"/>
                  </a:lnTo>
                  <a:lnTo>
                    <a:pt x="70" y="68"/>
                  </a:lnTo>
                  <a:lnTo>
                    <a:pt x="72" y="74"/>
                  </a:lnTo>
                  <a:lnTo>
                    <a:pt x="78" y="78"/>
                  </a:lnTo>
                  <a:lnTo>
                    <a:pt x="80" y="84"/>
                  </a:lnTo>
                  <a:lnTo>
                    <a:pt x="88" y="90"/>
                  </a:lnTo>
                  <a:lnTo>
                    <a:pt x="84" y="92"/>
                  </a:lnTo>
                  <a:lnTo>
                    <a:pt x="82" y="98"/>
                  </a:lnTo>
                  <a:lnTo>
                    <a:pt x="80" y="102"/>
                  </a:lnTo>
                  <a:lnTo>
                    <a:pt x="82" y="104"/>
                  </a:lnTo>
                  <a:lnTo>
                    <a:pt x="82" y="106"/>
                  </a:lnTo>
                  <a:lnTo>
                    <a:pt x="86" y="102"/>
                  </a:lnTo>
                  <a:lnTo>
                    <a:pt x="86" y="98"/>
                  </a:lnTo>
                  <a:lnTo>
                    <a:pt x="90" y="96"/>
                  </a:lnTo>
                  <a:lnTo>
                    <a:pt x="94" y="92"/>
                  </a:lnTo>
                  <a:lnTo>
                    <a:pt x="94" y="96"/>
                  </a:lnTo>
                  <a:lnTo>
                    <a:pt x="98" y="102"/>
                  </a:lnTo>
                  <a:lnTo>
                    <a:pt x="98" y="110"/>
                  </a:lnTo>
                  <a:lnTo>
                    <a:pt x="102" y="110"/>
                  </a:lnTo>
                  <a:lnTo>
                    <a:pt x="102" y="116"/>
                  </a:lnTo>
                  <a:lnTo>
                    <a:pt x="98" y="118"/>
                  </a:lnTo>
                  <a:lnTo>
                    <a:pt x="98" y="124"/>
                  </a:lnTo>
                  <a:lnTo>
                    <a:pt x="100" y="120"/>
                  </a:lnTo>
                  <a:lnTo>
                    <a:pt x="100" y="122"/>
                  </a:lnTo>
                  <a:lnTo>
                    <a:pt x="104" y="120"/>
                  </a:lnTo>
                  <a:lnTo>
                    <a:pt x="106" y="116"/>
                  </a:lnTo>
                  <a:lnTo>
                    <a:pt x="108" y="118"/>
                  </a:lnTo>
                  <a:lnTo>
                    <a:pt x="110" y="114"/>
                  </a:lnTo>
                  <a:lnTo>
                    <a:pt x="110" y="114"/>
                  </a:lnTo>
                  <a:lnTo>
                    <a:pt x="108" y="102"/>
                  </a:lnTo>
                  <a:lnTo>
                    <a:pt x="110" y="96"/>
                  </a:lnTo>
                  <a:lnTo>
                    <a:pt x="110" y="94"/>
                  </a:lnTo>
                  <a:lnTo>
                    <a:pt x="96" y="86"/>
                  </a:lnTo>
                  <a:lnTo>
                    <a:pt x="88" y="84"/>
                  </a:lnTo>
                  <a:lnTo>
                    <a:pt x="84" y="80"/>
                  </a:lnTo>
                  <a:lnTo>
                    <a:pt x="80" y="72"/>
                  </a:lnTo>
                  <a:lnTo>
                    <a:pt x="78" y="68"/>
                  </a:lnTo>
                  <a:lnTo>
                    <a:pt x="78" y="66"/>
                  </a:lnTo>
                  <a:lnTo>
                    <a:pt x="58" y="30"/>
                  </a:lnTo>
                  <a:lnTo>
                    <a:pt x="50" y="24"/>
                  </a:lnTo>
                  <a:lnTo>
                    <a:pt x="50" y="18"/>
                  </a:lnTo>
                  <a:lnTo>
                    <a:pt x="36" y="0"/>
                  </a:lnTo>
                  <a:lnTo>
                    <a:pt x="26" y="6"/>
                  </a:lnTo>
                  <a:lnTo>
                    <a:pt x="20" y="16"/>
                  </a:lnTo>
                  <a:lnTo>
                    <a:pt x="8" y="22"/>
                  </a:lnTo>
                  <a:lnTo>
                    <a:pt x="6" y="14"/>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1" name="Freeform 253"/>
            <p:cNvSpPr>
              <a:spLocks/>
            </p:cNvSpPr>
            <p:nvPr/>
          </p:nvSpPr>
          <p:spPr bwMode="auto">
            <a:xfrm>
              <a:off x="5072063" y="3767138"/>
              <a:ext cx="9525" cy="9525"/>
            </a:xfrm>
            <a:custGeom>
              <a:avLst/>
              <a:gdLst/>
              <a:ahLst/>
              <a:cxnLst>
                <a:cxn ang="0">
                  <a:pos x="2" y="6"/>
                </a:cxn>
                <a:cxn ang="0">
                  <a:pos x="4" y="4"/>
                </a:cxn>
                <a:cxn ang="0">
                  <a:pos x="4" y="2"/>
                </a:cxn>
                <a:cxn ang="0">
                  <a:pos x="6" y="0"/>
                </a:cxn>
                <a:cxn ang="0">
                  <a:pos x="4" y="0"/>
                </a:cxn>
                <a:cxn ang="0">
                  <a:pos x="0" y="2"/>
                </a:cxn>
                <a:cxn ang="0">
                  <a:pos x="2" y="6"/>
                </a:cxn>
                <a:cxn ang="0">
                  <a:pos x="2" y="6"/>
                </a:cxn>
              </a:cxnLst>
              <a:rect l="0" t="0" r="r" b="b"/>
              <a:pathLst>
                <a:path w="6" h="6">
                  <a:moveTo>
                    <a:pt x="2" y="6"/>
                  </a:moveTo>
                  <a:lnTo>
                    <a:pt x="4" y="4"/>
                  </a:lnTo>
                  <a:lnTo>
                    <a:pt x="4" y="2"/>
                  </a:lnTo>
                  <a:lnTo>
                    <a:pt x="6" y="0"/>
                  </a:lnTo>
                  <a:lnTo>
                    <a:pt x="4" y="0"/>
                  </a:lnTo>
                  <a:lnTo>
                    <a:pt x="0" y="2"/>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2" name="Freeform 254"/>
            <p:cNvSpPr>
              <a:spLocks/>
            </p:cNvSpPr>
            <p:nvPr/>
          </p:nvSpPr>
          <p:spPr bwMode="auto">
            <a:xfrm>
              <a:off x="5075238" y="3722688"/>
              <a:ext cx="31750" cy="95250"/>
            </a:xfrm>
            <a:custGeom>
              <a:avLst/>
              <a:gdLst/>
              <a:ahLst/>
              <a:cxnLst>
                <a:cxn ang="0">
                  <a:pos x="0" y="34"/>
                </a:cxn>
                <a:cxn ang="0">
                  <a:pos x="2" y="32"/>
                </a:cxn>
                <a:cxn ang="0">
                  <a:pos x="2" y="30"/>
                </a:cxn>
                <a:cxn ang="0">
                  <a:pos x="4" y="28"/>
                </a:cxn>
                <a:cxn ang="0">
                  <a:pos x="2" y="28"/>
                </a:cxn>
                <a:cxn ang="0">
                  <a:pos x="4" y="24"/>
                </a:cxn>
                <a:cxn ang="0">
                  <a:pos x="6" y="20"/>
                </a:cxn>
                <a:cxn ang="0">
                  <a:pos x="12" y="2"/>
                </a:cxn>
                <a:cxn ang="0">
                  <a:pos x="18" y="4"/>
                </a:cxn>
                <a:cxn ang="0">
                  <a:pos x="18" y="0"/>
                </a:cxn>
                <a:cxn ang="0">
                  <a:pos x="20" y="0"/>
                </a:cxn>
                <a:cxn ang="0">
                  <a:pos x="18" y="8"/>
                </a:cxn>
                <a:cxn ang="0">
                  <a:pos x="18" y="14"/>
                </a:cxn>
                <a:cxn ang="0">
                  <a:pos x="16" y="12"/>
                </a:cxn>
                <a:cxn ang="0">
                  <a:pos x="12" y="12"/>
                </a:cxn>
                <a:cxn ang="0">
                  <a:pos x="10" y="16"/>
                </a:cxn>
                <a:cxn ang="0">
                  <a:pos x="10" y="22"/>
                </a:cxn>
                <a:cxn ang="0">
                  <a:pos x="14" y="24"/>
                </a:cxn>
                <a:cxn ang="0">
                  <a:pos x="10" y="24"/>
                </a:cxn>
                <a:cxn ang="0">
                  <a:pos x="8" y="30"/>
                </a:cxn>
                <a:cxn ang="0">
                  <a:pos x="10" y="30"/>
                </a:cxn>
                <a:cxn ang="0">
                  <a:pos x="16" y="28"/>
                </a:cxn>
                <a:cxn ang="0">
                  <a:pos x="16" y="28"/>
                </a:cxn>
                <a:cxn ang="0">
                  <a:pos x="16" y="34"/>
                </a:cxn>
                <a:cxn ang="0">
                  <a:pos x="12" y="42"/>
                </a:cxn>
                <a:cxn ang="0">
                  <a:pos x="10" y="60"/>
                </a:cxn>
                <a:cxn ang="0">
                  <a:pos x="8" y="60"/>
                </a:cxn>
                <a:cxn ang="0">
                  <a:pos x="6" y="54"/>
                </a:cxn>
                <a:cxn ang="0">
                  <a:pos x="4" y="46"/>
                </a:cxn>
                <a:cxn ang="0">
                  <a:pos x="2" y="38"/>
                </a:cxn>
                <a:cxn ang="0">
                  <a:pos x="0" y="34"/>
                </a:cxn>
                <a:cxn ang="0">
                  <a:pos x="0" y="34"/>
                </a:cxn>
              </a:cxnLst>
              <a:rect l="0" t="0" r="r" b="b"/>
              <a:pathLst>
                <a:path w="20" h="60">
                  <a:moveTo>
                    <a:pt x="0" y="34"/>
                  </a:moveTo>
                  <a:lnTo>
                    <a:pt x="2" y="32"/>
                  </a:lnTo>
                  <a:lnTo>
                    <a:pt x="2" y="30"/>
                  </a:lnTo>
                  <a:lnTo>
                    <a:pt x="4" y="28"/>
                  </a:lnTo>
                  <a:lnTo>
                    <a:pt x="2" y="28"/>
                  </a:lnTo>
                  <a:lnTo>
                    <a:pt x="4" y="24"/>
                  </a:lnTo>
                  <a:lnTo>
                    <a:pt x="6" y="20"/>
                  </a:lnTo>
                  <a:lnTo>
                    <a:pt x="12" y="2"/>
                  </a:lnTo>
                  <a:lnTo>
                    <a:pt x="18" y="4"/>
                  </a:lnTo>
                  <a:lnTo>
                    <a:pt x="18" y="0"/>
                  </a:lnTo>
                  <a:lnTo>
                    <a:pt x="20" y="0"/>
                  </a:lnTo>
                  <a:lnTo>
                    <a:pt x="18" y="8"/>
                  </a:lnTo>
                  <a:lnTo>
                    <a:pt x="18" y="14"/>
                  </a:lnTo>
                  <a:lnTo>
                    <a:pt x="16" y="12"/>
                  </a:lnTo>
                  <a:lnTo>
                    <a:pt x="12" y="12"/>
                  </a:lnTo>
                  <a:lnTo>
                    <a:pt x="10" y="16"/>
                  </a:lnTo>
                  <a:lnTo>
                    <a:pt x="10" y="22"/>
                  </a:lnTo>
                  <a:lnTo>
                    <a:pt x="14" y="24"/>
                  </a:lnTo>
                  <a:lnTo>
                    <a:pt x="10" y="24"/>
                  </a:lnTo>
                  <a:lnTo>
                    <a:pt x="8" y="30"/>
                  </a:lnTo>
                  <a:lnTo>
                    <a:pt x="10" y="30"/>
                  </a:lnTo>
                  <a:lnTo>
                    <a:pt x="16" y="28"/>
                  </a:lnTo>
                  <a:lnTo>
                    <a:pt x="16" y="28"/>
                  </a:lnTo>
                  <a:lnTo>
                    <a:pt x="16" y="34"/>
                  </a:lnTo>
                  <a:lnTo>
                    <a:pt x="12" y="42"/>
                  </a:lnTo>
                  <a:lnTo>
                    <a:pt x="10" y="60"/>
                  </a:lnTo>
                  <a:lnTo>
                    <a:pt x="8" y="60"/>
                  </a:lnTo>
                  <a:lnTo>
                    <a:pt x="6" y="54"/>
                  </a:lnTo>
                  <a:lnTo>
                    <a:pt x="4" y="46"/>
                  </a:lnTo>
                  <a:lnTo>
                    <a:pt x="2" y="38"/>
                  </a:lnTo>
                  <a:lnTo>
                    <a:pt x="0" y="34"/>
                  </a:lnTo>
                  <a:lnTo>
                    <a:pt x="0"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3" name="Freeform 255"/>
            <p:cNvSpPr>
              <a:spLocks/>
            </p:cNvSpPr>
            <p:nvPr/>
          </p:nvSpPr>
          <p:spPr bwMode="auto">
            <a:xfrm>
              <a:off x="4840288" y="3024188"/>
              <a:ext cx="206375" cy="174625"/>
            </a:xfrm>
            <a:custGeom>
              <a:avLst/>
              <a:gdLst/>
              <a:ahLst/>
              <a:cxnLst>
                <a:cxn ang="0">
                  <a:pos x="4" y="104"/>
                </a:cxn>
                <a:cxn ang="0">
                  <a:pos x="6" y="94"/>
                </a:cxn>
                <a:cxn ang="0">
                  <a:pos x="0" y="88"/>
                </a:cxn>
                <a:cxn ang="0">
                  <a:pos x="10" y="80"/>
                </a:cxn>
                <a:cxn ang="0">
                  <a:pos x="10" y="72"/>
                </a:cxn>
                <a:cxn ang="0">
                  <a:pos x="4" y="50"/>
                </a:cxn>
                <a:cxn ang="0">
                  <a:pos x="22" y="50"/>
                </a:cxn>
                <a:cxn ang="0">
                  <a:pos x="22" y="46"/>
                </a:cxn>
                <a:cxn ang="0">
                  <a:pos x="28" y="44"/>
                </a:cxn>
                <a:cxn ang="0">
                  <a:pos x="36" y="46"/>
                </a:cxn>
                <a:cxn ang="0">
                  <a:pos x="32" y="40"/>
                </a:cxn>
                <a:cxn ang="0">
                  <a:pos x="36" y="36"/>
                </a:cxn>
                <a:cxn ang="0">
                  <a:pos x="36" y="28"/>
                </a:cxn>
                <a:cxn ang="0">
                  <a:pos x="46" y="24"/>
                </a:cxn>
                <a:cxn ang="0">
                  <a:pos x="48" y="20"/>
                </a:cxn>
                <a:cxn ang="0">
                  <a:pos x="44" y="18"/>
                </a:cxn>
                <a:cxn ang="0">
                  <a:pos x="44" y="14"/>
                </a:cxn>
                <a:cxn ang="0">
                  <a:pos x="48" y="12"/>
                </a:cxn>
                <a:cxn ang="0">
                  <a:pos x="48" y="12"/>
                </a:cxn>
                <a:cxn ang="0">
                  <a:pos x="54" y="8"/>
                </a:cxn>
                <a:cxn ang="0">
                  <a:pos x="60" y="8"/>
                </a:cxn>
                <a:cxn ang="0">
                  <a:pos x="64" y="0"/>
                </a:cxn>
                <a:cxn ang="0">
                  <a:pos x="70" y="0"/>
                </a:cxn>
                <a:cxn ang="0">
                  <a:pos x="82" y="2"/>
                </a:cxn>
                <a:cxn ang="0">
                  <a:pos x="86" y="4"/>
                </a:cxn>
                <a:cxn ang="0">
                  <a:pos x="84" y="10"/>
                </a:cxn>
                <a:cxn ang="0">
                  <a:pos x="98" y="6"/>
                </a:cxn>
                <a:cxn ang="0">
                  <a:pos x="104" y="12"/>
                </a:cxn>
                <a:cxn ang="0">
                  <a:pos x="106" y="22"/>
                </a:cxn>
                <a:cxn ang="0">
                  <a:pos x="104" y="32"/>
                </a:cxn>
                <a:cxn ang="0">
                  <a:pos x="116" y="48"/>
                </a:cxn>
                <a:cxn ang="0">
                  <a:pos x="118" y="54"/>
                </a:cxn>
                <a:cxn ang="0">
                  <a:pos x="124" y="54"/>
                </a:cxn>
                <a:cxn ang="0">
                  <a:pos x="130" y="58"/>
                </a:cxn>
                <a:cxn ang="0">
                  <a:pos x="130" y="62"/>
                </a:cxn>
                <a:cxn ang="0">
                  <a:pos x="122" y="68"/>
                </a:cxn>
                <a:cxn ang="0">
                  <a:pos x="114" y="66"/>
                </a:cxn>
                <a:cxn ang="0">
                  <a:pos x="110" y="70"/>
                </a:cxn>
                <a:cxn ang="0">
                  <a:pos x="116" y="92"/>
                </a:cxn>
                <a:cxn ang="0">
                  <a:pos x="106" y="92"/>
                </a:cxn>
                <a:cxn ang="0">
                  <a:pos x="102" y="98"/>
                </a:cxn>
                <a:cxn ang="0">
                  <a:pos x="100" y="108"/>
                </a:cxn>
                <a:cxn ang="0">
                  <a:pos x="98" y="110"/>
                </a:cxn>
                <a:cxn ang="0">
                  <a:pos x="94" y="108"/>
                </a:cxn>
                <a:cxn ang="0">
                  <a:pos x="86" y="110"/>
                </a:cxn>
                <a:cxn ang="0">
                  <a:pos x="80" y="104"/>
                </a:cxn>
                <a:cxn ang="0">
                  <a:pos x="76" y="108"/>
                </a:cxn>
                <a:cxn ang="0">
                  <a:pos x="68" y="104"/>
                </a:cxn>
                <a:cxn ang="0">
                  <a:pos x="60" y="108"/>
                </a:cxn>
                <a:cxn ang="0">
                  <a:pos x="58" y="104"/>
                </a:cxn>
                <a:cxn ang="0">
                  <a:pos x="54" y="104"/>
                </a:cxn>
                <a:cxn ang="0">
                  <a:pos x="50" y="100"/>
                </a:cxn>
                <a:cxn ang="0">
                  <a:pos x="36" y="96"/>
                </a:cxn>
                <a:cxn ang="0">
                  <a:pos x="28" y="96"/>
                </a:cxn>
                <a:cxn ang="0">
                  <a:pos x="18" y="96"/>
                </a:cxn>
                <a:cxn ang="0">
                  <a:pos x="14" y="100"/>
                </a:cxn>
                <a:cxn ang="0">
                  <a:pos x="4" y="104"/>
                </a:cxn>
                <a:cxn ang="0">
                  <a:pos x="4" y="104"/>
                </a:cxn>
              </a:cxnLst>
              <a:rect l="0" t="0" r="r" b="b"/>
              <a:pathLst>
                <a:path w="130" h="110">
                  <a:moveTo>
                    <a:pt x="4" y="104"/>
                  </a:moveTo>
                  <a:lnTo>
                    <a:pt x="6" y="94"/>
                  </a:lnTo>
                  <a:lnTo>
                    <a:pt x="0" y="88"/>
                  </a:lnTo>
                  <a:lnTo>
                    <a:pt x="10" y="80"/>
                  </a:lnTo>
                  <a:lnTo>
                    <a:pt x="10" y="72"/>
                  </a:lnTo>
                  <a:lnTo>
                    <a:pt x="4" y="50"/>
                  </a:lnTo>
                  <a:lnTo>
                    <a:pt x="22" y="50"/>
                  </a:lnTo>
                  <a:lnTo>
                    <a:pt x="22" y="46"/>
                  </a:lnTo>
                  <a:lnTo>
                    <a:pt x="28" y="44"/>
                  </a:lnTo>
                  <a:lnTo>
                    <a:pt x="36" y="46"/>
                  </a:lnTo>
                  <a:lnTo>
                    <a:pt x="32" y="40"/>
                  </a:lnTo>
                  <a:lnTo>
                    <a:pt x="36" y="36"/>
                  </a:lnTo>
                  <a:lnTo>
                    <a:pt x="36" y="28"/>
                  </a:lnTo>
                  <a:lnTo>
                    <a:pt x="46" y="24"/>
                  </a:lnTo>
                  <a:lnTo>
                    <a:pt x="48" y="20"/>
                  </a:lnTo>
                  <a:lnTo>
                    <a:pt x="44" y="18"/>
                  </a:lnTo>
                  <a:lnTo>
                    <a:pt x="44" y="14"/>
                  </a:lnTo>
                  <a:lnTo>
                    <a:pt x="48" y="12"/>
                  </a:lnTo>
                  <a:lnTo>
                    <a:pt x="48" y="12"/>
                  </a:lnTo>
                  <a:lnTo>
                    <a:pt x="54" y="8"/>
                  </a:lnTo>
                  <a:lnTo>
                    <a:pt x="60" y="8"/>
                  </a:lnTo>
                  <a:lnTo>
                    <a:pt x="64" y="0"/>
                  </a:lnTo>
                  <a:lnTo>
                    <a:pt x="70" y="0"/>
                  </a:lnTo>
                  <a:lnTo>
                    <a:pt x="82" y="2"/>
                  </a:lnTo>
                  <a:lnTo>
                    <a:pt x="86" y="4"/>
                  </a:lnTo>
                  <a:lnTo>
                    <a:pt x="84" y="10"/>
                  </a:lnTo>
                  <a:lnTo>
                    <a:pt x="98" y="6"/>
                  </a:lnTo>
                  <a:lnTo>
                    <a:pt x="104" y="12"/>
                  </a:lnTo>
                  <a:lnTo>
                    <a:pt x="106" y="22"/>
                  </a:lnTo>
                  <a:lnTo>
                    <a:pt x="104" y="32"/>
                  </a:lnTo>
                  <a:lnTo>
                    <a:pt x="116" y="48"/>
                  </a:lnTo>
                  <a:lnTo>
                    <a:pt x="118" y="54"/>
                  </a:lnTo>
                  <a:lnTo>
                    <a:pt x="124" y="54"/>
                  </a:lnTo>
                  <a:lnTo>
                    <a:pt x="130" y="58"/>
                  </a:lnTo>
                  <a:lnTo>
                    <a:pt x="130" y="62"/>
                  </a:lnTo>
                  <a:lnTo>
                    <a:pt x="122" y="68"/>
                  </a:lnTo>
                  <a:lnTo>
                    <a:pt x="114" y="66"/>
                  </a:lnTo>
                  <a:lnTo>
                    <a:pt x="110" y="70"/>
                  </a:lnTo>
                  <a:lnTo>
                    <a:pt x="116" y="92"/>
                  </a:lnTo>
                  <a:lnTo>
                    <a:pt x="106" y="92"/>
                  </a:lnTo>
                  <a:lnTo>
                    <a:pt x="102" y="98"/>
                  </a:lnTo>
                  <a:lnTo>
                    <a:pt x="100" y="108"/>
                  </a:lnTo>
                  <a:lnTo>
                    <a:pt x="98" y="110"/>
                  </a:lnTo>
                  <a:lnTo>
                    <a:pt x="94" y="108"/>
                  </a:lnTo>
                  <a:lnTo>
                    <a:pt x="86" y="110"/>
                  </a:lnTo>
                  <a:lnTo>
                    <a:pt x="80" y="104"/>
                  </a:lnTo>
                  <a:lnTo>
                    <a:pt x="76" y="108"/>
                  </a:lnTo>
                  <a:lnTo>
                    <a:pt x="68" y="104"/>
                  </a:lnTo>
                  <a:lnTo>
                    <a:pt x="60" y="108"/>
                  </a:lnTo>
                  <a:lnTo>
                    <a:pt x="58" y="104"/>
                  </a:lnTo>
                  <a:lnTo>
                    <a:pt x="54" y="104"/>
                  </a:lnTo>
                  <a:lnTo>
                    <a:pt x="50" y="100"/>
                  </a:lnTo>
                  <a:lnTo>
                    <a:pt x="36" y="96"/>
                  </a:lnTo>
                  <a:lnTo>
                    <a:pt x="28" y="96"/>
                  </a:lnTo>
                  <a:lnTo>
                    <a:pt x="18" y="96"/>
                  </a:lnTo>
                  <a:lnTo>
                    <a:pt x="14" y="100"/>
                  </a:lnTo>
                  <a:lnTo>
                    <a:pt x="4" y="104"/>
                  </a:lnTo>
                  <a:lnTo>
                    <a:pt x="4" y="1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4" name="Freeform 256"/>
            <p:cNvSpPr>
              <a:spLocks/>
            </p:cNvSpPr>
            <p:nvPr/>
          </p:nvSpPr>
          <p:spPr bwMode="auto">
            <a:xfrm>
              <a:off x="4872038" y="3763963"/>
              <a:ext cx="238125" cy="234950"/>
            </a:xfrm>
            <a:custGeom>
              <a:avLst/>
              <a:gdLst/>
              <a:ahLst/>
              <a:cxnLst>
                <a:cxn ang="0">
                  <a:pos x="126" y="4"/>
                </a:cxn>
                <a:cxn ang="0">
                  <a:pos x="114" y="10"/>
                </a:cxn>
                <a:cxn ang="0">
                  <a:pos x="106" y="10"/>
                </a:cxn>
                <a:cxn ang="0">
                  <a:pos x="102" y="6"/>
                </a:cxn>
                <a:cxn ang="0">
                  <a:pos x="98" y="2"/>
                </a:cxn>
                <a:cxn ang="0">
                  <a:pos x="88" y="2"/>
                </a:cxn>
                <a:cxn ang="0">
                  <a:pos x="80" y="4"/>
                </a:cxn>
                <a:cxn ang="0">
                  <a:pos x="76" y="2"/>
                </a:cxn>
                <a:cxn ang="0">
                  <a:pos x="30" y="2"/>
                </a:cxn>
                <a:cxn ang="0">
                  <a:pos x="8" y="2"/>
                </a:cxn>
                <a:cxn ang="0">
                  <a:pos x="4" y="0"/>
                </a:cxn>
                <a:cxn ang="0">
                  <a:pos x="4" y="20"/>
                </a:cxn>
                <a:cxn ang="0">
                  <a:pos x="0" y="28"/>
                </a:cxn>
                <a:cxn ang="0">
                  <a:pos x="2" y="36"/>
                </a:cxn>
                <a:cxn ang="0">
                  <a:pos x="6" y="52"/>
                </a:cxn>
                <a:cxn ang="0">
                  <a:pos x="6" y="80"/>
                </a:cxn>
                <a:cxn ang="0">
                  <a:pos x="6" y="106"/>
                </a:cxn>
                <a:cxn ang="0">
                  <a:pos x="6" y="132"/>
                </a:cxn>
                <a:cxn ang="0">
                  <a:pos x="16" y="144"/>
                </a:cxn>
                <a:cxn ang="0">
                  <a:pos x="38" y="144"/>
                </a:cxn>
                <a:cxn ang="0">
                  <a:pos x="58" y="144"/>
                </a:cxn>
                <a:cxn ang="0">
                  <a:pos x="78" y="144"/>
                </a:cxn>
                <a:cxn ang="0">
                  <a:pos x="90" y="140"/>
                </a:cxn>
                <a:cxn ang="0">
                  <a:pos x="92" y="144"/>
                </a:cxn>
                <a:cxn ang="0">
                  <a:pos x="116" y="144"/>
                </a:cxn>
                <a:cxn ang="0">
                  <a:pos x="126" y="146"/>
                </a:cxn>
                <a:cxn ang="0">
                  <a:pos x="136" y="138"/>
                </a:cxn>
                <a:cxn ang="0">
                  <a:pos x="142" y="132"/>
                </a:cxn>
                <a:cxn ang="0">
                  <a:pos x="146" y="116"/>
                </a:cxn>
                <a:cxn ang="0">
                  <a:pos x="142" y="108"/>
                </a:cxn>
                <a:cxn ang="0">
                  <a:pos x="124" y="68"/>
                </a:cxn>
                <a:cxn ang="0">
                  <a:pos x="118" y="56"/>
                </a:cxn>
                <a:cxn ang="0">
                  <a:pos x="108" y="42"/>
                </a:cxn>
                <a:cxn ang="0">
                  <a:pos x="104" y="32"/>
                </a:cxn>
                <a:cxn ang="0">
                  <a:pos x="106" y="24"/>
                </a:cxn>
                <a:cxn ang="0">
                  <a:pos x="116" y="42"/>
                </a:cxn>
                <a:cxn ang="0">
                  <a:pos x="126" y="58"/>
                </a:cxn>
                <a:cxn ang="0">
                  <a:pos x="132" y="52"/>
                </a:cxn>
                <a:cxn ang="0">
                  <a:pos x="134" y="28"/>
                </a:cxn>
                <a:cxn ang="0">
                  <a:pos x="130" y="12"/>
                </a:cxn>
                <a:cxn ang="0">
                  <a:pos x="128" y="8"/>
                </a:cxn>
              </a:cxnLst>
              <a:rect l="0" t="0" r="r" b="b"/>
              <a:pathLst>
                <a:path w="150" h="148">
                  <a:moveTo>
                    <a:pt x="128" y="8"/>
                  </a:moveTo>
                  <a:lnTo>
                    <a:pt x="126" y="4"/>
                  </a:lnTo>
                  <a:lnTo>
                    <a:pt x="120" y="8"/>
                  </a:lnTo>
                  <a:lnTo>
                    <a:pt x="114" y="10"/>
                  </a:lnTo>
                  <a:lnTo>
                    <a:pt x="112" y="8"/>
                  </a:lnTo>
                  <a:lnTo>
                    <a:pt x="106" y="10"/>
                  </a:lnTo>
                  <a:lnTo>
                    <a:pt x="104" y="6"/>
                  </a:lnTo>
                  <a:lnTo>
                    <a:pt x="102" y="6"/>
                  </a:lnTo>
                  <a:lnTo>
                    <a:pt x="102" y="6"/>
                  </a:lnTo>
                  <a:lnTo>
                    <a:pt x="98" y="2"/>
                  </a:lnTo>
                  <a:lnTo>
                    <a:pt x="94" y="2"/>
                  </a:lnTo>
                  <a:lnTo>
                    <a:pt x="88" y="2"/>
                  </a:lnTo>
                  <a:lnTo>
                    <a:pt x="86" y="2"/>
                  </a:lnTo>
                  <a:lnTo>
                    <a:pt x="80" y="4"/>
                  </a:lnTo>
                  <a:lnTo>
                    <a:pt x="82" y="2"/>
                  </a:lnTo>
                  <a:lnTo>
                    <a:pt x="76" y="2"/>
                  </a:lnTo>
                  <a:lnTo>
                    <a:pt x="58" y="12"/>
                  </a:lnTo>
                  <a:lnTo>
                    <a:pt x="30" y="2"/>
                  </a:lnTo>
                  <a:lnTo>
                    <a:pt x="16" y="0"/>
                  </a:lnTo>
                  <a:lnTo>
                    <a:pt x="8" y="2"/>
                  </a:lnTo>
                  <a:lnTo>
                    <a:pt x="6" y="0"/>
                  </a:lnTo>
                  <a:lnTo>
                    <a:pt x="4" y="0"/>
                  </a:lnTo>
                  <a:lnTo>
                    <a:pt x="2" y="4"/>
                  </a:lnTo>
                  <a:lnTo>
                    <a:pt x="4" y="20"/>
                  </a:lnTo>
                  <a:lnTo>
                    <a:pt x="0" y="24"/>
                  </a:lnTo>
                  <a:lnTo>
                    <a:pt x="0" y="28"/>
                  </a:lnTo>
                  <a:lnTo>
                    <a:pt x="2" y="32"/>
                  </a:lnTo>
                  <a:lnTo>
                    <a:pt x="2" y="36"/>
                  </a:lnTo>
                  <a:lnTo>
                    <a:pt x="6" y="40"/>
                  </a:lnTo>
                  <a:lnTo>
                    <a:pt x="6" y="52"/>
                  </a:lnTo>
                  <a:lnTo>
                    <a:pt x="6" y="66"/>
                  </a:lnTo>
                  <a:lnTo>
                    <a:pt x="6" y="80"/>
                  </a:lnTo>
                  <a:lnTo>
                    <a:pt x="6" y="92"/>
                  </a:lnTo>
                  <a:lnTo>
                    <a:pt x="6" y="106"/>
                  </a:lnTo>
                  <a:lnTo>
                    <a:pt x="6" y="118"/>
                  </a:lnTo>
                  <a:lnTo>
                    <a:pt x="6" y="132"/>
                  </a:lnTo>
                  <a:lnTo>
                    <a:pt x="6" y="144"/>
                  </a:lnTo>
                  <a:lnTo>
                    <a:pt x="16" y="144"/>
                  </a:lnTo>
                  <a:lnTo>
                    <a:pt x="26" y="144"/>
                  </a:lnTo>
                  <a:lnTo>
                    <a:pt x="38" y="144"/>
                  </a:lnTo>
                  <a:lnTo>
                    <a:pt x="48" y="144"/>
                  </a:lnTo>
                  <a:lnTo>
                    <a:pt x="58" y="144"/>
                  </a:lnTo>
                  <a:lnTo>
                    <a:pt x="68" y="144"/>
                  </a:lnTo>
                  <a:lnTo>
                    <a:pt x="78" y="144"/>
                  </a:lnTo>
                  <a:lnTo>
                    <a:pt x="90" y="144"/>
                  </a:lnTo>
                  <a:lnTo>
                    <a:pt x="90" y="140"/>
                  </a:lnTo>
                  <a:lnTo>
                    <a:pt x="92" y="142"/>
                  </a:lnTo>
                  <a:lnTo>
                    <a:pt x="92" y="144"/>
                  </a:lnTo>
                  <a:lnTo>
                    <a:pt x="104" y="144"/>
                  </a:lnTo>
                  <a:lnTo>
                    <a:pt x="116" y="144"/>
                  </a:lnTo>
                  <a:lnTo>
                    <a:pt x="120" y="148"/>
                  </a:lnTo>
                  <a:lnTo>
                    <a:pt x="126" y="146"/>
                  </a:lnTo>
                  <a:lnTo>
                    <a:pt x="128" y="140"/>
                  </a:lnTo>
                  <a:lnTo>
                    <a:pt x="136" y="138"/>
                  </a:lnTo>
                  <a:lnTo>
                    <a:pt x="138" y="132"/>
                  </a:lnTo>
                  <a:lnTo>
                    <a:pt x="142" y="132"/>
                  </a:lnTo>
                  <a:lnTo>
                    <a:pt x="148" y="128"/>
                  </a:lnTo>
                  <a:lnTo>
                    <a:pt x="146" y="116"/>
                  </a:lnTo>
                  <a:lnTo>
                    <a:pt x="150" y="116"/>
                  </a:lnTo>
                  <a:lnTo>
                    <a:pt x="142" y="108"/>
                  </a:lnTo>
                  <a:lnTo>
                    <a:pt x="126" y="78"/>
                  </a:lnTo>
                  <a:lnTo>
                    <a:pt x="124" y="68"/>
                  </a:lnTo>
                  <a:lnTo>
                    <a:pt x="120" y="62"/>
                  </a:lnTo>
                  <a:lnTo>
                    <a:pt x="118" y="56"/>
                  </a:lnTo>
                  <a:lnTo>
                    <a:pt x="112" y="50"/>
                  </a:lnTo>
                  <a:lnTo>
                    <a:pt x="108" y="42"/>
                  </a:lnTo>
                  <a:lnTo>
                    <a:pt x="108" y="36"/>
                  </a:lnTo>
                  <a:lnTo>
                    <a:pt x="104" y="32"/>
                  </a:lnTo>
                  <a:lnTo>
                    <a:pt x="106" y="24"/>
                  </a:lnTo>
                  <a:lnTo>
                    <a:pt x="106" y="24"/>
                  </a:lnTo>
                  <a:lnTo>
                    <a:pt x="108" y="32"/>
                  </a:lnTo>
                  <a:lnTo>
                    <a:pt x="116" y="42"/>
                  </a:lnTo>
                  <a:lnTo>
                    <a:pt x="116" y="46"/>
                  </a:lnTo>
                  <a:lnTo>
                    <a:pt x="126" y="58"/>
                  </a:lnTo>
                  <a:lnTo>
                    <a:pt x="132" y="56"/>
                  </a:lnTo>
                  <a:lnTo>
                    <a:pt x="132" y="52"/>
                  </a:lnTo>
                  <a:lnTo>
                    <a:pt x="136" y="34"/>
                  </a:lnTo>
                  <a:lnTo>
                    <a:pt x="134" y="28"/>
                  </a:lnTo>
                  <a:lnTo>
                    <a:pt x="132" y="20"/>
                  </a:lnTo>
                  <a:lnTo>
                    <a:pt x="130" y="12"/>
                  </a:lnTo>
                  <a:lnTo>
                    <a:pt x="128" y="8"/>
                  </a:lnTo>
                  <a:lnTo>
                    <a:pt x="12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5" name="Freeform 257"/>
            <p:cNvSpPr>
              <a:spLocks/>
            </p:cNvSpPr>
            <p:nvPr/>
          </p:nvSpPr>
          <p:spPr bwMode="auto">
            <a:xfrm>
              <a:off x="5338763" y="3052763"/>
              <a:ext cx="863600" cy="460375"/>
            </a:xfrm>
            <a:custGeom>
              <a:avLst/>
              <a:gdLst/>
              <a:ahLst/>
              <a:cxnLst>
                <a:cxn ang="0">
                  <a:pos x="326" y="4"/>
                </a:cxn>
                <a:cxn ang="0">
                  <a:pos x="330" y="30"/>
                </a:cxn>
                <a:cxn ang="0">
                  <a:pos x="346" y="32"/>
                </a:cxn>
                <a:cxn ang="0">
                  <a:pos x="358" y="34"/>
                </a:cxn>
                <a:cxn ang="0">
                  <a:pos x="360" y="44"/>
                </a:cxn>
                <a:cxn ang="0">
                  <a:pos x="406" y="26"/>
                </a:cxn>
                <a:cxn ang="0">
                  <a:pos x="450" y="102"/>
                </a:cxn>
                <a:cxn ang="0">
                  <a:pos x="482" y="104"/>
                </a:cxn>
                <a:cxn ang="0">
                  <a:pos x="536" y="126"/>
                </a:cxn>
                <a:cxn ang="0">
                  <a:pos x="526" y="154"/>
                </a:cxn>
                <a:cxn ang="0">
                  <a:pos x="508" y="180"/>
                </a:cxn>
                <a:cxn ang="0">
                  <a:pos x="484" y="188"/>
                </a:cxn>
                <a:cxn ang="0">
                  <a:pos x="464" y="216"/>
                </a:cxn>
                <a:cxn ang="0">
                  <a:pos x="452" y="236"/>
                </a:cxn>
                <a:cxn ang="0">
                  <a:pos x="452" y="268"/>
                </a:cxn>
                <a:cxn ang="0">
                  <a:pos x="386" y="256"/>
                </a:cxn>
                <a:cxn ang="0">
                  <a:pos x="358" y="264"/>
                </a:cxn>
                <a:cxn ang="0">
                  <a:pos x="326" y="266"/>
                </a:cxn>
                <a:cxn ang="0">
                  <a:pos x="306" y="280"/>
                </a:cxn>
                <a:cxn ang="0">
                  <a:pos x="270" y="276"/>
                </a:cxn>
                <a:cxn ang="0">
                  <a:pos x="262" y="256"/>
                </a:cxn>
                <a:cxn ang="0">
                  <a:pos x="236" y="242"/>
                </a:cxn>
                <a:cxn ang="0">
                  <a:pos x="200" y="238"/>
                </a:cxn>
                <a:cxn ang="0">
                  <a:pos x="168" y="210"/>
                </a:cxn>
                <a:cxn ang="0">
                  <a:pos x="134" y="216"/>
                </a:cxn>
                <a:cxn ang="0">
                  <a:pos x="126" y="268"/>
                </a:cxn>
                <a:cxn ang="0">
                  <a:pos x="108" y="270"/>
                </a:cxn>
                <a:cxn ang="0">
                  <a:pos x="80" y="276"/>
                </a:cxn>
                <a:cxn ang="0">
                  <a:pos x="72" y="256"/>
                </a:cxn>
                <a:cxn ang="0">
                  <a:pos x="60" y="238"/>
                </a:cxn>
                <a:cxn ang="0">
                  <a:pos x="54" y="226"/>
                </a:cxn>
                <a:cxn ang="0">
                  <a:pos x="72" y="216"/>
                </a:cxn>
                <a:cxn ang="0">
                  <a:pos x="94" y="212"/>
                </a:cxn>
                <a:cxn ang="0">
                  <a:pos x="108" y="212"/>
                </a:cxn>
                <a:cxn ang="0">
                  <a:pos x="100" y="200"/>
                </a:cxn>
                <a:cxn ang="0">
                  <a:pos x="90" y="182"/>
                </a:cxn>
                <a:cxn ang="0">
                  <a:pos x="60" y="176"/>
                </a:cxn>
                <a:cxn ang="0">
                  <a:pos x="30" y="194"/>
                </a:cxn>
                <a:cxn ang="0">
                  <a:pos x="26" y="170"/>
                </a:cxn>
                <a:cxn ang="0">
                  <a:pos x="0" y="152"/>
                </a:cxn>
                <a:cxn ang="0">
                  <a:pos x="6" y="122"/>
                </a:cxn>
                <a:cxn ang="0">
                  <a:pos x="30" y="118"/>
                </a:cxn>
                <a:cxn ang="0">
                  <a:pos x="48" y="92"/>
                </a:cxn>
                <a:cxn ang="0">
                  <a:pos x="72" y="82"/>
                </a:cxn>
                <a:cxn ang="0">
                  <a:pos x="102" y="96"/>
                </a:cxn>
                <a:cxn ang="0">
                  <a:pos x="110" y="98"/>
                </a:cxn>
                <a:cxn ang="0">
                  <a:pos x="150" y="98"/>
                </a:cxn>
                <a:cxn ang="0">
                  <a:pos x="180" y="102"/>
                </a:cxn>
                <a:cxn ang="0">
                  <a:pos x="202" y="90"/>
                </a:cxn>
                <a:cxn ang="0">
                  <a:pos x="192" y="70"/>
                </a:cxn>
                <a:cxn ang="0">
                  <a:pos x="210" y="52"/>
                </a:cxn>
                <a:cxn ang="0">
                  <a:pos x="194" y="42"/>
                </a:cxn>
                <a:cxn ang="0">
                  <a:pos x="228" y="26"/>
                </a:cxn>
                <a:cxn ang="0">
                  <a:pos x="290" y="10"/>
                </a:cxn>
              </a:cxnLst>
              <a:rect l="0" t="0" r="r" b="b"/>
              <a:pathLst>
                <a:path w="544" h="290">
                  <a:moveTo>
                    <a:pt x="290" y="10"/>
                  </a:moveTo>
                  <a:lnTo>
                    <a:pt x="290" y="4"/>
                  </a:lnTo>
                  <a:lnTo>
                    <a:pt x="300" y="0"/>
                  </a:lnTo>
                  <a:lnTo>
                    <a:pt x="326" y="4"/>
                  </a:lnTo>
                  <a:lnTo>
                    <a:pt x="328" y="14"/>
                  </a:lnTo>
                  <a:lnTo>
                    <a:pt x="330" y="16"/>
                  </a:lnTo>
                  <a:lnTo>
                    <a:pt x="328" y="26"/>
                  </a:lnTo>
                  <a:lnTo>
                    <a:pt x="330" y="30"/>
                  </a:lnTo>
                  <a:lnTo>
                    <a:pt x="342" y="28"/>
                  </a:lnTo>
                  <a:lnTo>
                    <a:pt x="342" y="24"/>
                  </a:lnTo>
                  <a:lnTo>
                    <a:pt x="346" y="28"/>
                  </a:lnTo>
                  <a:lnTo>
                    <a:pt x="346" y="32"/>
                  </a:lnTo>
                  <a:lnTo>
                    <a:pt x="350" y="34"/>
                  </a:lnTo>
                  <a:lnTo>
                    <a:pt x="348" y="30"/>
                  </a:lnTo>
                  <a:lnTo>
                    <a:pt x="350" y="30"/>
                  </a:lnTo>
                  <a:lnTo>
                    <a:pt x="358" y="34"/>
                  </a:lnTo>
                  <a:lnTo>
                    <a:pt x="362" y="30"/>
                  </a:lnTo>
                  <a:lnTo>
                    <a:pt x="364" y="34"/>
                  </a:lnTo>
                  <a:lnTo>
                    <a:pt x="358" y="40"/>
                  </a:lnTo>
                  <a:lnTo>
                    <a:pt x="360" y="44"/>
                  </a:lnTo>
                  <a:lnTo>
                    <a:pt x="374" y="42"/>
                  </a:lnTo>
                  <a:lnTo>
                    <a:pt x="388" y="28"/>
                  </a:lnTo>
                  <a:lnTo>
                    <a:pt x="404" y="22"/>
                  </a:lnTo>
                  <a:lnTo>
                    <a:pt x="406" y="26"/>
                  </a:lnTo>
                  <a:lnTo>
                    <a:pt x="400" y="28"/>
                  </a:lnTo>
                  <a:lnTo>
                    <a:pt x="402" y="32"/>
                  </a:lnTo>
                  <a:lnTo>
                    <a:pt x="420" y="48"/>
                  </a:lnTo>
                  <a:lnTo>
                    <a:pt x="450" y="102"/>
                  </a:lnTo>
                  <a:lnTo>
                    <a:pt x="458" y="92"/>
                  </a:lnTo>
                  <a:lnTo>
                    <a:pt x="464" y="96"/>
                  </a:lnTo>
                  <a:lnTo>
                    <a:pt x="466" y="104"/>
                  </a:lnTo>
                  <a:lnTo>
                    <a:pt x="482" y="104"/>
                  </a:lnTo>
                  <a:lnTo>
                    <a:pt x="494" y="98"/>
                  </a:lnTo>
                  <a:lnTo>
                    <a:pt x="518" y="126"/>
                  </a:lnTo>
                  <a:lnTo>
                    <a:pt x="532" y="130"/>
                  </a:lnTo>
                  <a:lnTo>
                    <a:pt x="536" y="126"/>
                  </a:lnTo>
                  <a:lnTo>
                    <a:pt x="544" y="136"/>
                  </a:lnTo>
                  <a:lnTo>
                    <a:pt x="542" y="144"/>
                  </a:lnTo>
                  <a:lnTo>
                    <a:pt x="536" y="152"/>
                  </a:lnTo>
                  <a:lnTo>
                    <a:pt x="526" y="154"/>
                  </a:lnTo>
                  <a:lnTo>
                    <a:pt x="522" y="164"/>
                  </a:lnTo>
                  <a:lnTo>
                    <a:pt x="522" y="178"/>
                  </a:lnTo>
                  <a:lnTo>
                    <a:pt x="514" y="184"/>
                  </a:lnTo>
                  <a:lnTo>
                    <a:pt x="508" y="180"/>
                  </a:lnTo>
                  <a:lnTo>
                    <a:pt x="500" y="180"/>
                  </a:lnTo>
                  <a:lnTo>
                    <a:pt x="494" y="178"/>
                  </a:lnTo>
                  <a:lnTo>
                    <a:pt x="488" y="178"/>
                  </a:lnTo>
                  <a:lnTo>
                    <a:pt x="484" y="188"/>
                  </a:lnTo>
                  <a:lnTo>
                    <a:pt x="478" y="202"/>
                  </a:lnTo>
                  <a:lnTo>
                    <a:pt x="478" y="206"/>
                  </a:lnTo>
                  <a:lnTo>
                    <a:pt x="480" y="214"/>
                  </a:lnTo>
                  <a:lnTo>
                    <a:pt x="464" y="216"/>
                  </a:lnTo>
                  <a:lnTo>
                    <a:pt x="458" y="218"/>
                  </a:lnTo>
                  <a:lnTo>
                    <a:pt x="448" y="222"/>
                  </a:lnTo>
                  <a:lnTo>
                    <a:pt x="452" y="228"/>
                  </a:lnTo>
                  <a:lnTo>
                    <a:pt x="452" y="236"/>
                  </a:lnTo>
                  <a:lnTo>
                    <a:pt x="458" y="250"/>
                  </a:lnTo>
                  <a:lnTo>
                    <a:pt x="458" y="254"/>
                  </a:lnTo>
                  <a:lnTo>
                    <a:pt x="454" y="256"/>
                  </a:lnTo>
                  <a:lnTo>
                    <a:pt x="452" y="268"/>
                  </a:lnTo>
                  <a:lnTo>
                    <a:pt x="440" y="264"/>
                  </a:lnTo>
                  <a:lnTo>
                    <a:pt x="438" y="260"/>
                  </a:lnTo>
                  <a:lnTo>
                    <a:pt x="408" y="256"/>
                  </a:lnTo>
                  <a:lnTo>
                    <a:pt x="386" y="256"/>
                  </a:lnTo>
                  <a:lnTo>
                    <a:pt x="376" y="256"/>
                  </a:lnTo>
                  <a:lnTo>
                    <a:pt x="370" y="250"/>
                  </a:lnTo>
                  <a:lnTo>
                    <a:pt x="360" y="256"/>
                  </a:lnTo>
                  <a:lnTo>
                    <a:pt x="358" y="264"/>
                  </a:lnTo>
                  <a:lnTo>
                    <a:pt x="344" y="260"/>
                  </a:lnTo>
                  <a:lnTo>
                    <a:pt x="334" y="258"/>
                  </a:lnTo>
                  <a:lnTo>
                    <a:pt x="328" y="260"/>
                  </a:lnTo>
                  <a:lnTo>
                    <a:pt x="326" y="266"/>
                  </a:lnTo>
                  <a:lnTo>
                    <a:pt x="322" y="272"/>
                  </a:lnTo>
                  <a:lnTo>
                    <a:pt x="318" y="272"/>
                  </a:lnTo>
                  <a:lnTo>
                    <a:pt x="316" y="276"/>
                  </a:lnTo>
                  <a:lnTo>
                    <a:pt x="306" y="280"/>
                  </a:lnTo>
                  <a:lnTo>
                    <a:pt x="296" y="290"/>
                  </a:lnTo>
                  <a:lnTo>
                    <a:pt x="286" y="286"/>
                  </a:lnTo>
                  <a:lnTo>
                    <a:pt x="272" y="288"/>
                  </a:lnTo>
                  <a:lnTo>
                    <a:pt x="270" y="276"/>
                  </a:lnTo>
                  <a:lnTo>
                    <a:pt x="262" y="274"/>
                  </a:lnTo>
                  <a:lnTo>
                    <a:pt x="262" y="268"/>
                  </a:lnTo>
                  <a:lnTo>
                    <a:pt x="264" y="266"/>
                  </a:lnTo>
                  <a:lnTo>
                    <a:pt x="262" y="256"/>
                  </a:lnTo>
                  <a:lnTo>
                    <a:pt x="260" y="256"/>
                  </a:lnTo>
                  <a:lnTo>
                    <a:pt x="256" y="248"/>
                  </a:lnTo>
                  <a:lnTo>
                    <a:pt x="246" y="242"/>
                  </a:lnTo>
                  <a:lnTo>
                    <a:pt x="236" y="242"/>
                  </a:lnTo>
                  <a:lnTo>
                    <a:pt x="226" y="244"/>
                  </a:lnTo>
                  <a:lnTo>
                    <a:pt x="216" y="244"/>
                  </a:lnTo>
                  <a:lnTo>
                    <a:pt x="206" y="246"/>
                  </a:lnTo>
                  <a:lnTo>
                    <a:pt x="200" y="238"/>
                  </a:lnTo>
                  <a:lnTo>
                    <a:pt x="194" y="232"/>
                  </a:lnTo>
                  <a:lnTo>
                    <a:pt x="188" y="226"/>
                  </a:lnTo>
                  <a:lnTo>
                    <a:pt x="180" y="218"/>
                  </a:lnTo>
                  <a:lnTo>
                    <a:pt x="168" y="210"/>
                  </a:lnTo>
                  <a:lnTo>
                    <a:pt x="160" y="206"/>
                  </a:lnTo>
                  <a:lnTo>
                    <a:pt x="152" y="210"/>
                  </a:lnTo>
                  <a:lnTo>
                    <a:pt x="144" y="212"/>
                  </a:lnTo>
                  <a:lnTo>
                    <a:pt x="134" y="216"/>
                  </a:lnTo>
                  <a:lnTo>
                    <a:pt x="126" y="218"/>
                  </a:lnTo>
                  <a:lnTo>
                    <a:pt x="126" y="236"/>
                  </a:lnTo>
                  <a:lnTo>
                    <a:pt x="126" y="252"/>
                  </a:lnTo>
                  <a:lnTo>
                    <a:pt x="126" y="268"/>
                  </a:lnTo>
                  <a:lnTo>
                    <a:pt x="126" y="284"/>
                  </a:lnTo>
                  <a:lnTo>
                    <a:pt x="124" y="286"/>
                  </a:lnTo>
                  <a:lnTo>
                    <a:pt x="116" y="284"/>
                  </a:lnTo>
                  <a:lnTo>
                    <a:pt x="108" y="270"/>
                  </a:lnTo>
                  <a:lnTo>
                    <a:pt x="102" y="266"/>
                  </a:lnTo>
                  <a:lnTo>
                    <a:pt x="86" y="270"/>
                  </a:lnTo>
                  <a:lnTo>
                    <a:pt x="80" y="276"/>
                  </a:lnTo>
                  <a:lnTo>
                    <a:pt x="80" y="276"/>
                  </a:lnTo>
                  <a:lnTo>
                    <a:pt x="80" y="268"/>
                  </a:lnTo>
                  <a:lnTo>
                    <a:pt x="82" y="264"/>
                  </a:lnTo>
                  <a:lnTo>
                    <a:pt x="82" y="260"/>
                  </a:lnTo>
                  <a:lnTo>
                    <a:pt x="72" y="256"/>
                  </a:lnTo>
                  <a:lnTo>
                    <a:pt x="68" y="254"/>
                  </a:lnTo>
                  <a:lnTo>
                    <a:pt x="64" y="252"/>
                  </a:lnTo>
                  <a:lnTo>
                    <a:pt x="64" y="244"/>
                  </a:lnTo>
                  <a:lnTo>
                    <a:pt x="60" y="238"/>
                  </a:lnTo>
                  <a:lnTo>
                    <a:pt x="56" y="234"/>
                  </a:lnTo>
                  <a:lnTo>
                    <a:pt x="52" y="232"/>
                  </a:lnTo>
                  <a:lnTo>
                    <a:pt x="48" y="228"/>
                  </a:lnTo>
                  <a:lnTo>
                    <a:pt x="54" y="226"/>
                  </a:lnTo>
                  <a:lnTo>
                    <a:pt x="66" y="228"/>
                  </a:lnTo>
                  <a:lnTo>
                    <a:pt x="64" y="218"/>
                  </a:lnTo>
                  <a:lnTo>
                    <a:pt x="66" y="216"/>
                  </a:lnTo>
                  <a:lnTo>
                    <a:pt x="72" y="216"/>
                  </a:lnTo>
                  <a:lnTo>
                    <a:pt x="76" y="212"/>
                  </a:lnTo>
                  <a:lnTo>
                    <a:pt x="80" y="210"/>
                  </a:lnTo>
                  <a:lnTo>
                    <a:pt x="88" y="214"/>
                  </a:lnTo>
                  <a:lnTo>
                    <a:pt x="94" y="212"/>
                  </a:lnTo>
                  <a:lnTo>
                    <a:pt x="104" y="216"/>
                  </a:lnTo>
                  <a:lnTo>
                    <a:pt x="110" y="216"/>
                  </a:lnTo>
                  <a:lnTo>
                    <a:pt x="110" y="214"/>
                  </a:lnTo>
                  <a:lnTo>
                    <a:pt x="108" y="212"/>
                  </a:lnTo>
                  <a:lnTo>
                    <a:pt x="110" y="212"/>
                  </a:lnTo>
                  <a:lnTo>
                    <a:pt x="110" y="208"/>
                  </a:lnTo>
                  <a:lnTo>
                    <a:pt x="102" y="202"/>
                  </a:lnTo>
                  <a:lnTo>
                    <a:pt x="100" y="200"/>
                  </a:lnTo>
                  <a:lnTo>
                    <a:pt x="98" y="196"/>
                  </a:lnTo>
                  <a:lnTo>
                    <a:pt x="96" y="192"/>
                  </a:lnTo>
                  <a:lnTo>
                    <a:pt x="90" y="186"/>
                  </a:lnTo>
                  <a:lnTo>
                    <a:pt x="90" y="182"/>
                  </a:lnTo>
                  <a:lnTo>
                    <a:pt x="82" y="178"/>
                  </a:lnTo>
                  <a:lnTo>
                    <a:pt x="72" y="180"/>
                  </a:lnTo>
                  <a:lnTo>
                    <a:pt x="70" y="178"/>
                  </a:lnTo>
                  <a:lnTo>
                    <a:pt x="60" y="176"/>
                  </a:lnTo>
                  <a:lnTo>
                    <a:pt x="50" y="184"/>
                  </a:lnTo>
                  <a:lnTo>
                    <a:pt x="28" y="188"/>
                  </a:lnTo>
                  <a:lnTo>
                    <a:pt x="34" y="192"/>
                  </a:lnTo>
                  <a:lnTo>
                    <a:pt x="30" y="194"/>
                  </a:lnTo>
                  <a:lnTo>
                    <a:pt x="20" y="188"/>
                  </a:lnTo>
                  <a:lnTo>
                    <a:pt x="22" y="184"/>
                  </a:lnTo>
                  <a:lnTo>
                    <a:pt x="28" y="184"/>
                  </a:lnTo>
                  <a:lnTo>
                    <a:pt x="26" y="170"/>
                  </a:lnTo>
                  <a:lnTo>
                    <a:pt x="20" y="164"/>
                  </a:lnTo>
                  <a:lnTo>
                    <a:pt x="10" y="166"/>
                  </a:lnTo>
                  <a:lnTo>
                    <a:pt x="6" y="154"/>
                  </a:lnTo>
                  <a:lnTo>
                    <a:pt x="0" y="152"/>
                  </a:lnTo>
                  <a:lnTo>
                    <a:pt x="2" y="140"/>
                  </a:lnTo>
                  <a:lnTo>
                    <a:pt x="6" y="136"/>
                  </a:lnTo>
                  <a:lnTo>
                    <a:pt x="4" y="132"/>
                  </a:lnTo>
                  <a:lnTo>
                    <a:pt x="6" y="122"/>
                  </a:lnTo>
                  <a:lnTo>
                    <a:pt x="10" y="118"/>
                  </a:lnTo>
                  <a:lnTo>
                    <a:pt x="12" y="108"/>
                  </a:lnTo>
                  <a:lnTo>
                    <a:pt x="24" y="124"/>
                  </a:lnTo>
                  <a:lnTo>
                    <a:pt x="30" y="118"/>
                  </a:lnTo>
                  <a:lnTo>
                    <a:pt x="26" y="106"/>
                  </a:lnTo>
                  <a:lnTo>
                    <a:pt x="38" y="100"/>
                  </a:lnTo>
                  <a:lnTo>
                    <a:pt x="38" y="96"/>
                  </a:lnTo>
                  <a:lnTo>
                    <a:pt x="48" y="92"/>
                  </a:lnTo>
                  <a:lnTo>
                    <a:pt x="54" y="84"/>
                  </a:lnTo>
                  <a:lnTo>
                    <a:pt x="62" y="82"/>
                  </a:lnTo>
                  <a:lnTo>
                    <a:pt x="68" y="88"/>
                  </a:lnTo>
                  <a:lnTo>
                    <a:pt x="72" y="82"/>
                  </a:lnTo>
                  <a:lnTo>
                    <a:pt x="78" y="82"/>
                  </a:lnTo>
                  <a:lnTo>
                    <a:pt x="80" y="86"/>
                  </a:lnTo>
                  <a:lnTo>
                    <a:pt x="94" y="86"/>
                  </a:lnTo>
                  <a:lnTo>
                    <a:pt x="102" y="96"/>
                  </a:lnTo>
                  <a:lnTo>
                    <a:pt x="106" y="106"/>
                  </a:lnTo>
                  <a:lnTo>
                    <a:pt x="108" y="106"/>
                  </a:lnTo>
                  <a:lnTo>
                    <a:pt x="108" y="98"/>
                  </a:lnTo>
                  <a:lnTo>
                    <a:pt x="110" y="98"/>
                  </a:lnTo>
                  <a:lnTo>
                    <a:pt x="122" y="106"/>
                  </a:lnTo>
                  <a:lnTo>
                    <a:pt x="136" y="96"/>
                  </a:lnTo>
                  <a:lnTo>
                    <a:pt x="146" y="100"/>
                  </a:lnTo>
                  <a:lnTo>
                    <a:pt x="150" y="98"/>
                  </a:lnTo>
                  <a:lnTo>
                    <a:pt x="156" y="96"/>
                  </a:lnTo>
                  <a:lnTo>
                    <a:pt x="164" y="106"/>
                  </a:lnTo>
                  <a:lnTo>
                    <a:pt x="172" y="108"/>
                  </a:lnTo>
                  <a:lnTo>
                    <a:pt x="180" y="102"/>
                  </a:lnTo>
                  <a:lnTo>
                    <a:pt x="194" y="104"/>
                  </a:lnTo>
                  <a:lnTo>
                    <a:pt x="198" y="102"/>
                  </a:lnTo>
                  <a:lnTo>
                    <a:pt x="202" y="92"/>
                  </a:lnTo>
                  <a:lnTo>
                    <a:pt x="202" y="90"/>
                  </a:lnTo>
                  <a:lnTo>
                    <a:pt x="194" y="88"/>
                  </a:lnTo>
                  <a:lnTo>
                    <a:pt x="184" y="84"/>
                  </a:lnTo>
                  <a:lnTo>
                    <a:pt x="180" y="76"/>
                  </a:lnTo>
                  <a:lnTo>
                    <a:pt x="192" y="70"/>
                  </a:lnTo>
                  <a:lnTo>
                    <a:pt x="194" y="66"/>
                  </a:lnTo>
                  <a:lnTo>
                    <a:pt x="190" y="60"/>
                  </a:lnTo>
                  <a:lnTo>
                    <a:pt x="194" y="54"/>
                  </a:lnTo>
                  <a:lnTo>
                    <a:pt x="210" y="52"/>
                  </a:lnTo>
                  <a:lnTo>
                    <a:pt x="196" y="48"/>
                  </a:lnTo>
                  <a:lnTo>
                    <a:pt x="196" y="44"/>
                  </a:lnTo>
                  <a:lnTo>
                    <a:pt x="200" y="42"/>
                  </a:lnTo>
                  <a:lnTo>
                    <a:pt x="194" y="42"/>
                  </a:lnTo>
                  <a:lnTo>
                    <a:pt x="196" y="36"/>
                  </a:lnTo>
                  <a:lnTo>
                    <a:pt x="192" y="32"/>
                  </a:lnTo>
                  <a:lnTo>
                    <a:pt x="214" y="34"/>
                  </a:lnTo>
                  <a:lnTo>
                    <a:pt x="228" y="26"/>
                  </a:lnTo>
                  <a:lnTo>
                    <a:pt x="234" y="28"/>
                  </a:lnTo>
                  <a:lnTo>
                    <a:pt x="244" y="22"/>
                  </a:lnTo>
                  <a:lnTo>
                    <a:pt x="252" y="18"/>
                  </a:lnTo>
                  <a:lnTo>
                    <a:pt x="290" y="10"/>
                  </a:lnTo>
                  <a:lnTo>
                    <a:pt x="29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6" name="Freeform 258"/>
            <p:cNvSpPr>
              <a:spLocks/>
            </p:cNvSpPr>
            <p:nvPr/>
          </p:nvSpPr>
          <p:spPr bwMode="auto">
            <a:xfrm>
              <a:off x="5916613" y="3125788"/>
              <a:ext cx="1298575" cy="904875"/>
            </a:xfrm>
            <a:custGeom>
              <a:avLst/>
              <a:gdLst/>
              <a:ahLst/>
              <a:cxnLst>
                <a:cxn ang="0">
                  <a:pos x="720" y="82"/>
                </a:cxn>
                <a:cxn ang="0">
                  <a:pos x="640" y="6"/>
                </a:cxn>
                <a:cxn ang="0">
                  <a:pos x="610" y="72"/>
                </a:cxn>
                <a:cxn ang="0">
                  <a:pos x="562" y="122"/>
                </a:cxn>
                <a:cxn ang="0">
                  <a:pos x="608" y="136"/>
                </a:cxn>
                <a:cxn ang="0">
                  <a:pos x="550" y="164"/>
                </a:cxn>
                <a:cxn ang="0">
                  <a:pos x="510" y="194"/>
                </a:cxn>
                <a:cxn ang="0">
                  <a:pos x="436" y="228"/>
                </a:cxn>
                <a:cxn ang="0">
                  <a:pos x="312" y="216"/>
                </a:cxn>
                <a:cxn ang="0">
                  <a:pos x="230" y="160"/>
                </a:cxn>
                <a:cxn ang="0">
                  <a:pos x="206" y="118"/>
                </a:cxn>
                <a:cxn ang="0">
                  <a:pos x="172" y="106"/>
                </a:cxn>
                <a:cxn ang="0">
                  <a:pos x="130" y="132"/>
                </a:cxn>
                <a:cxn ang="0">
                  <a:pos x="94" y="172"/>
                </a:cxn>
                <a:cxn ang="0">
                  <a:pos x="88" y="222"/>
                </a:cxn>
                <a:cxn ang="0">
                  <a:pos x="26" y="258"/>
                </a:cxn>
                <a:cxn ang="0">
                  <a:pos x="2" y="270"/>
                </a:cxn>
                <a:cxn ang="0">
                  <a:pos x="16" y="302"/>
                </a:cxn>
                <a:cxn ang="0">
                  <a:pos x="26" y="318"/>
                </a:cxn>
                <a:cxn ang="0">
                  <a:pos x="38" y="336"/>
                </a:cxn>
                <a:cxn ang="0">
                  <a:pos x="80" y="336"/>
                </a:cxn>
                <a:cxn ang="0">
                  <a:pos x="82" y="356"/>
                </a:cxn>
                <a:cxn ang="0">
                  <a:pos x="70" y="374"/>
                </a:cxn>
                <a:cxn ang="0">
                  <a:pos x="72" y="390"/>
                </a:cxn>
                <a:cxn ang="0">
                  <a:pos x="70" y="410"/>
                </a:cxn>
                <a:cxn ang="0">
                  <a:pos x="102" y="426"/>
                </a:cxn>
                <a:cxn ang="0">
                  <a:pos x="140" y="438"/>
                </a:cxn>
                <a:cxn ang="0">
                  <a:pos x="156" y="456"/>
                </a:cxn>
                <a:cxn ang="0">
                  <a:pos x="188" y="462"/>
                </a:cxn>
                <a:cxn ang="0">
                  <a:pos x="212" y="458"/>
                </a:cxn>
                <a:cxn ang="0">
                  <a:pos x="242" y="462"/>
                </a:cxn>
                <a:cxn ang="0">
                  <a:pos x="304" y="444"/>
                </a:cxn>
                <a:cxn ang="0">
                  <a:pos x="326" y="458"/>
                </a:cxn>
                <a:cxn ang="0">
                  <a:pos x="322" y="510"/>
                </a:cxn>
                <a:cxn ang="0">
                  <a:pos x="346" y="532"/>
                </a:cxn>
                <a:cxn ang="0">
                  <a:pos x="368" y="548"/>
                </a:cxn>
                <a:cxn ang="0">
                  <a:pos x="376" y="538"/>
                </a:cxn>
                <a:cxn ang="0">
                  <a:pos x="404" y="538"/>
                </a:cxn>
                <a:cxn ang="0">
                  <a:pos x="440" y="540"/>
                </a:cxn>
                <a:cxn ang="0">
                  <a:pos x="466" y="550"/>
                </a:cxn>
                <a:cxn ang="0">
                  <a:pos x="486" y="570"/>
                </a:cxn>
                <a:cxn ang="0">
                  <a:pos x="508" y="552"/>
                </a:cxn>
                <a:cxn ang="0">
                  <a:pos x="534" y="534"/>
                </a:cxn>
                <a:cxn ang="0">
                  <a:pos x="546" y="538"/>
                </a:cxn>
                <a:cxn ang="0">
                  <a:pos x="564" y="534"/>
                </a:cxn>
                <a:cxn ang="0">
                  <a:pos x="592" y="514"/>
                </a:cxn>
                <a:cxn ang="0">
                  <a:pos x="610" y="496"/>
                </a:cxn>
                <a:cxn ang="0">
                  <a:pos x="622" y="474"/>
                </a:cxn>
                <a:cxn ang="0">
                  <a:pos x="640" y="440"/>
                </a:cxn>
                <a:cxn ang="0">
                  <a:pos x="636" y="424"/>
                </a:cxn>
                <a:cxn ang="0">
                  <a:pos x="640" y="406"/>
                </a:cxn>
                <a:cxn ang="0">
                  <a:pos x="646" y="402"/>
                </a:cxn>
                <a:cxn ang="0">
                  <a:pos x="610" y="352"/>
                </a:cxn>
                <a:cxn ang="0">
                  <a:pos x="626" y="332"/>
                </a:cxn>
                <a:cxn ang="0">
                  <a:pos x="650" y="320"/>
                </a:cxn>
                <a:cxn ang="0">
                  <a:pos x="618" y="314"/>
                </a:cxn>
                <a:cxn ang="0">
                  <a:pos x="590" y="282"/>
                </a:cxn>
                <a:cxn ang="0">
                  <a:pos x="644" y="248"/>
                </a:cxn>
                <a:cxn ang="0">
                  <a:pos x="642" y="282"/>
                </a:cxn>
                <a:cxn ang="0">
                  <a:pos x="666" y="270"/>
                </a:cxn>
                <a:cxn ang="0">
                  <a:pos x="728" y="232"/>
                </a:cxn>
                <a:cxn ang="0">
                  <a:pos x="762" y="218"/>
                </a:cxn>
                <a:cxn ang="0">
                  <a:pos x="792" y="174"/>
                </a:cxn>
              </a:cxnLst>
              <a:rect l="0" t="0" r="r" b="b"/>
              <a:pathLst>
                <a:path w="818" h="570">
                  <a:moveTo>
                    <a:pt x="786" y="120"/>
                  </a:moveTo>
                  <a:lnTo>
                    <a:pt x="782" y="122"/>
                  </a:lnTo>
                  <a:lnTo>
                    <a:pt x="768" y="122"/>
                  </a:lnTo>
                  <a:lnTo>
                    <a:pt x="760" y="96"/>
                  </a:lnTo>
                  <a:lnTo>
                    <a:pt x="746" y="88"/>
                  </a:lnTo>
                  <a:lnTo>
                    <a:pt x="742" y="86"/>
                  </a:lnTo>
                  <a:lnTo>
                    <a:pt x="720" y="82"/>
                  </a:lnTo>
                  <a:lnTo>
                    <a:pt x="720" y="76"/>
                  </a:lnTo>
                  <a:lnTo>
                    <a:pt x="716" y="56"/>
                  </a:lnTo>
                  <a:lnTo>
                    <a:pt x="704" y="26"/>
                  </a:lnTo>
                  <a:lnTo>
                    <a:pt x="694" y="12"/>
                  </a:lnTo>
                  <a:lnTo>
                    <a:pt x="678" y="8"/>
                  </a:lnTo>
                  <a:lnTo>
                    <a:pt x="668" y="0"/>
                  </a:lnTo>
                  <a:lnTo>
                    <a:pt x="640" y="6"/>
                  </a:lnTo>
                  <a:lnTo>
                    <a:pt x="632" y="6"/>
                  </a:lnTo>
                  <a:lnTo>
                    <a:pt x="620" y="18"/>
                  </a:lnTo>
                  <a:lnTo>
                    <a:pt x="620" y="22"/>
                  </a:lnTo>
                  <a:lnTo>
                    <a:pt x="628" y="22"/>
                  </a:lnTo>
                  <a:lnTo>
                    <a:pt x="630" y="32"/>
                  </a:lnTo>
                  <a:lnTo>
                    <a:pt x="618" y="42"/>
                  </a:lnTo>
                  <a:lnTo>
                    <a:pt x="610" y="72"/>
                  </a:lnTo>
                  <a:lnTo>
                    <a:pt x="590" y="84"/>
                  </a:lnTo>
                  <a:lnTo>
                    <a:pt x="570" y="74"/>
                  </a:lnTo>
                  <a:lnTo>
                    <a:pt x="560" y="90"/>
                  </a:lnTo>
                  <a:lnTo>
                    <a:pt x="562" y="100"/>
                  </a:lnTo>
                  <a:lnTo>
                    <a:pt x="558" y="108"/>
                  </a:lnTo>
                  <a:lnTo>
                    <a:pt x="560" y="114"/>
                  </a:lnTo>
                  <a:lnTo>
                    <a:pt x="562" y="122"/>
                  </a:lnTo>
                  <a:lnTo>
                    <a:pt x="578" y="124"/>
                  </a:lnTo>
                  <a:lnTo>
                    <a:pt x="584" y="122"/>
                  </a:lnTo>
                  <a:lnTo>
                    <a:pt x="596" y="114"/>
                  </a:lnTo>
                  <a:lnTo>
                    <a:pt x="600" y="120"/>
                  </a:lnTo>
                  <a:lnTo>
                    <a:pt x="608" y="126"/>
                  </a:lnTo>
                  <a:lnTo>
                    <a:pt x="608" y="130"/>
                  </a:lnTo>
                  <a:lnTo>
                    <a:pt x="608" y="136"/>
                  </a:lnTo>
                  <a:lnTo>
                    <a:pt x="612" y="138"/>
                  </a:lnTo>
                  <a:lnTo>
                    <a:pt x="612" y="140"/>
                  </a:lnTo>
                  <a:lnTo>
                    <a:pt x="596" y="142"/>
                  </a:lnTo>
                  <a:lnTo>
                    <a:pt x="578" y="142"/>
                  </a:lnTo>
                  <a:lnTo>
                    <a:pt x="562" y="160"/>
                  </a:lnTo>
                  <a:lnTo>
                    <a:pt x="554" y="164"/>
                  </a:lnTo>
                  <a:lnTo>
                    <a:pt x="550" y="164"/>
                  </a:lnTo>
                  <a:lnTo>
                    <a:pt x="540" y="174"/>
                  </a:lnTo>
                  <a:lnTo>
                    <a:pt x="534" y="178"/>
                  </a:lnTo>
                  <a:lnTo>
                    <a:pt x="524" y="176"/>
                  </a:lnTo>
                  <a:lnTo>
                    <a:pt x="516" y="172"/>
                  </a:lnTo>
                  <a:lnTo>
                    <a:pt x="512" y="174"/>
                  </a:lnTo>
                  <a:lnTo>
                    <a:pt x="506" y="186"/>
                  </a:lnTo>
                  <a:lnTo>
                    <a:pt x="510" y="194"/>
                  </a:lnTo>
                  <a:lnTo>
                    <a:pt x="512" y="196"/>
                  </a:lnTo>
                  <a:lnTo>
                    <a:pt x="486" y="218"/>
                  </a:lnTo>
                  <a:lnTo>
                    <a:pt x="472" y="222"/>
                  </a:lnTo>
                  <a:lnTo>
                    <a:pt x="464" y="220"/>
                  </a:lnTo>
                  <a:lnTo>
                    <a:pt x="454" y="220"/>
                  </a:lnTo>
                  <a:lnTo>
                    <a:pt x="438" y="226"/>
                  </a:lnTo>
                  <a:lnTo>
                    <a:pt x="436" y="228"/>
                  </a:lnTo>
                  <a:lnTo>
                    <a:pt x="416" y="236"/>
                  </a:lnTo>
                  <a:lnTo>
                    <a:pt x="410" y="232"/>
                  </a:lnTo>
                  <a:lnTo>
                    <a:pt x="402" y="232"/>
                  </a:lnTo>
                  <a:lnTo>
                    <a:pt x="384" y="226"/>
                  </a:lnTo>
                  <a:lnTo>
                    <a:pt x="372" y="216"/>
                  </a:lnTo>
                  <a:lnTo>
                    <a:pt x="362" y="214"/>
                  </a:lnTo>
                  <a:lnTo>
                    <a:pt x="312" y="216"/>
                  </a:lnTo>
                  <a:lnTo>
                    <a:pt x="308" y="214"/>
                  </a:lnTo>
                  <a:lnTo>
                    <a:pt x="298" y="204"/>
                  </a:lnTo>
                  <a:lnTo>
                    <a:pt x="288" y="186"/>
                  </a:lnTo>
                  <a:lnTo>
                    <a:pt x="256" y="172"/>
                  </a:lnTo>
                  <a:lnTo>
                    <a:pt x="248" y="174"/>
                  </a:lnTo>
                  <a:lnTo>
                    <a:pt x="226" y="168"/>
                  </a:lnTo>
                  <a:lnTo>
                    <a:pt x="230" y="160"/>
                  </a:lnTo>
                  <a:lnTo>
                    <a:pt x="228" y="144"/>
                  </a:lnTo>
                  <a:lnTo>
                    <a:pt x="222" y="124"/>
                  </a:lnTo>
                  <a:lnTo>
                    <a:pt x="218" y="120"/>
                  </a:lnTo>
                  <a:lnTo>
                    <a:pt x="218" y="120"/>
                  </a:lnTo>
                  <a:lnTo>
                    <a:pt x="218" y="120"/>
                  </a:lnTo>
                  <a:lnTo>
                    <a:pt x="208" y="116"/>
                  </a:lnTo>
                  <a:lnTo>
                    <a:pt x="206" y="118"/>
                  </a:lnTo>
                  <a:lnTo>
                    <a:pt x="202" y="116"/>
                  </a:lnTo>
                  <a:lnTo>
                    <a:pt x="200" y="112"/>
                  </a:lnTo>
                  <a:lnTo>
                    <a:pt x="192" y="106"/>
                  </a:lnTo>
                  <a:lnTo>
                    <a:pt x="188" y="96"/>
                  </a:lnTo>
                  <a:lnTo>
                    <a:pt x="184" y="100"/>
                  </a:lnTo>
                  <a:lnTo>
                    <a:pt x="178" y="98"/>
                  </a:lnTo>
                  <a:lnTo>
                    <a:pt x="172" y="106"/>
                  </a:lnTo>
                  <a:lnTo>
                    <a:pt x="162" y="108"/>
                  </a:lnTo>
                  <a:lnTo>
                    <a:pt x="158" y="118"/>
                  </a:lnTo>
                  <a:lnTo>
                    <a:pt x="158" y="132"/>
                  </a:lnTo>
                  <a:lnTo>
                    <a:pt x="150" y="138"/>
                  </a:lnTo>
                  <a:lnTo>
                    <a:pt x="144" y="134"/>
                  </a:lnTo>
                  <a:lnTo>
                    <a:pt x="136" y="134"/>
                  </a:lnTo>
                  <a:lnTo>
                    <a:pt x="130" y="132"/>
                  </a:lnTo>
                  <a:lnTo>
                    <a:pt x="124" y="132"/>
                  </a:lnTo>
                  <a:lnTo>
                    <a:pt x="120" y="142"/>
                  </a:lnTo>
                  <a:lnTo>
                    <a:pt x="114" y="156"/>
                  </a:lnTo>
                  <a:lnTo>
                    <a:pt x="114" y="160"/>
                  </a:lnTo>
                  <a:lnTo>
                    <a:pt x="116" y="168"/>
                  </a:lnTo>
                  <a:lnTo>
                    <a:pt x="100" y="170"/>
                  </a:lnTo>
                  <a:lnTo>
                    <a:pt x="94" y="172"/>
                  </a:lnTo>
                  <a:lnTo>
                    <a:pt x="84" y="176"/>
                  </a:lnTo>
                  <a:lnTo>
                    <a:pt x="88" y="182"/>
                  </a:lnTo>
                  <a:lnTo>
                    <a:pt x="88" y="190"/>
                  </a:lnTo>
                  <a:lnTo>
                    <a:pt x="94" y="204"/>
                  </a:lnTo>
                  <a:lnTo>
                    <a:pt x="94" y="208"/>
                  </a:lnTo>
                  <a:lnTo>
                    <a:pt x="90" y="210"/>
                  </a:lnTo>
                  <a:lnTo>
                    <a:pt x="88" y="222"/>
                  </a:lnTo>
                  <a:lnTo>
                    <a:pt x="86" y="228"/>
                  </a:lnTo>
                  <a:lnTo>
                    <a:pt x="66" y="238"/>
                  </a:lnTo>
                  <a:lnTo>
                    <a:pt x="60" y="244"/>
                  </a:lnTo>
                  <a:lnTo>
                    <a:pt x="42" y="248"/>
                  </a:lnTo>
                  <a:lnTo>
                    <a:pt x="38" y="256"/>
                  </a:lnTo>
                  <a:lnTo>
                    <a:pt x="34" y="258"/>
                  </a:lnTo>
                  <a:lnTo>
                    <a:pt x="26" y="258"/>
                  </a:lnTo>
                  <a:lnTo>
                    <a:pt x="24" y="254"/>
                  </a:lnTo>
                  <a:lnTo>
                    <a:pt x="22" y="254"/>
                  </a:lnTo>
                  <a:lnTo>
                    <a:pt x="16" y="256"/>
                  </a:lnTo>
                  <a:lnTo>
                    <a:pt x="14" y="258"/>
                  </a:lnTo>
                  <a:lnTo>
                    <a:pt x="4" y="264"/>
                  </a:lnTo>
                  <a:lnTo>
                    <a:pt x="2" y="268"/>
                  </a:lnTo>
                  <a:lnTo>
                    <a:pt x="2" y="270"/>
                  </a:lnTo>
                  <a:lnTo>
                    <a:pt x="0" y="284"/>
                  </a:lnTo>
                  <a:lnTo>
                    <a:pt x="0" y="288"/>
                  </a:lnTo>
                  <a:lnTo>
                    <a:pt x="4" y="290"/>
                  </a:lnTo>
                  <a:lnTo>
                    <a:pt x="12" y="288"/>
                  </a:lnTo>
                  <a:lnTo>
                    <a:pt x="14" y="292"/>
                  </a:lnTo>
                  <a:lnTo>
                    <a:pt x="14" y="296"/>
                  </a:lnTo>
                  <a:lnTo>
                    <a:pt x="16" y="302"/>
                  </a:lnTo>
                  <a:lnTo>
                    <a:pt x="16" y="310"/>
                  </a:lnTo>
                  <a:lnTo>
                    <a:pt x="14" y="310"/>
                  </a:lnTo>
                  <a:lnTo>
                    <a:pt x="10" y="312"/>
                  </a:lnTo>
                  <a:lnTo>
                    <a:pt x="12" y="314"/>
                  </a:lnTo>
                  <a:lnTo>
                    <a:pt x="22" y="316"/>
                  </a:lnTo>
                  <a:lnTo>
                    <a:pt x="22" y="320"/>
                  </a:lnTo>
                  <a:lnTo>
                    <a:pt x="26" y="318"/>
                  </a:lnTo>
                  <a:lnTo>
                    <a:pt x="28" y="320"/>
                  </a:lnTo>
                  <a:lnTo>
                    <a:pt x="30" y="324"/>
                  </a:lnTo>
                  <a:lnTo>
                    <a:pt x="30" y="328"/>
                  </a:lnTo>
                  <a:lnTo>
                    <a:pt x="30" y="330"/>
                  </a:lnTo>
                  <a:lnTo>
                    <a:pt x="34" y="334"/>
                  </a:lnTo>
                  <a:lnTo>
                    <a:pt x="38" y="332"/>
                  </a:lnTo>
                  <a:lnTo>
                    <a:pt x="38" y="336"/>
                  </a:lnTo>
                  <a:lnTo>
                    <a:pt x="40" y="336"/>
                  </a:lnTo>
                  <a:lnTo>
                    <a:pt x="52" y="340"/>
                  </a:lnTo>
                  <a:lnTo>
                    <a:pt x="56" y="340"/>
                  </a:lnTo>
                  <a:lnTo>
                    <a:pt x="68" y="334"/>
                  </a:lnTo>
                  <a:lnTo>
                    <a:pt x="74" y="332"/>
                  </a:lnTo>
                  <a:lnTo>
                    <a:pt x="80" y="334"/>
                  </a:lnTo>
                  <a:lnTo>
                    <a:pt x="80" y="336"/>
                  </a:lnTo>
                  <a:lnTo>
                    <a:pt x="82" y="338"/>
                  </a:lnTo>
                  <a:lnTo>
                    <a:pt x="84" y="338"/>
                  </a:lnTo>
                  <a:lnTo>
                    <a:pt x="84" y="342"/>
                  </a:lnTo>
                  <a:lnTo>
                    <a:pt x="88" y="340"/>
                  </a:lnTo>
                  <a:lnTo>
                    <a:pt x="88" y="340"/>
                  </a:lnTo>
                  <a:lnTo>
                    <a:pt x="84" y="352"/>
                  </a:lnTo>
                  <a:lnTo>
                    <a:pt x="82" y="356"/>
                  </a:lnTo>
                  <a:lnTo>
                    <a:pt x="82" y="358"/>
                  </a:lnTo>
                  <a:lnTo>
                    <a:pt x="78" y="358"/>
                  </a:lnTo>
                  <a:lnTo>
                    <a:pt x="78" y="362"/>
                  </a:lnTo>
                  <a:lnTo>
                    <a:pt x="76" y="364"/>
                  </a:lnTo>
                  <a:lnTo>
                    <a:pt x="70" y="364"/>
                  </a:lnTo>
                  <a:lnTo>
                    <a:pt x="72" y="368"/>
                  </a:lnTo>
                  <a:lnTo>
                    <a:pt x="70" y="374"/>
                  </a:lnTo>
                  <a:lnTo>
                    <a:pt x="72" y="378"/>
                  </a:lnTo>
                  <a:lnTo>
                    <a:pt x="76" y="378"/>
                  </a:lnTo>
                  <a:lnTo>
                    <a:pt x="76" y="380"/>
                  </a:lnTo>
                  <a:lnTo>
                    <a:pt x="78" y="386"/>
                  </a:lnTo>
                  <a:lnTo>
                    <a:pt x="76" y="388"/>
                  </a:lnTo>
                  <a:lnTo>
                    <a:pt x="74" y="386"/>
                  </a:lnTo>
                  <a:lnTo>
                    <a:pt x="72" y="390"/>
                  </a:lnTo>
                  <a:lnTo>
                    <a:pt x="70" y="390"/>
                  </a:lnTo>
                  <a:lnTo>
                    <a:pt x="66" y="386"/>
                  </a:lnTo>
                  <a:lnTo>
                    <a:pt x="64" y="388"/>
                  </a:lnTo>
                  <a:lnTo>
                    <a:pt x="64" y="392"/>
                  </a:lnTo>
                  <a:lnTo>
                    <a:pt x="68" y="396"/>
                  </a:lnTo>
                  <a:lnTo>
                    <a:pt x="66" y="406"/>
                  </a:lnTo>
                  <a:lnTo>
                    <a:pt x="70" y="410"/>
                  </a:lnTo>
                  <a:lnTo>
                    <a:pt x="70" y="412"/>
                  </a:lnTo>
                  <a:lnTo>
                    <a:pt x="78" y="412"/>
                  </a:lnTo>
                  <a:lnTo>
                    <a:pt x="78" y="414"/>
                  </a:lnTo>
                  <a:lnTo>
                    <a:pt x="84" y="414"/>
                  </a:lnTo>
                  <a:lnTo>
                    <a:pt x="84" y="416"/>
                  </a:lnTo>
                  <a:lnTo>
                    <a:pt x="98" y="424"/>
                  </a:lnTo>
                  <a:lnTo>
                    <a:pt x="102" y="426"/>
                  </a:lnTo>
                  <a:lnTo>
                    <a:pt x="102" y="422"/>
                  </a:lnTo>
                  <a:lnTo>
                    <a:pt x="116" y="426"/>
                  </a:lnTo>
                  <a:lnTo>
                    <a:pt x="128" y="434"/>
                  </a:lnTo>
                  <a:lnTo>
                    <a:pt x="130" y="440"/>
                  </a:lnTo>
                  <a:lnTo>
                    <a:pt x="132" y="442"/>
                  </a:lnTo>
                  <a:lnTo>
                    <a:pt x="136" y="438"/>
                  </a:lnTo>
                  <a:lnTo>
                    <a:pt x="140" y="438"/>
                  </a:lnTo>
                  <a:lnTo>
                    <a:pt x="140" y="446"/>
                  </a:lnTo>
                  <a:lnTo>
                    <a:pt x="142" y="446"/>
                  </a:lnTo>
                  <a:lnTo>
                    <a:pt x="142" y="448"/>
                  </a:lnTo>
                  <a:lnTo>
                    <a:pt x="148" y="448"/>
                  </a:lnTo>
                  <a:lnTo>
                    <a:pt x="154" y="448"/>
                  </a:lnTo>
                  <a:lnTo>
                    <a:pt x="154" y="452"/>
                  </a:lnTo>
                  <a:lnTo>
                    <a:pt x="156" y="456"/>
                  </a:lnTo>
                  <a:lnTo>
                    <a:pt x="160" y="454"/>
                  </a:lnTo>
                  <a:lnTo>
                    <a:pt x="164" y="460"/>
                  </a:lnTo>
                  <a:lnTo>
                    <a:pt x="166" y="458"/>
                  </a:lnTo>
                  <a:lnTo>
                    <a:pt x="172" y="460"/>
                  </a:lnTo>
                  <a:lnTo>
                    <a:pt x="172" y="458"/>
                  </a:lnTo>
                  <a:lnTo>
                    <a:pt x="182" y="462"/>
                  </a:lnTo>
                  <a:lnTo>
                    <a:pt x="188" y="462"/>
                  </a:lnTo>
                  <a:lnTo>
                    <a:pt x="190" y="460"/>
                  </a:lnTo>
                  <a:lnTo>
                    <a:pt x="192" y="460"/>
                  </a:lnTo>
                  <a:lnTo>
                    <a:pt x="200" y="458"/>
                  </a:lnTo>
                  <a:lnTo>
                    <a:pt x="202" y="460"/>
                  </a:lnTo>
                  <a:lnTo>
                    <a:pt x="202" y="466"/>
                  </a:lnTo>
                  <a:lnTo>
                    <a:pt x="204" y="468"/>
                  </a:lnTo>
                  <a:lnTo>
                    <a:pt x="212" y="458"/>
                  </a:lnTo>
                  <a:lnTo>
                    <a:pt x="218" y="454"/>
                  </a:lnTo>
                  <a:lnTo>
                    <a:pt x="218" y="454"/>
                  </a:lnTo>
                  <a:lnTo>
                    <a:pt x="222" y="454"/>
                  </a:lnTo>
                  <a:lnTo>
                    <a:pt x="224" y="456"/>
                  </a:lnTo>
                  <a:lnTo>
                    <a:pt x="232" y="458"/>
                  </a:lnTo>
                  <a:lnTo>
                    <a:pt x="236" y="458"/>
                  </a:lnTo>
                  <a:lnTo>
                    <a:pt x="242" y="462"/>
                  </a:lnTo>
                  <a:lnTo>
                    <a:pt x="258" y="454"/>
                  </a:lnTo>
                  <a:lnTo>
                    <a:pt x="278" y="438"/>
                  </a:lnTo>
                  <a:lnTo>
                    <a:pt x="288" y="440"/>
                  </a:lnTo>
                  <a:lnTo>
                    <a:pt x="298" y="436"/>
                  </a:lnTo>
                  <a:lnTo>
                    <a:pt x="300" y="438"/>
                  </a:lnTo>
                  <a:lnTo>
                    <a:pt x="300" y="442"/>
                  </a:lnTo>
                  <a:lnTo>
                    <a:pt x="304" y="444"/>
                  </a:lnTo>
                  <a:lnTo>
                    <a:pt x="304" y="450"/>
                  </a:lnTo>
                  <a:lnTo>
                    <a:pt x="314" y="452"/>
                  </a:lnTo>
                  <a:lnTo>
                    <a:pt x="316" y="452"/>
                  </a:lnTo>
                  <a:lnTo>
                    <a:pt x="316" y="456"/>
                  </a:lnTo>
                  <a:lnTo>
                    <a:pt x="320" y="454"/>
                  </a:lnTo>
                  <a:lnTo>
                    <a:pt x="324" y="454"/>
                  </a:lnTo>
                  <a:lnTo>
                    <a:pt x="326" y="458"/>
                  </a:lnTo>
                  <a:lnTo>
                    <a:pt x="328" y="464"/>
                  </a:lnTo>
                  <a:lnTo>
                    <a:pt x="332" y="464"/>
                  </a:lnTo>
                  <a:lnTo>
                    <a:pt x="334" y="478"/>
                  </a:lnTo>
                  <a:lnTo>
                    <a:pt x="334" y="486"/>
                  </a:lnTo>
                  <a:lnTo>
                    <a:pt x="332" y="494"/>
                  </a:lnTo>
                  <a:lnTo>
                    <a:pt x="324" y="502"/>
                  </a:lnTo>
                  <a:lnTo>
                    <a:pt x="322" y="510"/>
                  </a:lnTo>
                  <a:lnTo>
                    <a:pt x="322" y="516"/>
                  </a:lnTo>
                  <a:lnTo>
                    <a:pt x="320" y="520"/>
                  </a:lnTo>
                  <a:lnTo>
                    <a:pt x="322" y="522"/>
                  </a:lnTo>
                  <a:lnTo>
                    <a:pt x="330" y="516"/>
                  </a:lnTo>
                  <a:lnTo>
                    <a:pt x="336" y="516"/>
                  </a:lnTo>
                  <a:lnTo>
                    <a:pt x="338" y="526"/>
                  </a:lnTo>
                  <a:lnTo>
                    <a:pt x="346" y="532"/>
                  </a:lnTo>
                  <a:lnTo>
                    <a:pt x="342" y="542"/>
                  </a:lnTo>
                  <a:lnTo>
                    <a:pt x="350" y="544"/>
                  </a:lnTo>
                  <a:lnTo>
                    <a:pt x="352" y="548"/>
                  </a:lnTo>
                  <a:lnTo>
                    <a:pt x="356" y="552"/>
                  </a:lnTo>
                  <a:lnTo>
                    <a:pt x="360" y="552"/>
                  </a:lnTo>
                  <a:lnTo>
                    <a:pt x="364" y="548"/>
                  </a:lnTo>
                  <a:lnTo>
                    <a:pt x="368" y="548"/>
                  </a:lnTo>
                  <a:lnTo>
                    <a:pt x="368" y="550"/>
                  </a:lnTo>
                  <a:lnTo>
                    <a:pt x="368" y="556"/>
                  </a:lnTo>
                  <a:lnTo>
                    <a:pt x="374" y="556"/>
                  </a:lnTo>
                  <a:lnTo>
                    <a:pt x="376" y="552"/>
                  </a:lnTo>
                  <a:lnTo>
                    <a:pt x="374" y="548"/>
                  </a:lnTo>
                  <a:lnTo>
                    <a:pt x="374" y="540"/>
                  </a:lnTo>
                  <a:lnTo>
                    <a:pt x="376" y="538"/>
                  </a:lnTo>
                  <a:lnTo>
                    <a:pt x="382" y="540"/>
                  </a:lnTo>
                  <a:lnTo>
                    <a:pt x="386" y="536"/>
                  </a:lnTo>
                  <a:lnTo>
                    <a:pt x="392" y="538"/>
                  </a:lnTo>
                  <a:lnTo>
                    <a:pt x="398" y="536"/>
                  </a:lnTo>
                  <a:lnTo>
                    <a:pt x="400" y="536"/>
                  </a:lnTo>
                  <a:lnTo>
                    <a:pt x="402" y="536"/>
                  </a:lnTo>
                  <a:lnTo>
                    <a:pt x="404" y="538"/>
                  </a:lnTo>
                  <a:lnTo>
                    <a:pt x="408" y="534"/>
                  </a:lnTo>
                  <a:lnTo>
                    <a:pt x="412" y="534"/>
                  </a:lnTo>
                  <a:lnTo>
                    <a:pt x="422" y="528"/>
                  </a:lnTo>
                  <a:lnTo>
                    <a:pt x="432" y="534"/>
                  </a:lnTo>
                  <a:lnTo>
                    <a:pt x="440" y="534"/>
                  </a:lnTo>
                  <a:lnTo>
                    <a:pt x="440" y="536"/>
                  </a:lnTo>
                  <a:lnTo>
                    <a:pt x="440" y="540"/>
                  </a:lnTo>
                  <a:lnTo>
                    <a:pt x="442" y="548"/>
                  </a:lnTo>
                  <a:lnTo>
                    <a:pt x="450" y="552"/>
                  </a:lnTo>
                  <a:lnTo>
                    <a:pt x="458" y="554"/>
                  </a:lnTo>
                  <a:lnTo>
                    <a:pt x="462" y="552"/>
                  </a:lnTo>
                  <a:lnTo>
                    <a:pt x="462" y="554"/>
                  </a:lnTo>
                  <a:lnTo>
                    <a:pt x="462" y="552"/>
                  </a:lnTo>
                  <a:lnTo>
                    <a:pt x="466" y="550"/>
                  </a:lnTo>
                  <a:lnTo>
                    <a:pt x="472" y="552"/>
                  </a:lnTo>
                  <a:lnTo>
                    <a:pt x="474" y="554"/>
                  </a:lnTo>
                  <a:lnTo>
                    <a:pt x="482" y="552"/>
                  </a:lnTo>
                  <a:lnTo>
                    <a:pt x="482" y="554"/>
                  </a:lnTo>
                  <a:lnTo>
                    <a:pt x="480" y="562"/>
                  </a:lnTo>
                  <a:lnTo>
                    <a:pt x="484" y="568"/>
                  </a:lnTo>
                  <a:lnTo>
                    <a:pt x="486" y="570"/>
                  </a:lnTo>
                  <a:lnTo>
                    <a:pt x="490" y="568"/>
                  </a:lnTo>
                  <a:lnTo>
                    <a:pt x="490" y="566"/>
                  </a:lnTo>
                  <a:lnTo>
                    <a:pt x="488" y="562"/>
                  </a:lnTo>
                  <a:lnTo>
                    <a:pt x="490" y="554"/>
                  </a:lnTo>
                  <a:lnTo>
                    <a:pt x="494" y="556"/>
                  </a:lnTo>
                  <a:lnTo>
                    <a:pt x="500" y="552"/>
                  </a:lnTo>
                  <a:lnTo>
                    <a:pt x="508" y="552"/>
                  </a:lnTo>
                  <a:lnTo>
                    <a:pt x="510" y="550"/>
                  </a:lnTo>
                  <a:lnTo>
                    <a:pt x="516" y="550"/>
                  </a:lnTo>
                  <a:lnTo>
                    <a:pt x="524" y="546"/>
                  </a:lnTo>
                  <a:lnTo>
                    <a:pt x="526" y="536"/>
                  </a:lnTo>
                  <a:lnTo>
                    <a:pt x="532" y="542"/>
                  </a:lnTo>
                  <a:lnTo>
                    <a:pt x="532" y="542"/>
                  </a:lnTo>
                  <a:lnTo>
                    <a:pt x="534" y="534"/>
                  </a:lnTo>
                  <a:lnTo>
                    <a:pt x="538" y="538"/>
                  </a:lnTo>
                  <a:lnTo>
                    <a:pt x="538" y="540"/>
                  </a:lnTo>
                  <a:lnTo>
                    <a:pt x="544" y="540"/>
                  </a:lnTo>
                  <a:lnTo>
                    <a:pt x="542" y="538"/>
                  </a:lnTo>
                  <a:lnTo>
                    <a:pt x="544" y="538"/>
                  </a:lnTo>
                  <a:lnTo>
                    <a:pt x="546" y="540"/>
                  </a:lnTo>
                  <a:lnTo>
                    <a:pt x="546" y="538"/>
                  </a:lnTo>
                  <a:lnTo>
                    <a:pt x="546" y="536"/>
                  </a:lnTo>
                  <a:lnTo>
                    <a:pt x="550" y="534"/>
                  </a:lnTo>
                  <a:lnTo>
                    <a:pt x="550" y="538"/>
                  </a:lnTo>
                  <a:lnTo>
                    <a:pt x="554" y="534"/>
                  </a:lnTo>
                  <a:lnTo>
                    <a:pt x="558" y="536"/>
                  </a:lnTo>
                  <a:lnTo>
                    <a:pt x="562" y="534"/>
                  </a:lnTo>
                  <a:lnTo>
                    <a:pt x="564" y="534"/>
                  </a:lnTo>
                  <a:lnTo>
                    <a:pt x="572" y="532"/>
                  </a:lnTo>
                  <a:lnTo>
                    <a:pt x="578" y="524"/>
                  </a:lnTo>
                  <a:lnTo>
                    <a:pt x="586" y="522"/>
                  </a:lnTo>
                  <a:lnTo>
                    <a:pt x="586" y="518"/>
                  </a:lnTo>
                  <a:lnTo>
                    <a:pt x="588" y="520"/>
                  </a:lnTo>
                  <a:lnTo>
                    <a:pt x="588" y="518"/>
                  </a:lnTo>
                  <a:lnTo>
                    <a:pt x="592" y="514"/>
                  </a:lnTo>
                  <a:lnTo>
                    <a:pt x="594" y="512"/>
                  </a:lnTo>
                  <a:lnTo>
                    <a:pt x="592" y="510"/>
                  </a:lnTo>
                  <a:lnTo>
                    <a:pt x="594" y="508"/>
                  </a:lnTo>
                  <a:lnTo>
                    <a:pt x="600" y="508"/>
                  </a:lnTo>
                  <a:lnTo>
                    <a:pt x="606" y="500"/>
                  </a:lnTo>
                  <a:lnTo>
                    <a:pt x="608" y="498"/>
                  </a:lnTo>
                  <a:lnTo>
                    <a:pt x="610" y="496"/>
                  </a:lnTo>
                  <a:lnTo>
                    <a:pt x="612" y="496"/>
                  </a:lnTo>
                  <a:lnTo>
                    <a:pt x="612" y="492"/>
                  </a:lnTo>
                  <a:lnTo>
                    <a:pt x="616" y="482"/>
                  </a:lnTo>
                  <a:lnTo>
                    <a:pt x="614" y="478"/>
                  </a:lnTo>
                  <a:lnTo>
                    <a:pt x="618" y="476"/>
                  </a:lnTo>
                  <a:lnTo>
                    <a:pt x="618" y="480"/>
                  </a:lnTo>
                  <a:lnTo>
                    <a:pt x="622" y="474"/>
                  </a:lnTo>
                  <a:lnTo>
                    <a:pt x="626" y="466"/>
                  </a:lnTo>
                  <a:lnTo>
                    <a:pt x="630" y="460"/>
                  </a:lnTo>
                  <a:lnTo>
                    <a:pt x="634" y="454"/>
                  </a:lnTo>
                  <a:lnTo>
                    <a:pt x="636" y="454"/>
                  </a:lnTo>
                  <a:lnTo>
                    <a:pt x="638" y="456"/>
                  </a:lnTo>
                  <a:lnTo>
                    <a:pt x="640" y="444"/>
                  </a:lnTo>
                  <a:lnTo>
                    <a:pt x="640" y="440"/>
                  </a:lnTo>
                  <a:lnTo>
                    <a:pt x="644" y="440"/>
                  </a:lnTo>
                  <a:lnTo>
                    <a:pt x="644" y="436"/>
                  </a:lnTo>
                  <a:lnTo>
                    <a:pt x="644" y="434"/>
                  </a:lnTo>
                  <a:lnTo>
                    <a:pt x="640" y="436"/>
                  </a:lnTo>
                  <a:lnTo>
                    <a:pt x="646" y="430"/>
                  </a:lnTo>
                  <a:lnTo>
                    <a:pt x="642" y="428"/>
                  </a:lnTo>
                  <a:lnTo>
                    <a:pt x="636" y="424"/>
                  </a:lnTo>
                  <a:lnTo>
                    <a:pt x="630" y="426"/>
                  </a:lnTo>
                  <a:lnTo>
                    <a:pt x="624" y="424"/>
                  </a:lnTo>
                  <a:lnTo>
                    <a:pt x="624" y="422"/>
                  </a:lnTo>
                  <a:lnTo>
                    <a:pt x="630" y="422"/>
                  </a:lnTo>
                  <a:lnTo>
                    <a:pt x="646" y="412"/>
                  </a:lnTo>
                  <a:lnTo>
                    <a:pt x="642" y="408"/>
                  </a:lnTo>
                  <a:lnTo>
                    <a:pt x="640" y="406"/>
                  </a:lnTo>
                  <a:lnTo>
                    <a:pt x="636" y="402"/>
                  </a:lnTo>
                  <a:lnTo>
                    <a:pt x="630" y="400"/>
                  </a:lnTo>
                  <a:lnTo>
                    <a:pt x="628" y="398"/>
                  </a:lnTo>
                  <a:lnTo>
                    <a:pt x="622" y="398"/>
                  </a:lnTo>
                  <a:lnTo>
                    <a:pt x="622" y="398"/>
                  </a:lnTo>
                  <a:lnTo>
                    <a:pt x="628" y="396"/>
                  </a:lnTo>
                  <a:lnTo>
                    <a:pt x="646" y="402"/>
                  </a:lnTo>
                  <a:lnTo>
                    <a:pt x="638" y="392"/>
                  </a:lnTo>
                  <a:lnTo>
                    <a:pt x="638" y="390"/>
                  </a:lnTo>
                  <a:lnTo>
                    <a:pt x="632" y="386"/>
                  </a:lnTo>
                  <a:lnTo>
                    <a:pt x="628" y="368"/>
                  </a:lnTo>
                  <a:lnTo>
                    <a:pt x="622" y="360"/>
                  </a:lnTo>
                  <a:lnTo>
                    <a:pt x="610" y="354"/>
                  </a:lnTo>
                  <a:lnTo>
                    <a:pt x="610" y="352"/>
                  </a:lnTo>
                  <a:lnTo>
                    <a:pt x="616" y="340"/>
                  </a:lnTo>
                  <a:lnTo>
                    <a:pt x="622" y="334"/>
                  </a:lnTo>
                  <a:lnTo>
                    <a:pt x="622" y="332"/>
                  </a:lnTo>
                  <a:lnTo>
                    <a:pt x="622" y="330"/>
                  </a:lnTo>
                  <a:lnTo>
                    <a:pt x="622" y="328"/>
                  </a:lnTo>
                  <a:lnTo>
                    <a:pt x="626" y="328"/>
                  </a:lnTo>
                  <a:lnTo>
                    <a:pt x="626" y="332"/>
                  </a:lnTo>
                  <a:lnTo>
                    <a:pt x="628" y="330"/>
                  </a:lnTo>
                  <a:lnTo>
                    <a:pt x="632" y="326"/>
                  </a:lnTo>
                  <a:lnTo>
                    <a:pt x="632" y="322"/>
                  </a:lnTo>
                  <a:lnTo>
                    <a:pt x="642" y="320"/>
                  </a:lnTo>
                  <a:lnTo>
                    <a:pt x="646" y="316"/>
                  </a:lnTo>
                  <a:lnTo>
                    <a:pt x="648" y="316"/>
                  </a:lnTo>
                  <a:lnTo>
                    <a:pt x="650" y="320"/>
                  </a:lnTo>
                  <a:lnTo>
                    <a:pt x="654" y="316"/>
                  </a:lnTo>
                  <a:lnTo>
                    <a:pt x="656" y="310"/>
                  </a:lnTo>
                  <a:lnTo>
                    <a:pt x="648" y="308"/>
                  </a:lnTo>
                  <a:lnTo>
                    <a:pt x="640" y="308"/>
                  </a:lnTo>
                  <a:lnTo>
                    <a:pt x="632" y="302"/>
                  </a:lnTo>
                  <a:lnTo>
                    <a:pt x="624" y="306"/>
                  </a:lnTo>
                  <a:lnTo>
                    <a:pt x="618" y="314"/>
                  </a:lnTo>
                  <a:lnTo>
                    <a:pt x="614" y="314"/>
                  </a:lnTo>
                  <a:lnTo>
                    <a:pt x="606" y="312"/>
                  </a:lnTo>
                  <a:lnTo>
                    <a:pt x="602" y="302"/>
                  </a:lnTo>
                  <a:lnTo>
                    <a:pt x="594" y="298"/>
                  </a:lnTo>
                  <a:lnTo>
                    <a:pt x="588" y="290"/>
                  </a:lnTo>
                  <a:lnTo>
                    <a:pt x="590" y="286"/>
                  </a:lnTo>
                  <a:lnTo>
                    <a:pt x="590" y="282"/>
                  </a:lnTo>
                  <a:lnTo>
                    <a:pt x="592" y="280"/>
                  </a:lnTo>
                  <a:lnTo>
                    <a:pt x="600" y="280"/>
                  </a:lnTo>
                  <a:lnTo>
                    <a:pt x="608" y="278"/>
                  </a:lnTo>
                  <a:lnTo>
                    <a:pt x="614" y="268"/>
                  </a:lnTo>
                  <a:lnTo>
                    <a:pt x="626" y="262"/>
                  </a:lnTo>
                  <a:lnTo>
                    <a:pt x="636" y="250"/>
                  </a:lnTo>
                  <a:lnTo>
                    <a:pt x="644" y="248"/>
                  </a:lnTo>
                  <a:lnTo>
                    <a:pt x="644" y="246"/>
                  </a:lnTo>
                  <a:lnTo>
                    <a:pt x="650" y="256"/>
                  </a:lnTo>
                  <a:lnTo>
                    <a:pt x="640" y="268"/>
                  </a:lnTo>
                  <a:lnTo>
                    <a:pt x="640" y="272"/>
                  </a:lnTo>
                  <a:lnTo>
                    <a:pt x="638" y="274"/>
                  </a:lnTo>
                  <a:lnTo>
                    <a:pt x="644" y="276"/>
                  </a:lnTo>
                  <a:lnTo>
                    <a:pt x="642" y="282"/>
                  </a:lnTo>
                  <a:lnTo>
                    <a:pt x="638" y="282"/>
                  </a:lnTo>
                  <a:lnTo>
                    <a:pt x="636" y="286"/>
                  </a:lnTo>
                  <a:lnTo>
                    <a:pt x="636" y="286"/>
                  </a:lnTo>
                  <a:lnTo>
                    <a:pt x="646" y="282"/>
                  </a:lnTo>
                  <a:lnTo>
                    <a:pt x="652" y="276"/>
                  </a:lnTo>
                  <a:lnTo>
                    <a:pt x="666" y="268"/>
                  </a:lnTo>
                  <a:lnTo>
                    <a:pt x="666" y="270"/>
                  </a:lnTo>
                  <a:lnTo>
                    <a:pt x="678" y="266"/>
                  </a:lnTo>
                  <a:lnTo>
                    <a:pt x="686" y="256"/>
                  </a:lnTo>
                  <a:lnTo>
                    <a:pt x="698" y="250"/>
                  </a:lnTo>
                  <a:lnTo>
                    <a:pt x="712" y="238"/>
                  </a:lnTo>
                  <a:lnTo>
                    <a:pt x="720" y="240"/>
                  </a:lnTo>
                  <a:lnTo>
                    <a:pt x="730" y="240"/>
                  </a:lnTo>
                  <a:lnTo>
                    <a:pt x="728" y="232"/>
                  </a:lnTo>
                  <a:lnTo>
                    <a:pt x="730" y="230"/>
                  </a:lnTo>
                  <a:lnTo>
                    <a:pt x="740" y="228"/>
                  </a:lnTo>
                  <a:lnTo>
                    <a:pt x="748" y="222"/>
                  </a:lnTo>
                  <a:lnTo>
                    <a:pt x="752" y="214"/>
                  </a:lnTo>
                  <a:lnTo>
                    <a:pt x="756" y="212"/>
                  </a:lnTo>
                  <a:lnTo>
                    <a:pt x="760" y="218"/>
                  </a:lnTo>
                  <a:lnTo>
                    <a:pt x="762" y="218"/>
                  </a:lnTo>
                  <a:lnTo>
                    <a:pt x="762" y="214"/>
                  </a:lnTo>
                  <a:lnTo>
                    <a:pt x="770" y="204"/>
                  </a:lnTo>
                  <a:lnTo>
                    <a:pt x="770" y="190"/>
                  </a:lnTo>
                  <a:lnTo>
                    <a:pt x="768" y="180"/>
                  </a:lnTo>
                  <a:lnTo>
                    <a:pt x="780" y="170"/>
                  </a:lnTo>
                  <a:lnTo>
                    <a:pt x="792" y="172"/>
                  </a:lnTo>
                  <a:lnTo>
                    <a:pt x="792" y="174"/>
                  </a:lnTo>
                  <a:lnTo>
                    <a:pt x="796" y="172"/>
                  </a:lnTo>
                  <a:lnTo>
                    <a:pt x="804" y="152"/>
                  </a:lnTo>
                  <a:lnTo>
                    <a:pt x="810" y="128"/>
                  </a:lnTo>
                  <a:lnTo>
                    <a:pt x="818" y="124"/>
                  </a:lnTo>
                  <a:lnTo>
                    <a:pt x="818" y="106"/>
                  </a:lnTo>
                  <a:lnTo>
                    <a:pt x="786" y="1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7" name="Freeform 259"/>
            <p:cNvSpPr>
              <a:spLocks/>
            </p:cNvSpPr>
            <p:nvPr/>
          </p:nvSpPr>
          <p:spPr bwMode="auto">
            <a:xfrm>
              <a:off x="4818063" y="3160713"/>
              <a:ext cx="384175" cy="257175"/>
            </a:xfrm>
            <a:custGeom>
              <a:avLst/>
              <a:gdLst/>
              <a:ahLst/>
              <a:cxnLst>
                <a:cxn ang="0">
                  <a:pos x="6" y="88"/>
                </a:cxn>
                <a:cxn ang="0">
                  <a:pos x="38" y="96"/>
                </a:cxn>
                <a:cxn ang="0">
                  <a:pos x="64" y="84"/>
                </a:cxn>
                <a:cxn ang="0">
                  <a:pos x="94" y="90"/>
                </a:cxn>
                <a:cxn ang="0">
                  <a:pos x="98" y="104"/>
                </a:cxn>
                <a:cxn ang="0">
                  <a:pos x="104" y="122"/>
                </a:cxn>
                <a:cxn ang="0">
                  <a:pos x="86" y="136"/>
                </a:cxn>
                <a:cxn ang="0">
                  <a:pos x="82" y="142"/>
                </a:cxn>
                <a:cxn ang="0">
                  <a:pos x="98" y="142"/>
                </a:cxn>
                <a:cxn ang="0">
                  <a:pos x="102" y="134"/>
                </a:cxn>
                <a:cxn ang="0">
                  <a:pos x="110" y="134"/>
                </a:cxn>
                <a:cxn ang="0">
                  <a:pos x="114" y="128"/>
                </a:cxn>
                <a:cxn ang="0">
                  <a:pos x="128" y="120"/>
                </a:cxn>
                <a:cxn ang="0">
                  <a:pos x="136" y="122"/>
                </a:cxn>
                <a:cxn ang="0">
                  <a:pos x="132" y="128"/>
                </a:cxn>
                <a:cxn ang="0">
                  <a:pos x="156" y="130"/>
                </a:cxn>
                <a:cxn ang="0">
                  <a:pos x="142" y="144"/>
                </a:cxn>
                <a:cxn ang="0">
                  <a:pos x="154" y="160"/>
                </a:cxn>
                <a:cxn ang="0">
                  <a:pos x="170" y="156"/>
                </a:cxn>
                <a:cxn ang="0">
                  <a:pos x="188" y="150"/>
                </a:cxn>
                <a:cxn ang="0">
                  <a:pos x="186" y="142"/>
                </a:cxn>
                <a:cxn ang="0">
                  <a:pos x="180" y="146"/>
                </a:cxn>
                <a:cxn ang="0">
                  <a:pos x="170" y="138"/>
                </a:cxn>
                <a:cxn ang="0">
                  <a:pos x="168" y="132"/>
                </a:cxn>
                <a:cxn ang="0">
                  <a:pos x="162" y="130"/>
                </a:cxn>
                <a:cxn ang="0">
                  <a:pos x="162" y="126"/>
                </a:cxn>
                <a:cxn ang="0">
                  <a:pos x="168" y="132"/>
                </a:cxn>
                <a:cxn ang="0">
                  <a:pos x="174" y="134"/>
                </a:cxn>
                <a:cxn ang="0">
                  <a:pos x="178" y="126"/>
                </a:cxn>
                <a:cxn ang="0">
                  <a:pos x="196" y="116"/>
                </a:cxn>
                <a:cxn ang="0">
                  <a:pos x="208" y="110"/>
                </a:cxn>
                <a:cxn ang="0">
                  <a:pos x="226" y="94"/>
                </a:cxn>
                <a:cxn ang="0">
                  <a:pos x="238" y="82"/>
                </a:cxn>
                <a:cxn ang="0">
                  <a:pos x="236" y="70"/>
                </a:cxn>
                <a:cxn ang="0">
                  <a:pos x="242" y="60"/>
                </a:cxn>
                <a:cxn ang="0">
                  <a:pos x="206" y="40"/>
                </a:cxn>
                <a:cxn ang="0">
                  <a:pos x="174" y="24"/>
                </a:cxn>
                <a:cxn ang="0">
                  <a:pos x="166" y="12"/>
                </a:cxn>
                <a:cxn ang="0">
                  <a:pos x="120" y="6"/>
                </a:cxn>
                <a:cxn ang="0">
                  <a:pos x="112" y="24"/>
                </a:cxn>
                <a:cxn ang="0">
                  <a:pos x="94" y="18"/>
                </a:cxn>
                <a:cxn ang="0">
                  <a:pos x="74" y="22"/>
                </a:cxn>
                <a:cxn ang="0">
                  <a:pos x="64" y="14"/>
                </a:cxn>
                <a:cxn ang="0">
                  <a:pos x="32" y="10"/>
                </a:cxn>
                <a:cxn ang="0">
                  <a:pos x="22" y="30"/>
                </a:cxn>
                <a:cxn ang="0">
                  <a:pos x="26" y="42"/>
                </a:cxn>
                <a:cxn ang="0">
                  <a:pos x="8" y="70"/>
                </a:cxn>
              </a:cxnLst>
              <a:rect l="0" t="0" r="r" b="b"/>
              <a:pathLst>
                <a:path w="242" h="162">
                  <a:moveTo>
                    <a:pt x="4" y="70"/>
                  </a:moveTo>
                  <a:lnTo>
                    <a:pt x="0" y="84"/>
                  </a:lnTo>
                  <a:lnTo>
                    <a:pt x="6" y="88"/>
                  </a:lnTo>
                  <a:lnTo>
                    <a:pt x="10" y="94"/>
                  </a:lnTo>
                  <a:lnTo>
                    <a:pt x="34" y="92"/>
                  </a:lnTo>
                  <a:lnTo>
                    <a:pt x="38" y="96"/>
                  </a:lnTo>
                  <a:lnTo>
                    <a:pt x="60" y="88"/>
                  </a:lnTo>
                  <a:lnTo>
                    <a:pt x="60" y="88"/>
                  </a:lnTo>
                  <a:lnTo>
                    <a:pt x="64" y="84"/>
                  </a:lnTo>
                  <a:lnTo>
                    <a:pt x="72" y="82"/>
                  </a:lnTo>
                  <a:lnTo>
                    <a:pt x="82" y="88"/>
                  </a:lnTo>
                  <a:lnTo>
                    <a:pt x="94" y="90"/>
                  </a:lnTo>
                  <a:lnTo>
                    <a:pt x="94" y="92"/>
                  </a:lnTo>
                  <a:lnTo>
                    <a:pt x="94" y="100"/>
                  </a:lnTo>
                  <a:lnTo>
                    <a:pt x="98" y="104"/>
                  </a:lnTo>
                  <a:lnTo>
                    <a:pt x="100" y="112"/>
                  </a:lnTo>
                  <a:lnTo>
                    <a:pt x="106" y="114"/>
                  </a:lnTo>
                  <a:lnTo>
                    <a:pt x="104" y="122"/>
                  </a:lnTo>
                  <a:lnTo>
                    <a:pt x="92" y="122"/>
                  </a:lnTo>
                  <a:lnTo>
                    <a:pt x="92" y="130"/>
                  </a:lnTo>
                  <a:lnTo>
                    <a:pt x="86" y="136"/>
                  </a:lnTo>
                  <a:lnTo>
                    <a:pt x="86" y="140"/>
                  </a:lnTo>
                  <a:lnTo>
                    <a:pt x="82" y="140"/>
                  </a:lnTo>
                  <a:lnTo>
                    <a:pt x="82" y="142"/>
                  </a:lnTo>
                  <a:lnTo>
                    <a:pt x="84" y="142"/>
                  </a:lnTo>
                  <a:lnTo>
                    <a:pt x="88" y="146"/>
                  </a:lnTo>
                  <a:lnTo>
                    <a:pt x="98" y="142"/>
                  </a:lnTo>
                  <a:lnTo>
                    <a:pt x="102" y="144"/>
                  </a:lnTo>
                  <a:lnTo>
                    <a:pt x="102" y="144"/>
                  </a:lnTo>
                  <a:lnTo>
                    <a:pt x="102" y="134"/>
                  </a:lnTo>
                  <a:lnTo>
                    <a:pt x="104" y="138"/>
                  </a:lnTo>
                  <a:lnTo>
                    <a:pt x="104" y="136"/>
                  </a:lnTo>
                  <a:lnTo>
                    <a:pt x="110" y="134"/>
                  </a:lnTo>
                  <a:lnTo>
                    <a:pt x="112" y="130"/>
                  </a:lnTo>
                  <a:lnTo>
                    <a:pt x="110" y="124"/>
                  </a:lnTo>
                  <a:lnTo>
                    <a:pt x="114" y="128"/>
                  </a:lnTo>
                  <a:lnTo>
                    <a:pt x="116" y="122"/>
                  </a:lnTo>
                  <a:lnTo>
                    <a:pt x="128" y="118"/>
                  </a:lnTo>
                  <a:lnTo>
                    <a:pt x="128" y="120"/>
                  </a:lnTo>
                  <a:lnTo>
                    <a:pt x="130" y="120"/>
                  </a:lnTo>
                  <a:lnTo>
                    <a:pt x="132" y="116"/>
                  </a:lnTo>
                  <a:lnTo>
                    <a:pt x="136" y="122"/>
                  </a:lnTo>
                  <a:lnTo>
                    <a:pt x="130" y="122"/>
                  </a:lnTo>
                  <a:lnTo>
                    <a:pt x="134" y="124"/>
                  </a:lnTo>
                  <a:lnTo>
                    <a:pt x="132" y="128"/>
                  </a:lnTo>
                  <a:lnTo>
                    <a:pt x="142" y="130"/>
                  </a:lnTo>
                  <a:lnTo>
                    <a:pt x="152" y="128"/>
                  </a:lnTo>
                  <a:lnTo>
                    <a:pt x="156" y="130"/>
                  </a:lnTo>
                  <a:lnTo>
                    <a:pt x="158" y="132"/>
                  </a:lnTo>
                  <a:lnTo>
                    <a:pt x="150" y="136"/>
                  </a:lnTo>
                  <a:lnTo>
                    <a:pt x="142" y="144"/>
                  </a:lnTo>
                  <a:lnTo>
                    <a:pt x="154" y="148"/>
                  </a:lnTo>
                  <a:lnTo>
                    <a:pt x="154" y="152"/>
                  </a:lnTo>
                  <a:lnTo>
                    <a:pt x="154" y="160"/>
                  </a:lnTo>
                  <a:lnTo>
                    <a:pt x="160" y="162"/>
                  </a:lnTo>
                  <a:lnTo>
                    <a:pt x="166" y="160"/>
                  </a:lnTo>
                  <a:lnTo>
                    <a:pt x="170" y="156"/>
                  </a:lnTo>
                  <a:lnTo>
                    <a:pt x="174" y="154"/>
                  </a:lnTo>
                  <a:lnTo>
                    <a:pt x="180" y="148"/>
                  </a:lnTo>
                  <a:lnTo>
                    <a:pt x="188" y="150"/>
                  </a:lnTo>
                  <a:lnTo>
                    <a:pt x="194" y="150"/>
                  </a:lnTo>
                  <a:lnTo>
                    <a:pt x="196" y="142"/>
                  </a:lnTo>
                  <a:lnTo>
                    <a:pt x="186" y="142"/>
                  </a:lnTo>
                  <a:lnTo>
                    <a:pt x="184" y="146"/>
                  </a:lnTo>
                  <a:lnTo>
                    <a:pt x="180" y="144"/>
                  </a:lnTo>
                  <a:lnTo>
                    <a:pt x="180" y="146"/>
                  </a:lnTo>
                  <a:lnTo>
                    <a:pt x="176" y="144"/>
                  </a:lnTo>
                  <a:lnTo>
                    <a:pt x="172" y="138"/>
                  </a:lnTo>
                  <a:lnTo>
                    <a:pt x="170" y="138"/>
                  </a:lnTo>
                  <a:lnTo>
                    <a:pt x="170" y="136"/>
                  </a:lnTo>
                  <a:lnTo>
                    <a:pt x="168" y="136"/>
                  </a:lnTo>
                  <a:lnTo>
                    <a:pt x="168" y="132"/>
                  </a:lnTo>
                  <a:lnTo>
                    <a:pt x="164" y="132"/>
                  </a:lnTo>
                  <a:lnTo>
                    <a:pt x="164" y="134"/>
                  </a:lnTo>
                  <a:lnTo>
                    <a:pt x="162" y="130"/>
                  </a:lnTo>
                  <a:lnTo>
                    <a:pt x="158" y="128"/>
                  </a:lnTo>
                  <a:lnTo>
                    <a:pt x="162" y="128"/>
                  </a:lnTo>
                  <a:lnTo>
                    <a:pt x="162" y="126"/>
                  </a:lnTo>
                  <a:lnTo>
                    <a:pt x="164" y="128"/>
                  </a:lnTo>
                  <a:lnTo>
                    <a:pt x="168" y="128"/>
                  </a:lnTo>
                  <a:lnTo>
                    <a:pt x="168" y="132"/>
                  </a:lnTo>
                  <a:lnTo>
                    <a:pt x="170" y="128"/>
                  </a:lnTo>
                  <a:lnTo>
                    <a:pt x="172" y="134"/>
                  </a:lnTo>
                  <a:lnTo>
                    <a:pt x="174" y="134"/>
                  </a:lnTo>
                  <a:lnTo>
                    <a:pt x="172" y="128"/>
                  </a:lnTo>
                  <a:lnTo>
                    <a:pt x="176" y="122"/>
                  </a:lnTo>
                  <a:lnTo>
                    <a:pt x="178" y="126"/>
                  </a:lnTo>
                  <a:lnTo>
                    <a:pt x="184" y="120"/>
                  </a:lnTo>
                  <a:lnTo>
                    <a:pt x="190" y="120"/>
                  </a:lnTo>
                  <a:lnTo>
                    <a:pt x="196" y="116"/>
                  </a:lnTo>
                  <a:lnTo>
                    <a:pt x="198" y="118"/>
                  </a:lnTo>
                  <a:lnTo>
                    <a:pt x="200" y="116"/>
                  </a:lnTo>
                  <a:lnTo>
                    <a:pt x="208" y="110"/>
                  </a:lnTo>
                  <a:lnTo>
                    <a:pt x="216" y="108"/>
                  </a:lnTo>
                  <a:lnTo>
                    <a:pt x="216" y="102"/>
                  </a:lnTo>
                  <a:lnTo>
                    <a:pt x="226" y="94"/>
                  </a:lnTo>
                  <a:lnTo>
                    <a:pt x="236" y="94"/>
                  </a:lnTo>
                  <a:lnTo>
                    <a:pt x="240" y="86"/>
                  </a:lnTo>
                  <a:lnTo>
                    <a:pt x="238" y="82"/>
                  </a:lnTo>
                  <a:lnTo>
                    <a:pt x="236" y="76"/>
                  </a:lnTo>
                  <a:lnTo>
                    <a:pt x="240" y="74"/>
                  </a:lnTo>
                  <a:lnTo>
                    <a:pt x="236" y="70"/>
                  </a:lnTo>
                  <a:lnTo>
                    <a:pt x="242" y="66"/>
                  </a:lnTo>
                  <a:lnTo>
                    <a:pt x="240" y="60"/>
                  </a:lnTo>
                  <a:lnTo>
                    <a:pt x="242" y="60"/>
                  </a:lnTo>
                  <a:lnTo>
                    <a:pt x="218" y="50"/>
                  </a:lnTo>
                  <a:lnTo>
                    <a:pt x="214" y="52"/>
                  </a:lnTo>
                  <a:lnTo>
                    <a:pt x="206" y="40"/>
                  </a:lnTo>
                  <a:lnTo>
                    <a:pt x="196" y="44"/>
                  </a:lnTo>
                  <a:lnTo>
                    <a:pt x="182" y="40"/>
                  </a:lnTo>
                  <a:lnTo>
                    <a:pt x="174" y="24"/>
                  </a:lnTo>
                  <a:lnTo>
                    <a:pt x="164" y="22"/>
                  </a:lnTo>
                  <a:lnTo>
                    <a:pt x="162" y="14"/>
                  </a:lnTo>
                  <a:lnTo>
                    <a:pt x="166" y="12"/>
                  </a:lnTo>
                  <a:lnTo>
                    <a:pt x="158" y="0"/>
                  </a:lnTo>
                  <a:lnTo>
                    <a:pt x="130" y="6"/>
                  </a:lnTo>
                  <a:lnTo>
                    <a:pt x="120" y="6"/>
                  </a:lnTo>
                  <a:lnTo>
                    <a:pt x="116" y="12"/>
                  </a:lnTo>
                  <a:lnTo>
                    <a:pt x="114" y="22"/>
                  </a:lnTo>
                  <a:lnTo>
                    <a:pt x="112" y="24"/>
                  </a:lnTo>
                  <a:lnTo>
                    <a:pt x="108" y="22"/>
                  </a:lnTo>
                  <a:lnTo>
                    <a:pt x="100" y="24"/>
                  </a:lnTo>
                  <a:lnTo>
                    <a:pt x="94" y="18"/>
                  </a:lnTo>
                  <a:lnTo>
                    <a:pt x="90" y="22"/>
                  </a:lnTo>
                  <a:lnTo>
                    <a:pt x="82" y="18"/>
                  </a:lnTo>
                  <a:lnTo>
                    <a:pt x="74" y="22"/>
                  </a:lnTo>
                  <a:lnTo>
                    <a:pt x="72" y="18"/>
                  </a:lnTo>
                  <a:lnTo>
                    <a:pt x="68" y="18"/>
                  </a:lnTo>
                  <a:lnTo>
                    <a:pt x="64" y="14"/>
                  </a:lnTo>
                  <a:lnTo>
                    <a:pt x="50" y="10"/>
                  </a:lnTo>
                  <a:lnTo>
                    <a:pt x="42" y="10"/>
                  </a:lnTo>
                  <a:lnTo>
                    <a:pt x="32" y="10"/>
                  </a:lnTo>
                  <a:lnTo>
                    <a:pt x="28" y="14"/>
                  </a:lnTo>
                  <a:lnTo>
                    <a:pt x="18" y="18"/>
                  </a:lnTo>
                  <a:lnTo>
                    <a:pt x="22" y="30"/>
                  </a:lnTo>
                  <a:lnTo>
                    <a:pt x="26" y="32"/>
                  </a:lnTo>
                  <a:lnTo>
                    <a:pt x="26" y="40"/>
                  </a:lnTo>
                  <a:lnTo>
                    <a:pt x="26" y="42"/>
                  </a:lnTo>
                  <a:lnTo>
                    <a:pt x="12" y="54"/>
                  </a:lnTo>
                  <a:lnTo>
                    <a:pt x="8" y="64"/>
                  </a:lnTo>
                  <a:lnTo>
                    <a:pt x="8" y="70"/>
                  </a:lnTo>
                  <a:lnTo>
                    <a:pt x="4" y="70"/>
                  </a:lnTo>
                  <a:lnTo>
                    <a:pt x="4" y="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8" name="Freeform 260"/>
            <p:cNvSpPr>
              <a:spLocks/>
            </p:cNvSpPr>
            <p:nvPr/>
          </p:nvSpPr>
          <p:spPr bwMode="auto">
            <a:xfrm>
              <a:off x="4684713" y="3389313"/>
              <a:ext cx="82550" cy="82550"/>
            </a:xfrm>
            <a:custGeom>
              <a:avLst/>
              <a:gdLst/>
              <a:ahLst/>
              <a:cxnLst>
                <a:cxn ang="0">
                  <a:pos x="44" y="8"/>
                </a:cxn>
                <a:cxn ang="0">
                  <a:pos x="48" y="6"/>
                </a:cxn>
                <a:cxn ang="0">
                  <a:pos x="48" y="8"/>
                </a:cxn>
                <a:cxn ang="0">
                  <a:pos x="44" y="18"/>
                </a:cxn>
                <a:cxn ang="0">
                  <a:pos x="46" y="18"/>
                </a:cxn>
                <a:cxn ang="0">
                  <a:pos x="52" y="24"/>
                </a:cxn>
                <a:cxn ang="0">
                  <a:pos x="50" y="24"/>
                </a:cxn>
                <a:cxn ang="0">
                  <a:pos x="48" y="24"/>
                </a:cxn>
                <a:cxn ang="0">
                  <a:pos x="46" y="24"/>
                </a:cxn>
                <a:cxn ang="0">
                  <a:pos x="50" y="30"/>
                </a:cxn>
                <a:cxn ang="0">
                  <a:pos x="50" y="32"/>
                </a:cxn>
                <a:cxn ang="0">
                  <a:pos x="44" y="34"/>
                </a:cxn>
                <a:cxn ang="0">
                  <a:pos x="42" y="34"/>
                </a:cxn>
                <a:cxn ang="0">
                  <a:pos x="44" y="36"/>
                </a:cxn>
                <a:cxn ang="0">
                  <a:pos x="44" y="38"/>
                </a:cxn>
                <a:cxn ang="0">
                  <a:pos x="44" y="38"/>
                </a:cxn>
                <a:cxn ang="0">
                  <a:pos x="42" y="36"/>
                </a:cxn>
                <a:cxn ang="0">
                  <a:pos x="40" y="36"/>
                </a:cxn>
                <a:cxn ang="0">
                  <a:pos x="38" y="40"/>
                </a:cxn>
                <a:cxn ang="0">
                  <a:pos x="38" y="42"/>
                </a:cxn>
                <a:cxn ang="0">
                  <a:pos x="36" y="42"/>
                </a:cxn>
                <a:cxn ang="0">
                  <a:pos x="36" y="46"/>
                </a:cxn>
                <a:cxn ang="0">
                  <a:pos x="36" y="48"/>
                </a:cxn>
                <a:cxn ang="0">
                  <a:pos x="36" y="50"/>
                </a:cxn>
                <a:cxn ang="0">
                  <a:pos x="36" y="52"/>
                </a:cxn>
                <a:cxn ang="0">
                  <a:pos x="34" y="52"/>
                </a:cxn>
                <a:cxn ang="0">
                  <a:pos x="34" y="50"/>
                </a:cxn>
                <a:cxn ang="0">
                  <a:pos x="32" y="50"/>
                </a:cxn>
                <a:cxn ang="0">
                  <a:pos x="30" y="48"/>
                </a:cxn>
                <a:cxn ang="0">
                  <a:pos x="30" y="48"/>
                </a:cxn>
                <a:cxn ang="0">
                  <a:pos x="28" y="46"/>
                </a:cxn>
                <a:cxn ang="0">
                  <a:pos x="28" y="44"/>
                </a:cxn>
                <a:cxn ang="0">
                  <a:pos x="26" y="44"/>
                </a:cxn>
                <a:cxn ang="0">
                  <a:pos x="24" y="46"/>
                </a:cxn>
                <a:cxn ang="0">
                  <a:pos x="24" y="44"/>
                </a:cxn>
                <a:cxn ang="0">
                  <a:pos x="24" y="44"/>
                </a:cxn>
                <a:cxn ang="0">
                  <a:pos x="26" y="44"/>
                </a:cxn>
                <a:cxn ang="0">
                  <a:pos x="20" y="38"/>
                </a:cxn>
                <a:cxn ang="0">
                  <a:pos x="20" y="34"/>
                </a:cxn>
                <a:cxn ang="0">
                  <a:pos x="4" y="20"/>
                </a:cxn>
                <a:cxn ang="0">
                  <a:pos x="4" y="14"/>
                </a:cxn>
                <a:cxn ang="0">
                  <a:pos x="2" y="10"/>
                </a:cxn>
                <a:cxn ang="0">
                  <a:pos x="0" y="8"/>
                </a:cxn>
                <a:cxn ang="0">
                  <a:pos x="0" y="2"/>
                </a:cxn>
                <a:cxn ang="0">
                  <a:pos x="4" y="0"/>
                </a:cxn>
                <a:cxn ang="0">
                  <a:pos x="8" y="6"/>
                </a:cxn>
                <a:cxn ang="0">
                  <a:pos x="10" y="0"/>
                </a:cxn>
                <a:cxn ang="0">
                  <a:pos x="12" y="0"/>
                </a:cxn>
                <a:cxn ang="0">
                  <a:pos x="16" y="0"/>
                </a:cxn>
                <a:cxn ang="0">
                  <a:pos x="28" y="4"/>
                </a:cxn>
                <a:cxn ang="0">
                  <a:pos x="30" y="2"/>
                </a:cxn>
                <a:cxn ang="0">
                  <a:pos x="38" y="4"/>
                </a:cxn>
                <a:cxn ang="0">
                  <a:pos x="42" y="8"/>
                </a:cxn>
                <a:cxn ang="0">
                  <a:pos x="44" y="8"/>
                </a:cxn>
                <a:cxn ang="0">
                  <a:pos x="44" y="8"/>
                </a:cxn>
              </a:cxnLst>
              <a:rect l="0" t="0" r="r" b="b"/>
              <a:pathLst>
                <a:path w="52" h="52">
                  <a:moveTo>
                    <a:pt x="44" y="8"/>
                  </a:moveTo>
                  <a:lnTo>
                    <a:pt x="48" y="6"/>
                  </a:lnTo>
                  <a:lnTo>
                    <a:pt x="48" y="8"/>
                  </a:lnTo>
                  <a:lnTo>
                    <a:pt x="44" y="18"/>
                  </a:lnTo>
                  <a:lnTo>
                    <a:pt x="46" y="18"/>
                  </a:lnTo>
                  <a:lnTo>
                    <a:pt x="52" y="24"/>
                  </a:lnTo>
                  <a:lnTo>
                    <a:pt x="50" y="24"/>
                  </a:lnTo>
                  <a:lnTo>
                    <a:pt x="48" y="24"/>
                  </a:lnTo>
                  <a:lnTo>
                    <a:pt x="46" y="24"/>
                  </a:lnTo>
                  <a:lnTo>
                    <a:pt x="50" y="30"/>
                  </a:lnTo>
                  <a:lnTo>
                    <a:pt x="50" y="32"/>
                  </a:lnTo>
                  <a:lnTo>
                    <a:pt x="44" y="34"/>
                  </a:lnTo>
                  <a:lnTo>
                    <a:pt x="42" y="34"/>
                  </a:lnTo>
                  <a:lnTo>
                    <a:pt x="44" y="36"/>
                  </a:lnTo>
                  <a:lnTo>
                    <a:pt x="44" y="38"/>
                  </a:lnTo>
                  <a:lnTo>
                    <a:pt x="44" y="38"/>
                  </a:lnTo>
                  <a:lnTo>
                    <a:pt x="42" y="36"/>
                  </a:lnTo>
                  <a:lnTo>
                    <a:pt x="40" y="36"/>
                  </a:lnTo>
                  <a:lnTo>
                    <a:pt x="38" y="40"/>
                  </a:lnTo>
                  <a:lnTo>
                    <a:pt x="38" y="42"/>
                  </a:lnTo>
                  <a:lnTo>
                    <a:pt x="36" y="42"/>
                  </a:lnTo>
                  <a:lnTo>
                    <a:pt x="36" y="46"/>
                  </a:lnTo>
                  <a:lnTo>
                    <a:pt x="36" y="48"/>
                  </a:lnTo>
                  <a:lnTo>
                    <a:pt x="36" y="50"/>
                  </a:lnTo>
                  <a:lnTo>
                    <a:pt x="36" y="52"/>
                  </a:lnTo>
                  <a:lnTo>
                    <a:pt x="34" y="52"/>
                  </a:lnTo>
                  <a:lnTo>
                    <a:pt x="34" y="50"/>
                  </a:lnTo>
                  <a:lnTo>
                    <a:pt x="32" y="50"/>
                  </a:lnTo>
                  <a:lnTo>
                    <a:pt x="30" y="48"/>
                  </a:lnTo>
                  <a:lnTo>
                    <a:pt x="30" y="48"/>
                  </a:lnTo>
                  <a:lnTo>
                    <a:pt x="28" y="46"/>
                  </a:lnTo>
                  <a:lnTo>
                    <a:pt x="28" y="44"/>
                  </a:lnTo>
                  <a:lnTo>
                    <a:pt x="26" y="44"/>
                  </a:lnTo>
                  <a:lnTo>
                    <a:pt x="24" y="46"/>
                  </a:lnTo>
                  <a:lnTo>
                    <a:pt x="24" y="44"/>
                  </a:lnTo>
                  <a:lnTo>
                    <a:pt x="24" y="44"/>
                  </a:lnTo>
                  <a:lnTo>
                    <a:pt x="26" y="44"/>
                  </a:lnTo>
                  <a:lnTo>
                    <a:pt x="20" y="38"/>
                  </a:lnTo>
                  <a:lnTo>
                    <a:pt x="20" y="34"/>
                  </a:lnTo>
                  <a:lnTo>
                    <a:pt x="4" y="20"/>
                  </a:lnTo>
                  <a:lnTo>
                    <a:pt x="4" y="14"/>
                  </a:lnTo>
                  <a:lnTo>
                    <a:pt x="2" y="10"/>
                  </a:lnTo>
                  <a:lnTo>
                    <a:pt x="0" y="8"/>
                  </a:lnTo>
                  <a:lnTo>
                    <a:pt x="0" y="2"/>
                  </a:lnTo>
                  <a:lnTo>
                    <a:pt x="4" y="0"/>
                  </a:lnTo>
                  <a:lnTo>
                    <a:pt x="8" y="6"/>
                  </a:lnTo>
                  <a:lnTo>
                    <a:pt x="10" y="0"/>
                  </a:lnTo>
                  <a:lnTo>
                    <a:pt x="12" y="0"/>
                  </a:lnTo>
                  <a:lnTo>
                    <a:pt x="16" y="0"/>
                  </a:lnTo>
                  <a:lnTo>
                    <a:pt x="28" y="4"/>
                  </a:lnTo>
                  <a:lnTo>
                    <a:pt x="30" y="2"/>
                  </a:lnTo>
                  <a:lnTo>
                    <a:pt x="38" y="4"/>
                  </a:lnTo>
                  <a:lnTo>
                    <a:pt x="42" y="8"/>
                  </a:lnTo>
                  <a:lnTo>
                    <a:pt x="44" y="8"/>
                  </a:lnTo>
                  <a:lnTo>
                    <a:pt x="4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9" name="Freeform 261"/>
            <p:cNvSpPr>
              <a:spLocks/>
            </p:cNvSpPr>
            <p:nvPr/>
          </p:nvSpPr>
          <p:spPr bwMode="auto">
            <a:xfrm>
              <a:off x="4611688" y="4357688"/>
              <a:ext cx="403225" cy="393700"/>
            </a:xfrm>
            <a:custGeom>
              <a:avLst/>
              <a:gdLst/>
              <a:ahLst/>
              <a:cxnLst>
                <a:cxn ang="0">
                  <a:pos x="244" y="50"/>
                </a:cxn>
                <a:cxn ang="0">
                  <a:pos x="250" y="38"/>
                </a:cxn>
                <a:cxn ang="0">
                  <a:pos x="250" y="22"/>
                </a:cxn>
                <a:cxn ang="0">
                  <a:pos x="232" y="8"/>
                </a:cxn>
                <a:cxn ang="0">
                  <a:pos x="220" y="10"/>
                </a:cxn>
                <a:cxn ang="0">
                  <a:pos x="212" y="10"/>
                </a:cxn>
                <a:cxn ang="0">
                  <a:pos x="196" y="0"/>
                </a:cxn>
                <a:cxn ang="0">
                  <a:pos x="192" y="2"/>
                </a:cxn>
                <a:cxn ang="0">
                  <a:pos x="188" y="0"/>
                </a:cxn>
                <a:cxn ang="0">
                  <a:pos x="172" y="0"/>
                </a:cxn>
                <a:cxn ang="0">
                  <a:pos x="168" y="4"/>
                </a:cxn>
                <a:cxn ang="0">
                  <a:pos x="148" y="8"/>
                </a:cxn>
                <a:cxn ang="0">
                  <a:pos x="138" y="8"/>
                </a:cxn>
                <a:cxn ang="0">
                  <a:pos x="136" y="12"/>
                </a:cxn>
                <a:cxn ang="0">
                  <a:pos x="114" y="8"/>
                </a:cxn>
                <a:cxn ang="0">
                  <a:pos x="110" y="10"/>
                </a:cxn>
                <a:cxn ang="0">
                  <a:pos x="96" y="0"/>
                </a:cxn>
                <a:cxn ang="0">
                  <a:pos x="88" y="20"/>
                </a:cxn>
                <a:cxn ang="0">
                  <a:pos x="84" y="30"/>
                </a:cxn>
                <a:cxn ang="0">
                  <a:pos x="72" y="78"/>
                </a:cxn>
                <a:cxn ang="0">
                  <a:pos x="54" y="98"/>
                </a:cxn>
                <a:cxn ang="0">
                  <a:pos x="52" y="112"/>
                </a:cxn>
                <a:cxn ang="0">
                  <a:pos x="34" y="132"/>
                </a:cxn>
                <a:cxn ang="0">
                  <a:pos x="26" y="134"/>
                </a:cxn>
                <a:cxn ang="0">
                  <a:pos x="20" y="130"/>
                </a:cxn>
                <a:cxn ang="0">
                  <a:pos x="12" y="134"/>
                </a:cxn>
                <a:cxn ang="0">
                  <a:pos x="4" y="136"/>
                </a:cxn>
                <a:cxn ang="0">
                  <a:pos x="0" y="148"/>
                </a:cxn>
                <a:cxn ang="0">
                  <a:pos x="12" y="148"/>
                </a:cxn>
                <a:cxn ang="0">
                  <a:pos x="32" y="148"/>
                </a:cxn>
                <a:cxn ang="0">
                  <a:pos x="52" y="148"/>
                </a:cxn>
                <a:cxn ang="0">
                  <a:pos x="62" y="168"/>
                </a:cxn>
                <a:cxn ang="0">
                  <a:pos x="72" y="178"/>
                </a:cxn>
                <a:cxn ang="0">
                  <a:pos x="94" y="176"/>
                </a:cxn>
                <a:cxn ang="0">
                  <a:pos x="112" y="162"/>
                </a:cxn>
                <a:cxn ang="0">
                  <a:pos x="124" y="168"/>
                </a:cxn>
                <a:cxn ang="0">
                  <a:pos x="128" y="188"/>
                </a:cxn>
                <a:cxn ang="0">
                  <a:pos x="130" y="212"/>
                </a:cxn>
                <a:cxn ang="0">
                  <a:pos x="134" y="222"/>
                </a:cxn>
                <a:cxn ang="0">
                  <a:pos x="144" y="216"/>
                </a:cxn>
                <a:cxn ang="0">
                  <a:pos x="156" y="214"/>
                </a:cxn>
                <a:cxn ang="0">
                  <a:pos x="164" y="222"/>
                </a:cxn>
                <a:cxn ang="0">
                  <a:pos x="176" y="224"/>
                </a:cxn>
                <a:cxn ang="0">
                  <a:pos x="198" y="226"/>
                </a:cxn>
                <a:cxn ang="0">
                  <a:pos x="212" y="234"/>
                </a:cxn>
                <a:cxn ang="0">
                  <a:pos x="222" y="246"/>
                </a:cxn>
                <a:cxn ang="0">
                  <a:pos x="230" y="246"/>
                </a:cxn>
                <a:cxn ang="0">
                  <a:pos x="232" y="234"/>
                </a:cxn>
                <a:cxn ang="0">
                  <a:pos x="218" y="228"/>
                </a:cxn>
                <a:cxn ang="0">
                  <a:pos x="222" y="204"/>
                </a:cxn>
                <a:cxn ang="0">
                  <a:pos x="222" y="190"/>
                </a:cxn>
                <a:cxn ang="0">
                  <a:pos x="224" y="184"/>
                </a:cxn>
                <a:cxn ang="0">
                  <a:pos x="244" y="178"/>
                </a:cxn>
                <a:cxn ang="0">
                  <a:pos x="234" y="164"/>
                </a:cxn>
                <a:cxn ang="0">
                  <a:pos x="228" y="146"/>
                </a:cxn>
                <a:cxn ang="0">
                  <a:pos x="226" y="138"/>
                </a:cxn>
                <a:cxn ang="0">
                  <a:pos x="226" y="126"/>
                </a:cxn>
                <a:cxn ang="0">
                  <a:pos x="226" y="122"/>
                </a:cxn>
                <a:cxn ang="0">
                  <a:pos x="228" y="108"/>
                </a:cxn>
                <a:cxn ang="0">
                  <a:pos x="224" y="102"/>
                </a:cxn>
                <a:cxn ang="0">
                  <a:pos x="234" y="86"/>
                </a:cxn>
                <a:cxn ang="0">
                  <a:pos x="234" y="72"/>
                </a:cxn>
                <a:cxn ang="0">
                  <a:pos x="244" y="54"/>
                </a:cxn>
              </a:cxnLst>
              <a:rect l="0" t="0" r="r" b="b"/>
              <a:pathLst>
                <a:path w="254" h="248">
                  <a:moveTo>
                    <a:pt x="244" y="54"/>
                  </a:moveTo>
                  <a:lnTo>
                    <a:pt x="244" y="50"/>
                  </a:lnTo>
                  <a:lnTo>
                    <a:pt x="254" y="40"/>
                  </a:lnTo>
                  <a:lnTo>
                    <a:pt x="250" y="38"/>
                  </a:lnTo>
                  <a:lnTo>
                    <a:pt x="248" y="34"/>
                  </a:lnTo>
                  <a:lnTo>
                    <a:pt x="250" y="22"/>
                  </a:lnTo>
                  <a:lnTo>
                    <a:pt x="248" y="22"/>
                  </a:lnTo>
                  <a:lnTo>
                    <a:pt x="232" y="8"/>
                  </a:lnTo>
                  <a:lnTo>
                    <a:pt x="230" y="10"/>
                  </a:lnTo>
                  <a:lnTo>
                    <a:pt x="220" y="10"/>
                  </a:lnTo>
                  <a:lnTo>
                    <a:pt x="216" y="12"/>
                  </a:lnTo>
                  <a:lnTo>
                    <a:pt x="212" y="10"/>
                  </a:lnTo>
                  <a:lnTo>
                    <a:pt x="204" y="0"/>
                  </a:lnTo>
                  <a:lnTo>
                    <a:pt x="196" y="0"/>
                  </a:lnTo>
                  <a:lnTo>
                    <a:pt x="196" y="4"/>
                  </a:lnTo>
                  <a:lnTo>
                    <a:pt x="192" y="2"/>
                  </a:lnTo>
                  <a:lnTo>
                    <a:pt x="190" y="4"/>
                  </a:lnTo>
                  <a:lnTo>
                    <a:pt x="188" y="0"/>
                  </a:lnTo>
                  <a:lnTo>
                    <a:pt x="178" y="2"/>
                  </a:lnTo>
                  <a:lnTo>
                    <a:pt x="172" y="0"/>
                  </a:lnTo>
                  <a:lnTo>
                    <a:pt x="172" y="4"/>
                  </a:lnTo>
                  <a:lnTo>
                    <a:pt x="168" y="4"/>
                  </a:lnTo>
                  <a:lnTo>
                    <a:pt x="164" y="2"/>
                  </a:lnTo>
                  <a:lnTo>
                    <a:pt x="148" y="8"/>
                  </a:lnTo>
                  <a:lnTo>
                    <a:pt x="142" y="6"/>
                  </a:lnTo>
                  <a:lnTo>
                    <a:pt x="138" y="8"/>
                  </a:lnTo>
                  <a:lnTo>
                    <a:pt x="138" y="12"/>
                  </a:lnTo>
                  <a:lnTo>
                    <a:pt x="136" y="12"/>
                  </a:lnTo>
                  <a:lnTo>
                    <a:pt x="124" y="12"/>
                  </a:lnTo>
                  <a:lnTo>
                    <a:pt x="114" y="8"/>
                  </a:lnTo>
                  <a:lnTo>
                    <a:pt x="112" y="10"/>
                  </a:lnTo>
                  <a:lnTo>
                    <a:pt x="110" y="10"/>
                  </a:lnTo>
                  <a:lnTo>
                    <a:pt x="104" y="2"/>
                  </a:lnTo>
                  <a:lnTo>
                    <a:pt x="96" y="0"/>
                  </a:lnTo>
                  <a:lnTo>
                    <a:pt x="88" y="10"/>
                  </a:lnTo>
                  <a:lnTo>
                    <a:pt x="88" y="20"/>
                  </a:lnTo>
                  <a:lnTo>
                    <a:pt x="84" y="20"/>
                  </a:lnTo>
                  <a:lnTo>
                    <a:pt x="84" y="30"/>
                  </a:lnTo>
                  <a:lnTo>
                    <a:pt x="76" y="44"/>
                  </a:lnTo>
                  <a:lnTo>
                    <a:pt x="72" y="78"/>
                  </a:lnTo>
                  <a:lnTo>
                    <a:pt x="60" y="88"/>
                  </a:lnTo>
                  <a:lnTo>
                    <a:pt x="54" y="98"/>
                  </a:lnTo>
                  <a:lnTo>
                    <a:pt x="52" y="102"/>
                  </a:lnTo>
                  <a:lnTo>
                    <a:pt x="52" y="112"/>
                  </a:lnTo>
                  <a:lnTo>
                    <a:pt x="46" y="122"/>
                  </a:lnTo>
                  <a:lnTo>
                    <a:pt x="34" y="132"/>
                  </a:lnTo>
                  <a:lnTo>
                    <a:pt x="30" y="134"/>
                  </a:lnTo>
                  <a:lnTo>
                    <a:pt x="26" y="134"/>
                  </a:lnTo>
                  <a:lnTo>
                    <a:pt x="26" y="128"/>
                  </a:lnTo>
                  <a:lnTo>
                    <a:pt x="20" y="130"/>
                  </a:lnTo>
                  <a:lnTo>
                    <a:pt x="16" y="134"/>
                  </a:lnTo>
                  <a:lnTo>
                    <a:pt x="12" y="134"/>
                  </a:lnTo>
                  <a:lnTo>
                    <a:pt x="8" y="132"/>
                  </a:lnTo>
                  <a:lnTo>
                    <a:pt x="4" y="136"/>
                  </a:lnTo>
                  <a:lnTo>
                    <a:pt x="2" y="146"/>
                  </a:lnTo>
                  <a:lnTo>
                    <a:pt x="0" y="148"/>
                  </a:lnTo>
                  <a:lnTo>
                    <a:pt x="0" y="154"/>
                  </a:lnTo>
                  <a:lnTo>
                    <a:pt x="12" y="148"/>
                  </a:lnTo>
                  <a:lnTo>
                    <a:pt x="22" y="148"/>
                  </a:lnTo>
                  <a:lnTo>
                    <a:pt x="32" y="148"/>
                  </a:lnTo>
                  <a:lnTo>
                    <a:pt x="42" y="148"/>
                  </a:lnTo>
                  <a:lnTo>
                    <a:pt x="52" y="148"/>
                  </a:lnTo>
                  <a:lnTo>
                    <a:pt x="56" y="152"/>
                  </a:lnTo>
                  <a:lnTo>
                    <a:pt x="62" y="168"/>
                  </a:lnTo>
                  <a:lnTo>
                    <a:pt x="70" y="178"/>
                  </a:lnTo>
                  <a:lnTo>
                    <a:pt x="72" y="178"/>
                  </a:lnTo>
                  <a:lnTo>
                    <a:pt x="84" y="176"/>
                  </a:lnTo>
                  <a:lnTo>
                    <a:pt x="94" y="176"/>
                  </a:lnTo>
                  <a:lnTo>
                    <a:pt x="96" y="162"/>
                  </a:lnTo>
                  <a:lnTo>
                    <a:pt x="112" y="162"/>
                  </a:lnTo>
                  <a:lnTo>
                    <a:pt x="112" y="166"/>
                  </a:lnTo>
                  <a:lnTo>
                    <a:pt x="124" y="168"/>
                  </a:lnTo>
                  <a:lnTo>
                    <a:pt x="126" y="170"/>
                  </a:lnTo>
                  <a:lnTo>
                    <a:pt x="128" y="188"/>
                  </a:lnTo>
                  <a:lnTo>
                    <a:pt x="126" y="196"/>
                  </a:lnTo>
                  <a:lnTo>
                    <a:pt x="130" y="212"/>
                  </a:lnTo>
                  <a:lnTo>
                    <a:pt x="128" y="218"/>
                  </a:lnTo>
                  <a:lnTo>
                    <a:pt x="134" y="222"/>
                  </a:lnTo>
                  <a:lnTo>
                    <a:pt x="136" y="216"/>
                  </a:lnTo>
                  <a:lnTo>
                    <a:pt x="144" y="216"/>
                  </a:lnTo>
                  <a:lnTo>
                    <a:pt x="154" y="216"/>
                  </a:lnTo>
                  <a:lnTo>
                    <a:pt x="156" y="214"/>
                  </a:lnTo>
                  <a:lnTo>
                    <a:pt x="160" y="214"/>
                  </a:lnTo>
                  <a:lnTo>
                    <a:pt x="164" y="222"/>
                  </a:lnTo>
                  <a:lnTo>
                    <a:pt x="172" y="218"/>
                  </a:lnTo>
                  <a:lnTo>
                    <a:pt x="176" y="224"/>
                  </a:lnTo>
                  <a:lnTo>
                    <a:pt x="186" y="228"/>
                  </a:lnTo>
                  <a:lnTo>
                    <a:pt x="198" y="226"/>
                  </a:lnTo>
                  <a:lnTo>
                    <a:pt x="202" y="232"/>
                  </a:lnTo>
                  <a:lnTo>
                    <a:pt x="212" y="234"/>
                  </a:lnTo>
                  <a:lnTo>
                    <a:pt x="214" y="240"/>
                  </a:lnTo>
                  <a:lnTo>
                    <a:pt x="222" y="246"/>
                  </a:lnTo>
                  <a:lnTo>
                    <a:pt x="226" y="246"/>
                  </a:lnTo>
                  <a:lnTo>
                    <a:pt x="230" y="246"/>
                  </a:lnTo>
                  <a:lnTo>
                    <a:pt x="234" y="248"/>
                  </a:lnTo>
                  <a:lnTo>
                    <a:pt x="232" y="234"/>
                  </a:lnTo>
                  <a:lnTo>
                    <a:pt x="224" y="234"/>
                  </a:lnTo>
                  <a:lnTo>
                    <a:pt x="218" y="228"/>
                  </a:lnTo>
                  <a:lnTo>
                    <a:pt x="222" y="210"/>
                  </a:lnTo>
                  <a:lnTo>
                    <a:pt x="222" y="204"/>
                  </a:lnTo>
                  <a:lnTo>
                    <a:pt x="222" y="194"/>
                  </a:lnTo>
                  <a:lnTo>
                    <a:pt x="222" y="190"/>
                  </a:lnTo>
                  <a:lnTo>
                    <a:pt x="224" y="188"/>
                  </a:lnTo>
                  <a:lnTo>
                    <a:pt x="224" y="184"/>
                  </a:lnTo>
                  <a:lnTo>
                    <a:pt x="226" y="184"/>
                  </a:lnTo>
                  <a:lnTo>
                    <a:pt x="244" y="178"/>
                  </a:lnTo>
                  <a:lnTo>
                    <a:pt x="242" y="170"/>
                  </a:lnTo>
                  <a:lnTo>
                    <a:pt x="234" y="164"/>
                  </a:lnTo>
                  <a:lnTo>
                    <a:pt x="228" y="156"/>
                  </a:lnTo>
                  <a:lnTo>
                    <a:pt x="228" y="146"/>
                  </a:lnTo>
                  <a:lnTo>
                    <a:pt x="226" y="142"/>
                  </a:lnTo>
                  <a:lnTo>
                    <a:pt x="226" y="138"/>
                  </a:lnTo>
                  <a:lnTo>
                    <a:pt x="226" y="128"/>
                  </a:lnTo>
                  <a:lnTo>
                    <a:pt x="226" y="126"/>
                  </a:lnTo>
                  <a:lnTo>
                    <a:pt x="226" y="126"/>
                  </a:lnTo>
                  <a:lnTo>
                    <a:pt x="226" y="122"/>
                  </a:lnTo>
                  <a:lnTo>
                    <a:pt x="228" y="114"/>
                  </a:lnTo>
                  <a:lnTo>
                    <a:pt x="228" y="108"/>
                  </a:lnTo>
                  <a:lnTo>
                    <a:pt x="226" y="106"/>
                  </a:lnTo>
                  <a:lnTo>
                    <a:pt x="224" y="102"/>
                  </a:lnTo>
                  <a:lnTo>
                    <a:pt x="228" y="96"/>
                  </a:lnTo>
                  <a:lnTo>
                    <a:pt x="234" y="86"/>
                  </a:lnTo>
                  <a:lnTo>
                    <a:pt x="234" y="74"/>
                  </a:lnTo>
                  <a:lnTo>
                    <a:pt x="234" y="72"/>
                  </a:lnTo>
                  <a:lnTo>
                    <a:pt x="236" y="64"/>
                  </a:lnTo>
                  <a:lnTo>
                    <a:pt x="244" y="54"/>
                  </a:lnTo>
                  <a:lnTo>
                    <a:pt x="244"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0" name="Freeform 262"/>
            <p:cNvSpPr>
              <a:spLocks/>
            </p:cNvSpPr>
            <p:nvPr/>
          </p:nvSpPr>
          <p:spPr bwMode="auto">
            <a:xfrm>
              <a:off x="4697413" y="4945063"/>
              <a:ext cx="349250" cy="307975"/>
            </a:xfrm>
            <a:custGeom>
              <a:avLst/>
              <a:gdLst/>
              <a:ahLst/>
              <a:cxnLst>
                <a:cxn ang="0">
                  <a:pos x="18" y="104"/>
                </a:cxn>
                <a:cxn ang="0">
                  <a:pos x="16" y="98"/>
                </a:cxn>
                <a:cxn ang="0">
                  <a:pos x="6" y="94"/>
                </a:cxn>
                <a:cxn ang="0">
                  <a:pos x="0" y="98"/>
                </a:cxn>
                <a:cxn ang="0">
                  <a:pos x="24" y="148"/>
                </a:cxn>
                <a:cxn ang="0">
                  <a:pos x="22" y="162"/>
                </a:cxn>
                <a:cxn ang="0">
                  <a:pos x="20" y="166"/>
                </a:cxn>
                <a:cxn ang="0">
                  <a:pos x="22" y="170"/>
                </a:cxn>
                <a:cxn ang="0">
                  <a:pos x="26" y="184"/>
                </a:cxn>
                <a:cxn ang="0">
                  <a:pos x="28" y="184"/>
                </a:cxn>
                <a:cxn ang="0">
                  <a:pos x="32" y="188"/>
                </a:cxn>
                <a:cxn ang="0">
                  <a:pos x="38" y="192"/>
                </a:cxn>
                <a:cxn ang="0">
                  <a:pos x="48" y="194"/>
                </a:cxn>
                <a:cxn ang="0">
                  <a:pos x="72" y="188"/>
                </a:cxn>
                <a:cxn ang="0">
                  <a:pos x="78" y="184"/>
                </a:cxn>
                <a:cxn ang="0">
                  <a:pos x="90" y="184"/>
                </a:cxn>
                <a:cxn ang="0">
                  <a:pos x="114" y="186"/>
                </a:cxn>
                <a:cxn ang="0">
                  <a:pos x="124" y="184"/>
                </a:cxn>
                <a:cxn ang="0">
                  <a:pos x="126" y="178"/>
                </a:cxn>
                <a:cxn ang="0">
                  <a:pos x="144" y="174"/>
                </a:cxn>
                <a:cxn ang="0">
                  <a:pos x="176" y="144"/>
                </a:cxn>
                <a:cxn ang="0">
                  <a:pos x="202" y="108"/>
                </a:cxn>
                <a:cxn ang="0">
                  <a:pos x="220" y="70"/>
                </a:cxn>
                <a:cxn ang="0">
                  <a:pos x="210" y="56"/>
                </a:cxn>
                <a:cxn ang="0">
                  <a:pos x="204" y="8"/>
                </a:cxn>
                <a:cxn ang="0">
                  <a:pos x="194" y="4"/>
                </a:cxn>
                <a:cxn ang="0">
                  <a:pos x="176" y="0"/>
                </a:cxn>
                <a:cxn ang="0">
                  <a:pos x="158" y="10"/>
                </a:cxn>
                <a:cxn ang="0">
                  <a:pos x="142" y="26"/>
                </a:cxn>
                <a:cxn ang="0">
                  <a:pos x="126" y="42"/>
                </a:cxn>
                <a:cxn ang="0">
                  <a:pos x="112" y="54"/>
                </a:cxn>
                <a:cxn ang="0">
                  <a:pos x="92" y="50"/>
                </a:cxn>
                <a:cxn ang="0">
                  <a:pos x="68" y="70"/>
                </a:cxn>
                <a:cxn ang="0">
                  <a:pos x="56" y="66"/>
                </a:cxn>
                <a:cxn ang="0">
                  <a:pos x="58" y="52"/>
                </a:cxn>
                <a:cxn ang="0">
                  <a:pos x="46" y="56"/>
                </a:cxn>
                <a:cxn ang="0">
                  <a:pos x="46" y="96"/>
                </a:cxn>
                <a:cxn ang="0">
                  <a:pos x="36" y="104"/>
                </a:cxn>
              </a:cxnLst>
              <a:rect l="0" t="0" r="r" b="b"/>
              <a:pathLst>
                <a:path w="220" h="194">
                  <a:moveTo>
                    <a:pt x="36" y="104"/>
                  </a:moveTo>
                  <a:lnTo>
                    <a:pt x="18" y="104"/>
                  </a:lnTo>
                  <a:lnTo>
                    <a:pt x="16" y="100"/>
                  </a:lnTo>
                  <a:lnTo>
                    <a:pt x="16" y="98"/>
                  </a:lnTo>
                  <a:lnTo>
                    <a:pt x="8" y="92"/>
                  </a:lnTo>
                  <a:lnTo>
                    <a:pt x="6" y="94"/>
                  </a:lnTo>
                  <a:lnTo>
                    <a:pt x="4" y="98"/>
                  </a:lnTo>
                  <a:lnTo>
                    <a:pt x="0" y="98"/>
                  </a:lnTo>
                  <a:lnTo>
                    <a:pt x="14" y="130"/>
                  </a:lnTo>
                  <a:lnTo>
                    <a:pt x="24" y="148"/>
                  </a:lnTo>
                  <a:lnTo>
                    <a:pt x="26" y="158"/>
                  </a:lnTo>
                  <a:lnTo>
                    <a:pt x="22" y="162"/>
                  </a:lnTo>
                  <a:lnTo>
                    <a:pt x="20" y="162"/>
                  </a:lnTo>
                  <a:lnTo>
                    <a:pt x="20" y="166"/>
                  </a:lnTo>
                  <a:lnTo>
                    <a:pt x="22" y="168"/>
                  </a:lnTo>
                  <a:lnTo>
                    <a:pt x="22" y="170"/>
                  </a:lnTo>
                  <a:lnTo>
                    <a:pt x="26" y="178"/>
                  </a:lnTo>
                  <a:lnTo>
                    <a:pt x="26" y="184"/>
                  </a:lnTo>
                  <a:lnTo>
                    <a:pt x="28" y="188"/>
                  </a:lnTo>
                  <a:lnTo>
                    <a:pt x="28" y="184"/>
                  </a:lnTo>
                  <a:lnTo>
                    <a:pt x="32" y="184"/>
                  </a:lnTo>
                  <a:lnTo>
                    <a:pt x="32" y="188"/>
                  </a:lnTo>
                  <a:lnTo>
                    <a:pt x="38" y="188"/>
                  </a:lnTo>
                  <a:lnTo>
                    <a:pt x="38" y="192"/>
                  </a:lnTo>
                  <a:lnTo>
                    <a:pt x="42" y="194"/>
                  </a:lnTo>
                  <a:lnTo>
                    <a:pt x="48" y="194"/>
                  </a:lnTo>
                  <a:lnTo>
                    <a:pt x="54" y="190"/>
                  </a:lnTo>
                  <a:lnTo>
                    <a:pt x="72" y="188"/>
                  </a:lnTo>
                  <a:lnTo>
                    <a:pt x="74" y="186"/>
                  </a:lnTo>
                  <a:lnTo>
                    <a:pt x="78" y="184"/>
                  </a:lnTo>
                  <a:lnTo>
                    <a:pt x="82" y="182"/>
                  </a:lnTo>
                  <a:lnTo>
                    <a:pt x="90" y="184"/>
                  </a:lnTo>
                  <a:lnTo>
                    <a:pt x="98" y="182"/>
                  </a:lnTo>
                  <a:lnTo>
                    <a:pt x="114" y="186"/>
                  </a:lnTo>
                  <a:lnTo>
                    <a:pt x="114" y="182"/>
                  </a:lnTo>
                  <a:lnTo>
                    <a:pt x="124" y="184"/>
                  </a:lnTo>
                  <a:lnTo>
                    <a:pt x="124" y="180"/>
                  </a:lnTo>
                  <a:lnTo>
                    <a:pt x="126" y="178"/>
                  </a:lnTo>
                  <a:lnTo>
                    <a:pt x="138" y="178"/>
                  </a:lnTo>
                  <a:lnTo>
                    <a:pt x="144" y="174"/>
                  </a:lnTo>
                  <a:lnTo>
                    <a:pt x="162" y="160"/>
                  </a:lnTo>
                  <a:lnTo>
                    <a:pt x="176" y="144"/>
                  </a:lnTo>
                  <a:lnTo>
                    <a:pt x="184" y="138"/>
                  </a:lnTo>
                  <a:lnTo>
                    <a:pt x="202" y="108"/>
                  </a:lnTo>
                  <a:lnTo>
                    <a:pt x="214" y="96"/>
                  </a:lnTo>
                  <a:lnTo>
                    <a:pt x="220" y="70"/>
                  </a:lnTo>
                  <a:lnTo>
                    <a:pt x="210" y="70"/>
                  </a:lnTo>
                  <a:lnTo>
                    <a:pt x="210" y="56"/>
                  </a:lnTo>
                  <a:lnTo>
                    <a:pt x="208" y="32"/>
                  </a:lnTo>
                  <a:lnTo>
                    <a:pt x="204" y="8"/>
                  </a:lnTo>
                  <a:lnTo>
                    <a:pt x="198" y="4"/>
                  </a:lnTo>
                  <a:lnTo>
                    <a:pt x="194" y="4"/>
                  </a:lnTo>
                  <a:lnTo>
                    <a:pt x="184" y="2"/>
                  </a:lnTo>
                  <a:lnTo>
                    <a:pt x="176" y="0"/>
                  </a:lnTo>
                  <a:lnTo>
                    <a:pt x="174" y="2"/>
                  </a:lnTo>
                  <a:lnTo>
                    <a:pt x="158" y="10"/>
                  </a:lnTo>
                  <a:lnTo>
                    <a:pt x="148" y="18"/>
                  </a:lnTo>
                  <a:lnTo>
                    <a:pt x="142" y="26"/>
                  </a:lnTo>
                  <a:lnTo>
                    <a:pt x="136" y="32"/>
                  </a:lnTo>
                  <a:lnTo>
                    <a:pt x="126" y="42"/>
                  </a:lnTo>
                  <a:lnTo>
                    <a:pt x="122" y="52"/>
                  </a:lnTo>
                  <a:lnTo>
                    <a:pt x="112" y="54"/>
                  </a:lnTo>
                  <a:lnTo>
                    <a:pt x="100" y="50"/>
                  </a:lnTo>
                  <a:lnTo>
                    <a:pt x="92" y="50"/>
                  </a:lnTo>
                  <a:lnTo>
                    <a:pt x="78" y="68"/>
                  </a:lnTo>
                  <a:lnTo>
                    <a:pt x="68" y="70"/>
                  </a:lnTo>
                  <a:lnTo>
                    <a:pt x="58" y="68"/>
                  </a:lnTo>
                  <a:lnTo>
                    <a:pt x="56" y="66"/>
                  </a:lnTo>
                  <a:lnTo>
                    <a:pt x="60" y="58"/>
                  </a:lnTo>
                  <a:lnTo>
                    <a:pt x="58" y="52"/>
                  </a:lnTo>
                  <a:lnTo>
                    <a:pt x="46" y="40"/>
                  </a:lnTo>
                  <a:lnTo>
                    <a:pt x="46" y="56"/>
                  </a:lnTo>
                  <a:lnTo>
                    <a:pt x="46" y="72"/>
                  </a:lnTo>
                  <a:lnTo>
                    <a:pt x="46" y="96"/>
                  </a:lnTo>
                  <a:lnTo>
                    <a:pt x="36" y="104"/>
                  </a:lnTo>
                  <a:lnTo>
                    <a:pt x="36" y="1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1" name="Freeform 263"/>
            <p:cNvSpPr>
              <a:spLocks/>
            </p:cNvSpPr>
            <p:nvPr/>
          </p:nvSpPr>
          <p:spPr bwMode="auto">
            <a:xfrm>
              <a:off x="2789238" y="4941888"/>
              <a:ext cx="419100" cy="828675"/>
            </a:xfrm>
            <a:custGeom>
              <a:avLst/>
              <a:gdLst/>
              <a:ahLst/>
              <a:cxnLst>
                <a:cxn ang="0">
                  <a:pos x="18" y="516"/>
                </a:cxn>
                <a:cxn ang="0">
                  <a:pos x="6" y="488"/>
                </a:cxn>
                <a:cxn ang="0">
                  <a:pos x="2" y="464"/>
                </a:cxn>
                <a:cxn ang="0">
                  <a:pos x="14" y="426"/>
                </a:cxn>
                <a:cxn ang="0">
                  <a:pos x="24" y="384"/>
                </a:cxn>
                <a:cxn ang="0">
                  <a:pos x="20" y="370"/>
                </a:cxn>
                <a:cxn ang="0">
                  <a:pos x="26" y="364"/>
                </a:cxn>
                <a:cxn ang="0">
                  <a:pos x="20" y="348"/>
                </a:cxn>
                <a:cxn ang="0">
                  <a:pos x="18" y="328"/>
                </a:cxn>
                <a:cxn ang="0">
                  <a:pos x="20" y="308"/>
                </a:cxn>
                <a:cxn ang="0">
                  <a:pos x="32" y="260"/>
                </a:cxn>
                <a:cxn ang="0">
                  <a:pos x="32" y="226"/>
                </a:cxn>
                <a:cxn ang="0">
                  <a:pos x="40" y="202"/>
                </a:cxn>
                <a:cxn ang="0">
                  <a:pos x="46" y="174"/>
                </a:cxn>
                <a:cxn ang="0">
                  <a:pos x="40" y="156"/>
                </a:cxn>
                <a:cxn ang="0">
                  <a:pos x="38" y="140"/>
                </a:cxn>
                <a:cxn ang="0">
                  <a:pos x="52" y="92"/>
                </a:cxn>
                <a:cxn ang="0">
                  <a:pos x="68" y="74"/>
                </a:cxn>
                <a:cxn ang="0">
                  <a:pos x="66" y="46"/>
                </a:cxn>
                <a:cxn ang="0">
                  <a:pos x="84" y="20"/>
                </a:cxn>
                <a:cxn ang="0">
                  <a:pos x="100" y="4"/>
                </a:cxn>
                <a:cxn ang="0">
                  <a:pos x="124" y="2"/>
                </a:cxn>
                <a:cxn ang="0">
                  <a:pos x="146" y="8"/>
                </a:cxn>
                <a:cxn ang="0">
                  <a:pos x="168" y="30"/>
                </a:cxn>
                <a:cxn ang="0">
                  <a:pos x="208" y="50"/>
                </a:cxn>
                <a:cxn ang="0">
                  <a:pos x="200" y="74"/>
                </a:cxn>
                <a:cxn ang="0">
                  <a:pos x="222" y="82"/>
                </a:cxn>
                <a:cxn ang="0">
                  <a:pos x="252" y="54"/>
                </a:cxn>
                <a:cxn ang="0">
                  <a:pos x="264" y="66"/>
                </a:cxn>
                <a:cxn ang="0">
                  <a:pos x="250" y="84"/>
                </a:cxn>
                <a:cxn ang="0">
                  <a:pos x="210" y="124"/>
                </a:cxn>
                <a:cxn ang="0">
                  <a:pos x="204" y="152"/>
                </a:cxn>
                <a:cxn ang="0">
                  <a:pos x="200" y="184"/>
                </a:cxn>
                <a:cxn ang="0">
                  <a:pos x="210" y="198"/>
                </a:cxn>
                <a:cxn ang="0">
                  <a:pos x="218" y="220"/>
                </a:cxn>
                <a:cxn ang="0">
                  <a:pos x="222" y="234"/>
                </a:cxn>
                <a:cxn ang="0">
                  <a:pos x="206" y="256"/>
                </a:cxn>
                <a:cxn ang="0">
                  <a:pos x="152" y="266"/>
                </a:cxn>
                <a:cxn ang="0">
                  <a:pos x="152" y="274"/>
                </a:cxn>
                <a:cxn ang="0">
                  <a:pos x="148" y="284"/>
                </a:cxn>
                <a:cxn ang="0">
                  <a:pos x="142" y="302"/>
                </a:cxn>
                <a:cxn ang="0">
                  <a:pos x="116" y="298"/>
                </a:cxn>
                <a:cxn ang="0">
                  <a:pos x="112" y="320"/>
                </a:cxn>
                <a:cxn ang="0">
                  <a:pos x="120" y="328"/>
                </a:cxn>
                <a:cxn ang="0">
                  <a:pos x="128" y="320"/>
                </a:cxn>
                <a:cxn ang="0">
                  <a:pos x="130" y="334"/>
                </a:cxn>
                <a:cxn ang="0">
                  <a:pos x="118" y="328"/>
                </a:cxn>
                <a:cxn ang="0">
                  <a:pos x="122" y="338"/>
                </a:cxn>
                <a:cxn ang="0">
                  <a:pos x="110" y="348"/>
                </a:cxn>
                <a:cxn ang="0">
                  <a:pos x="104" y="376"/>
                </a:cxn>
                <a:cxn ang="0">
                  <a:pos x="88" y="380"/>
                </a:cxn>
                <a:cxn ang="0">
                  <a:pos x="82" y="406"/>
                </a:cxn>
                <a:cxn ang="0">
                  <a:pos x="102" y="418"/>
                </a:cxn>
                <a:cxn ang="0">
                  <a:pos x="102" y="432"/>
                </a:cxn>
                <a:cxn ang="0">
                  <a:pos x="96" y="438"/>
                </a:cxn>
                <a:cxn ang="0">
                  <a:pos x="76" y="462"/>
                </a:cxn>
                <a:cxn ang="0">
                  <a:pos x="68" y="476"/>
                </a:cxn>
                <a:cxn ang="0">
                  <a:pos x="66" y="478"/>
                </a:cxn>
                <a:cxn ang="0">
                  <a:pos x="56" y="496"/>
                </a:cxn>
                <a:cxn ang="0">
                  <a:pos x="58" y="510"/>
                </a:cxn>
              </a:cxnLst>
              <a:rect l="0" t="0" r="r" b="b"/>
              <a:pathLst>
                <a:path w="264" h="522">
                  <a:moveTo>
                    <a:pt x="68" y="522"/>
                  </a:moveTo>
                  <a:lnTo>
                    <a:pt x="48" y="518"/>
                  </a:lnTo>
                  <a:lnTo>
                    <a:pt x="18" y="516"/>
                  </a:lnTo>
                  <a:lnTo>
                    <a:pt x="14" y="510"/>
                  </a:lnTo>
                  <a:lnTo>
                    <a:pt x="14" y="488"/>
                  </a:lnTo>
                  <a:lnTo>
                    <a:pt x="6" y="488"/>
                  </a:lnTo>
                  <a:lnTo>
                    <a:pt x="2" y="492"/>
                  </a:lnTo>
                  <a:lnTo>
                    <a:pt x="0" y="478"/>
                  </a:lnTo>
                  <a:lnTo>
                    <a:pt x="2" y="464"/>
                  </a:lnTo>
                  <a:lnTo>
                    <a:pt x="12" y="450"/>
                  </a:lnTo>
                  <a:lnTo>
                    <a:pt x="14" y="440"/>
                  </a:lnTo>
                  <a:lnTo>
                    <a:pt x="14" y="426"/>
                  </a:lnTo>
                  <a:lnTo>
                    <a:pt x="20" y="416"/>
                  </a:lnTo>
                  <a:lnTo>
                    <a:pt x="22" y="406"/>
                  </a:lnTo>
                  <a:lnTo>
                    <a:pt x="24" y="384"/>
                  </a:lnTo>
                  <a:lnTo>
                    <a:pt x="26" y="378"/>
                  </a:lnTo>
                  <a:lnTo>
                    <a:pt x="20" y="374"/>
                  </a:lnTo>
                  <a:lnTo>
                    <a:pt x="20" y="370"/>
                  </a:lnTo>
                  <a:lnTo>
                    <a:pt x="26" y="370"/>
                  </a:lnTo>
                  <a:lnTo>
                    <a:pt x="28" y="368"/>
                  </a:lnTo>
                  <a:lnTo>
                    <a:pt x="26" y="364"/>
                  </a:lnTo>
                  <a:lnTo>
                    <a:pt x="20" y="364"/>
                  </a:lnTo>
                  <a:lnTo>
                    <a:pt x="22" y="354"/>
                  </a:lnTo>
                  <a:lnTo>
                    <a:pt x="20" y="348"/>
                  </a:lnTo>
                  <a:lnTo>
                    <a:pt x="20" y="340"/>
                  </a:lnTo>
                  <a:lnTo>
                    <a:pt x="18" y="338"/>
                  </a:lnTo>
                  <a:lnTo>
                    <a:pt x="18" y="328"/>
                  </a:lnTo>
                  <a:lnTo>
                    <a:pt x="22" y="318"/>
                  </a:lnTo>
                  <a:lnTo>
                    <a:pt x="22" y="314"/>
                  </a:lnTo>
                  <a:lnTo>
                    <a:pt x="20" y="308"/>
                  </a:lnTo>
                  <a:lnTo>
                    <a:pt x="22" y="286"/>
                  </a:lnTo>
                  <a:lnTo>
                    <a:pt x="26" y="266"/>
                  </a:lnTo>
                  <a:lnTo>
                    <a:pt x="32" y="260"/>
                  </a:lnTo>
                  <a:lnTo>
                    <a:pt x="30" y="248"/>
                  </a:lnTo>
                  <a:lnTo>
                    <a:pt x="30" y="228"/>
                  </a:lnTo>
                  <a:lnTo>
                    <a:pt x="32" y="226"/>
                  </a:lnTo>
                  <a:lnTo>
                    <a:pt x="38" y="218"/>
                  </a:lnTo>
                  <a:lnTo>
                    <a:pt x="38" y="204"/>
                  </a:lnTo>
                  <a:lnTo>
                    <a:pt x="40" y="202"/>
                  </a:lnTo>
                  <a:lnTo>
                    <a:pt x="42" y="194"/>
                  </a:lnTo>
                  <a:lnTo>
                    <a:pt x="46" y="186"/>
                  </a:lnTo>
                  <a:lnTo>
                    <a:pt x="46" y="174"/>
                  </a:lnTo>
                  <a:lnTo>
                    <a:pt x="44" y="170"/>
                  </a:lnTo>
                  <a:lnTo>
                    <a:pt x="44" y="164"/>
                  </a:lnTo>
                  <a:lnTo>
                    <a:pt x="40" y="156"/>
                  </a:lnTo>
                  <a:lnTo>
                    <a:pt x="40" y="150"/>
                  </a:lnTo>
                  <a:lnTo>
                    <a:pt x="38" y="148"/>
                  </a:lnTo>
                  <a:lnTo>
                    <a:pt x="38" y="140"/>
                  </a:lnTo>
                  <a:lnTo>
                    <a:pt x="46" y="124"/>
                  </a:lnTo>
                  <a:lnTo>
                    <a:pt x="46" y="110"/>
                  </a:lnTo>
                  <a:lnTo>
                    <a:pt x="52" y="92"/>
                  </a:lnTo>
                  <a:lnTo>
                    <a:pt x="58" y="86"/>
                  </a:lnTo>
                  <a:lnTo>
                    <a:pt x="60" y="78"/>
                  </a:lnTo>
                  <a:lnTo>
                    <a:pt x="68" y="74"/>
                  </a:lnTo>
                  <a:lnTo>
                    <a:pt x="64" y="54"/>
                  </a:lnTo>
                  <a:lnTo>
                    <a:pt x="64" y="50"/>
                  </a:lnTo>
                  <a:lnTo>
                    <a:pt x="66" y="46"/>
                  </a:lnTo>
                  <a:lnTo>
                    <a:pt x="66" y="38"/>
                  </a:lnTo>
                  <a:lnTo>
                    <a:pt x="82" y="32"/>
                  </a:lnTo>
                  <a:lnTo>
                    <a:pt x="84" y="20"/>
                  </a:lnTo>
                  <a:lnTo>
                    <a:pt x="82" y="14"/>
                  </a:lnTo>
                  <a:lnTo>
                    <a:pt x="96" y="0"/>
                  </a:lnTo>
                  <a:lnTo>
                    <a:pt x="100" y="4"/>
                  </a:lnTo>
                  <a:lnTo>
                    <a:pt x="116" y="6"/>
                  </a:lnTo>
                  <a:lnTo>
                    <a:pt x="120" y="12"/>
                  </a:lnTo>
                  <a:lnTo>
                    <a:pt x="124" y="2"/>
                  </a:lnTo>
                  <a:lnTo>
                    <a:pt x="138" y="4"/>
                  </a:lnTo>
                  <a:lnTo>
                    <a:pt x="142" y="6"/>
                  </a:lnTo>
                  <a:lnTo>
                    <a:pt x="146" y="8"/>
                  </a:lnTo>
                  <a:lnTo>
                    <a:pt x="156" y="18"/>
                  </a:lnTo>
                  <a:lnTo>
                    <a:pt x="164" y="26"/>
                  </a:lnTo>
                  <a:lnTo>
                    <a:pt x="168" y="30"/>
                  </a:lnTo>
                  <a:lnTo>
                    <a:pt x="184" y="34"/>
                  </a:lnTo>
                  <a:lnTo>
                    <a:pt x="198" y="42"/>
                  </a:lnTo>
                  <a:lnTo>
                    <a:pt x="208" y="50"/>
                  </a:lnTo>
                  <a:lnTo>
                    <a:pt x="210" y="56"/>
                  </a:lnTo>
                  <a:lnTo>
                    <a:pt x="202" y="70"/>
                  </a:lnTo>
                  <a:lnTo>
                    <a:pt x="200" y="74"/>
                  </a:lnTo>
                  <a:lnTo>
                    <a:pt x="200" y="78"/>
                  </a:lnTo>
                  <a:lnTo>
                    <a:pt x="214" y="78"/>
                  </a:lnTo>
                  <a:lnTo>
                    <a:pt x="222" y="82"/>
                  </a:lnTo>
                  <a:lnTo>
                    <a:pt x="238" y="80"/>
                  </a:lnTo>
                  <a:lnTo>
                    <a:pt x="250" y="68"/>
                  </a:lnTo>
                  <a:lnTo>
                    <a:pt x="252" y="54"/>
                  </a:lnTo>
                  <a:lnTo>
                    <a:pt x="260" y="54"/>
                  </a:lnTo>
                  <a:lnTo>
                    <a:pt x="260" y="56"/>
                  </a:lnTo>
                  <a:lnTo>
                    <a:pt x="264" y="66"/>
                  </a:lnTo>
                  <a:lnTo>
                    <a:pt x="262" y="76"/>
                  </a:lnTo>
                  <a:lnTo>
                    <a:pt x="256" y="82"/>
                  </a:lnTo>
                  <a:lnTo>
                    <a:pt x="250" y="84"/>
                  </a:lnTo>
                  <a:lnTo>
                    <a:pt x="234" y="98"/>
                  </a:lnTo>
                  <a:lnTo>
                    <a:pt x="224" y="114"/>
                  </a:lnTo>
                  <a:lnTo>
                    <a:pt x="210" y="124"/>
                  </a:lnTo>
                  <a:lnTo>
                    <a:pt x="208" y="128"/>
                  </a:lnTo>
                  <a:lnTo>
                    <a:pt x="208" y="144"/>
                  </a:lnTo>
                  <a:lnTo>
                    <a:pt x="204" y="152"/>
                  </a:lnTo>
                  <a:lnTo>
                    <a:pt x="204" y="166"/>
                  </a:lnTo>
                  <a:lnTo>
                    <a:pt x="200" y="174"/>
                  </a:lnTo>
                  <a:lnTo>
                    <a:pt x="200" y="184"/>
                  </a:lnTo>
                  <a:lnTo>
                    <a:pt x="198" y="188"/>
                  </a:lnTo>
                  <a:lnTo>
                    <a:pt x="200" y="194"/>
                  </a:lnTo>
                  <a:lnTo>
                    <a:pt x="210" y="198"/>
                  </a:lnTo>
                  <a:lnTo>
                    <a:pt x="216" y="206"/>
                  </a:lnTo>
                  <a:lnTo>
                    <a:pt x="214" y="214"/>
                  </a:lnTo>
                  <a:lnTo>
                    <a:pt x="218" y="220"/>
                  </a:lnTo>
                  <a:lnTo>
                    <a:pt x="222" y="222"/>
                  </a:lnTo>
                  <a:lnTo>
                    <a:pt x="224" y="232"/>
                  </a:lnTo>
                  <a:lnTo>
                    <a:pt x="222" y="234"/>
                  </a:lnTo>
                  <a:lnTo>
                    <a:pt x="212" y="246"/>
                  </a:lnTo>
                  <a:lnTo>
                    <a:pt x="212" y="252"/>
                  </a:lnTo>
                  <a:lnTo>
                    <a:pt x="206" y="256"/>
                  </a:lnTo>
                  <a:lnTo>
                    <a:pt x="186" y="262"/>
                  </a:lnTo>
                  <a:lnTo>
                    <a:pt x="166" y="266"/>
                  </a:lnTo>
                  <a:lnTo>
                    <a:pt x="152" y="266"/>
                  </a:lnTo>
                  <a:lnTo>
                    <a:pt x="148" y="262"/>
                  </a:lnTo>
                  <a:lnTo>
                    <a:pt x="148" y="270"/>
                  </a:lnTo>
                  <a:lnTo>
                    <a:pt x="152" y="274"/>
                  </a:lnTo>
                  <a:lnTo>
                    <a:pt x="150" y="280"/>
                  </a:lnTo>
                  <a:lnTo>
                    <a:pt x="150" y="282"/>
                  </a:lnTo>
                  <a:lnTo>
                    <a:pt x="148" y="284"/>
                  </a:lnTo>
                  <a:lnTo>
                    <a:pt x="148" y="298"/>
                  </a:lnTo>
                  <a:lnTo>
                    <a:pt x="146" y="300"/>
                  </a:lnTo>
                  <a:lnTo>
                    <a:pt x="142" y="302"/>
                  </a:lnTo>
                  <a:lnTo>
                    <a:pt x="138" y="304"/>
                  </a:lnTo>
                  <a:lnTo>
                    <a:pt x="128" y="304"/>
                  </a:lnTo>
                  <a:lnTo>
                    <a:pt x="116" y="298"/>
                  </a:lnTo>
                  <a:lnTo>
                    <a:pt x="112" y="296"/>
                  </a:lnTo>
                  <a:lnTo>
                    <a:pt x="110" y="300"/>
                  </a:lnTo>
                  <a:lnTo>
                    <a:pt x="112" y="320"/>
                  </a:lnTo>
                  <a:lnTo>
                    <a:pt x="118" y="324"/>
                  </a:lnTo>
                  <a:lnTo>
                    <a:pt x="118" y="326"/>
                  </a:lnTo>
                  <a:lnTo>
                    <a:pt x="120" y="328"/>
                  </a:lnTo>
                  <a:lnTo>
                    <a:pt x="124" y="326"/>
                  </a:lnTo>
                  <a:lnTo>
                    <a:pt x="122" y="324"/>
                  </a:lnTo>
                  <a:lnTo>
                    <a:pt x="128" y="320"/>
                  </a:lnTo>
                  <a:lnTo>
                    <a:pt x="130" y="324"/>
                  </a:lnTo>
                  <a:lnTo>
                    <a:pt x="132" y="330"/>
                  </a:lnTo>
                  <a:lnTo>
                    <a:pt x="130" y="334"/>
                  </a:lnTo>
                  <a:lnTo>
                    <a:pt x="122" y="334"/>
                  </a:lnTo>
                  <a:lnTo>
                    <a:pt x="122" y="332"/>
                  </a:lnTo>
                  <a:lnTo>
                    <a:pt x="118" y="328"/>
                  </a:lnTo>
                  <a:lnTo>
                    <a:pt x="112" y="332"/>
                  </a:lnTo>
                  <a:lnTo>
                    <a:pt x="112" y="334"/>
                  </a:lnTo>
                  <a:lnTo>
                    <a:pt x="122" y="338"/>
                  </a:lnTo>
                  <a:lnTo>
                    <a:pt x="114" y="342"/>
                  </a:lnTo>
                  <a:lnTo>
                    <a:pt x="112" y="344"/>
                  </a:lnTo>
                  <a:lnTo>
                    <a:pt x="110" y="348"/>
                  </a:lnTo>
                  <a:lnTo>
                    <a:pt x="110" y="362"/>
                  </a:lnTo>
                  <a:lnTo>
                    <a:pt x="104" y="370"/>
                  </a:lnTo>
                  <a:lnTo>
                    <a:pt x="104" y="376"/>
                  </a:lnTo>
                  <a:lnTo>
                    <a:pt x="96" y="376"/>
                  </a:lnTo>
                  <a:lnTo>
                    <a:pt x="92" y="380"/>
                  </a:lnTo>
                  <a:lnTo>
                    <a:pt x="88" y="380"/>
                  </a:lnTo>
                  <a:lnTo>
                    <a:pt x="78" y="394"/>
                  </a:lnTo>
                  <a:lnTo>
                    <a:pt x="78" y="398"/>
                  </a:lnTo>
                  <a:lnTo>
                    <a:pt x="82" y="406"/>
                  </a:lnTo>
                  <a:lnTo>
                    <a:pt x="90" y="414"/>
                  </a:lnTo>
                  <a:lnTo>
                    <a:pt x="102" y="416"/>
                  </a:lnTo>
                  <a:lnTo>
                    <a:pt x="102" y="418"/>
                  </a:lnTo>
                  <a:lnTo>
                    <a:pt x="104" y="424"/>
                  </a:lnTo>
                  <a:lnTo>
                    <a:pt x="100" y="428"/>
                  </a:lnTo>
                  <a:lnTo>
                    <a:pt x="102" y="432"/>
                  </a:lnTo>
                  <a:lnTo>
                    <a:pt x="100" y="434"/>
                  </a:lnTo>
                  <a:lnTo>
                    <a:pt x="100" y="436"/>
                  </a:lnTo>
                  <a:lnTo>
                    <a:pt x="96" y="438"/>
                  </a:lnTo>
                  <a:lnTo>
                    <a:pt x="78" y="454"/>
                  </a:lnTo>
                  <a:lnTo>
                    <a:pt x="76" y="458"/>
                  </a:lnTo>
                  <a:lnTo>
                    <a:pt x="76" y="462"/>
                  </a:lnTo>
                  <a:lnTo>
                    <a:pt x="78" y="460"/>
                  </a:lnTo>
                  <a:lnTo>
                    <a:pt x="74" y="472"/>
                  </a:lnTo>
                  <a:lnTo>
                    <a:pt x="68" y="476"/>
                  </a:lnTo>
                  <a:lnTo>
                    <a:pt x="64" y="470"/>
                  </a:lnTo>
                  <a:lnTo>
                    <a:pt x="64" y="474"/>
                  </a:lnTo>
                  <a:lnTo>
                    <a:pt x="66" y="478"/>
                  </a:lnTo>
                  <a:lnTo>
                    <a:pt x="58" y="484"/>
                  </a:lnTo>
                  <a:lnTo>
                    <a:pt x="54" y="496"/>
                  </a:lnTo>
                  <a:lnTo>
                    <a:pt x="56" y="496"/>
                  </a:lnTo>
                  <a:lnTo>
                    <a:pt x="58" y="506"/>
                  </a:lnTo>
                  <a:lnTo>
                    <a:pt x="54" y="508"/>
                  </a:lnTo>
                  <a:lnTo>
                    <a:pt x="58" y="510"/>
                  </a:lnTo>
                  <a:lnTo>
                    <a:pt x="68" y="522"/>
                  </a:lnTo>
                  <a:lnTo>
                    <a:pt x="68" y="5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2" name="Freeform 264"/>
            <p:cNvSpPr>
              <a:spLocks/>
            </p:cNvSpPr>
            <p:nvPr/>
          </p:nvSpPr>
          <p:spPr bwMode="auto">
            <a:xfrm>
              <a:off x="2389188" y="4084638"/>
              <a:ext cx="82550" cy="92075"/>
            </a:xfrm>
            <a:custGeom>
              <a:avLst/>
              <a:gdLst/>
              <a:ahLst/>
              <a:cxnLst>
                <a:cxn ang="0">
                  <a:pos x="40" y="0"/>
                </a:cxn>
                <a:cxn ang="0">
                  <a:pos x="30" y="0"/>
                </a:cxn>
                <a:cxn ang="0">
                  <a:pos x="18" y="0"/>
                </a:cxn>
                <a:cxn ang="0">
                  <a:pos x="18" y="6"/>
                </a:cxn>
                <a:cxn ang="0">
                  <a:pos x="8" y="6"/>
                </a:cxn>
                <a:cxn ang="0">
                  <a:pos x="20" y="16"/>
                </a:cxn>
                <a:cxn ang="0">
                  <a:pos x="22" y="20"/>
                </a:cxn>
                <a:cxn ang="0">
                  <a:pos x="22" y="24"/>
                </a:cxn>
                <a:cxn ang="0">
                  <a:pos x="10" y="24"/>
                </a:cxn>
                <a:cxn ang="0">
                  <a:pos x="0" y="38"/>
                </a:cxn>
                <a:cxn ang="0">
                  <a:pos x="2" y="40"/>
                </a:cxn>
                <a:cxn ang="0">
                  <a:pos x="0" y="46"/>
                </a:cxn>
                <a:cxn ang="0">
                  <a:pos x="12" y="54"/>
                </a:cxn>
                <a:cxn ang="0">
                  <a:pos x="28" y="58"/>
                </a:cxn>
                <a:cxn ang="0">
                  <a:pos x="30" y="54"/>
                </a:cxn>
                <a:cxn ang="0">
                  <a:pos x="36" y="52"/>
                </a:cxn>
                <a:cxn ang="0">
                  <a:pos x="36" y="48"/>
                </a:cxn>
                <a:cxn ang="0">
                  <a:pos x="40" y="44"/>
                </a:cxn>
                <a:cxn ang="0">
                  <a:pos x="40" y="40"/>
                </a:cxn>
                <a:cxn ang="0">
                  <a:pos x="50" y="32"/>
                </a:cxn>
                <a:cxn ang="0">
                  <a:pos x="52" y="30"/>
                </a:cxn>
                <a:cxn ang="0">
                  <a:pos x="50" y="28"/>
                </a:cxn>
                <a:cxn ang="0">
                  <a:pos x="48" y="30"/>
                </a:cxn>
                <a:cxn ang="0">
                  <a:pos x="44" y="28"/>
                </a:cxn>
                <a:cxn ang="0">
                  <a:pos x="40" y="26"/>
                </a:cxn>
                <a:cxn ang="0">
                  <a:pos x="40" y="0"/>
                </a:cxn>
                <a:cxn ang="0">
                  <a:pos x="40" y="0"/>
                </a:cxn>
              </a:cxnLst>
              <a:rect l="0" t="0" r="r" b="b"/>
              <a:pathLst>
                <a:path w="52" h="58">
                  <a:moveTo>
                    <a:pt x="40" y="0"/>
                  </a:moveTo>
                  <a:lnTo>
                    <a:pt x="30" y="0"/>
                  </a:lnTo>
                  <a:lnTo>
                    <a:pt x="18" y="0"/>
                  </a:lnTo>
                  <a:lnTo>
                    <a:pt x="18" y="6"/>
                  </a:lnTo>
                  <a:lnTo>
                    <a:pt x="8" y="6"/>
                  </a:lnTo>
                  <a:lnTo>
                    <a:pt x="20" y="16"/>
                  </a:lnTo>
                  <a:lnTo>
                    <a:pt x="22" y="20"/>
                  </a:lnTo>
                  <a:lnTo>
                    <a:pt x="22" y="24"/>
                  </a:lnTo>
                  <a:lnTo>
                    <a:pt x="10" y="24"/>
                  </a:lnTo>
                  <a:lnTo>
                    <a:pt x="0" y="38"/>
                  </a:lnTo>
                  <a:lnTo>
                    <a:pt x="2" y="40"/>
                  </a:lnTo>
                  <a:lnTo>
                    <a:pt x="0" y="46"/>
                  </a:lnTo>
                  <a:lnTo>
                    <a:pt x="12" y="54"/>
                  </a:lnTo>
                  <a:lnTo>
                    <a:pt x="28" y="58"/>
                  </a:lnTo>
                  <a:lnTo>
                    <a:pt x="30" y="54"/>
                  </a:lnTo>
                  <a:lnTo>
                    <a:pt x="36" y="52"/>
                  </a:lnTo>
                  <a:lnTo>
                    <a:pt x="36" y="48"/>
                  </a:lnTo>
                  <a:lnTo>
                    <a:pt x="40" y="44"/>
                  </a:lnTo>
                  <a:lnTo>
                    <a:pt x="40" y="40"/>
                  </a:lnTo>
                  <a:lnTo>
                    <a:pt x="50" y="32"/>
                  </a:lnTo>
                  <a:lnTo>
                    <a:pt x="52" y="30"/>
                  </a:lnTo>
                  <a:lnTo>
                    <a:pt x="50" y="28"/>
                  </a:lnTo>
                  <a:lnTo>
                    <a:pt x="48" y="30"/>
                  </a:lnTo>
                  <a:lnTo>
                    <a:pt x="44" y="28"/>
                  </a:lnTo>
                  <a:lnTo>
                    <a:pt x="40" y="26"/>
                  </a:lnTo>
                  <a:lnTo>
                    <a:pt x="40" y="0"/>
                  </a:lnTo>
                  <a:lnTo>
                    <a:pt x="4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3" name="Freeform 265"/>
            <p:cNvSpPr>
              <a:spLocks/>
            </p:cNvSpPr>
            <p:nvPr/>
          </p:nvSpPr>
          <p:spPr bwMode="auto">
            <a:xfrm>
              <a:off x="4818063" y="4640263"/>
              <a:ext cx="247650" cy="215900"/>
            </a:xfrm>
            <a:custGeom>
              <a:avLst/>
              <a:gdLst/>
              <a:ahLst/>
              <a:cxnLst>
                <a:cxn ang="0">
                  <a:pos x="76" y="120"/>
                </a:cxn>
                <a:cxn ang="0">
                  <a:pos x="84" y="114"/>
                </a:cxn>
                <a:cxn ang="0">
                  <a:pos x="88" y="114"/>
                </a:cxn>
                <a:cxn ang="0">
                  <a:pos x="102" y="102"/>
                </a:cxn>
                <a:cxn ang="0">
                  <a:pos x="110" y="102"/>
                </a:cxn>
                <a:cxn ang="0">
                  <a:pos x="116" y="92"/>
                </a:cxn>
                <a:cxn ang="0">
                  <a:pos x="140" y="84"/>
                </a:cxn>
                <a:cxn ang="0">
                  <a:pos x="146" y="80"/>
                </a:cxn>
                <a:cxn ang="0">
                  <a:pos x="146" y="70"/>
                </a:cxn>
                <a:cxn ang="0">
                  <a:pos x="154" y="60"/>
                </a:cxn>
                <a:cxn ang="0">
                  <a:pos x="150" y="46"/>
                </a:cxn>
                <a:cxn ang="0">
                  <a:pos x="156" y="34"/>
                </a:cxn>
                <a:cxn ang="0">
                  <a:pos x="150" y="20"/>
                </a:cxn>
                <a:cxn ang="0">
                  <a:pos x="146" y="18"/>
                </a:cxn>
                <a:cxn ang="0">
                  <a:pos x="126" y="6"/>
                </a:cxn>
                <a:cxn ang="0">
                  <a:pos x="120" y="10"/>
                </a:cxn>
                <a:cxn ang="0">
                  <a:pos x="114" y="0"/>
                </a:cxn>
                <a:cxn ang="0">
                  <a:pos x="94" y="6"/>
                </a:cxn>
                <a:cxn ang="0">
                  <a:pos x="92" y="12"/>
                </a:cxn>
                <a:cxn ang="0">
                  <a:pos x="92" y="26"/>
                </a:cxn>
                <a:cxn ang="0">
                  <a:pos x="88" y="50"/>
                </a:cxn>
                <a:cxn ang="0">
                  <a:pos x="102" y="56"/>
                </a:cxn>
                <a:cxn ang="0">
                  <a:pos x="100" y="68"/>
                </a:cxn>
                <a:cxn ang="0">
                  <a:pos x="92" y="68"/>
                </a:cxn>
                <a:cxn ang="0">
                  <a:pos x="82" y="56"/>
                </a:cxn>
                <a:cxn ang="0">
                  <a:pos x="68" y="48"/>
                </a:cxn>
                <a:cxn ang="0">
                  <a:pos x="46" y="46"/>
                </a:cxn>
                <a:cxn ang="0">
                  <a:pos x="34" y="44"/>
                </a:cxn>
                <a:cxn ang="0">
                  <a:pos x="26" y="36"/>
                </a:cxn>
                <a:cxn ang="0">
                  <a:pos x="26" y="64"/>
                </a:cxn>
                <a:cxn ang="0">
                  <a:pos x="18" y="66"/>
                </a:cxn>
                <a:cxn ang="0">
                  <a:pos x="0" y="66"/>
                </a:cxn>
                <a:cxn ang="0">
                  <a:pos x="0" y="86"/>
                </a:cxn>
                <a:cxn ang="0">
                  <a:pos x="0" y="116"/>
                </a:cxn>
                <a:cxn ang="0">
                  <a:pos x="28" y="126"/>
                </a:cxn>
                <a:cxn ang="0">
                  <a:pos x="42" y="132"/>
                </a:cxn>
                <a:cxn ang="0">
                  <a:pos x="58" y="134"/>
                </a:cxn>
                <a:cxn ang="0">
                  <a:pos x="64" y="136"/>
                </a:cxn>
                <a:cxn ang="0">
                  <a:pos x="66" y="134"/>
                </a:cxn>
              </a:cxnLst>
              <a:rect l="0" t="0" r="r" b="b"/>
              <a:pathLst>
                <a:path w="156" h="136">
                  <a:moveTo>
                    <a:pt x="66" y="134"/>
                  </a:moveTo>
                  <a:lnTo>
                    <a:pt x="76" y="120"/>
                  </a:lnTo>
                  <a:lnTo>
                    <a:pt x="78" y="118"/>
                  </a:lnTo>
                  <a:lnTo>
                    <a:pt x="84" y="114"/>
                  </a:lnTo>
                  <a:lnTo>
                    <a:pt x="88" y="116"/>
                  </a:lnTo>
                  <a:lnTo>
                    <a:pt x="88" y="114"/>
                  </a:lnTo>
                  <a:lnTo>
                    <a:pt x="90" y="108"/>
                  </a:lnTo>
                  <a:lnTo>
                    <a:pt x="102" y="102"/>
                  </a:lnTo>
                  <a:lnTo>
                    <a:pt x="106" y="102"/>
                  </a:lnTo>
                  <a:lnTo>
                    <a:pt x="110" y="102"/>
                  </a:lnTo>
                  <a:lnTo>
                    <a:pt x="106" y="94"/>
                  </a:lnTo>
                  <a:lnTo>
                    <a:pt x="116" y="92"/>
                  </a:lnTo>
                  <a:lnTo>
                    <a:pt x="128" y="88"/>
                  </a:lnTo>
                  <a:lnTo>
                    <a:pt x="140" y="84"/>
                  </a:lnTo>
                  <a:lnTo>
                    <a:pt x="148" y="80"/>
                  </a:lnTo>
                  <a:lnTo>
                    <a:pt x="146" y="80"/>
                  </a:lnTo>
                  <a:lnTo>
                    <a:pt x="144" y="76"/>
                  </a:lnTo>
                  <a:lnTo>
                    <a:pt x="146" y="70"/>
                  </a:lnTo>
                  <a:lnTo>
                    <a:pt x="148" y="62"/>
                  </a:lnTo>
                  <a:lnTo>
                    <a:pt x="154" y="60"/>
                  </a:lnTo>
                  <a:lnTo>
                    <a:pt x="150" y="56"/>
                  </a:lnTo>
                  <a:lnTo>
                    <a:pt x="150" y="46"/>
                  </a:lnTo>
                  <a:lnTo>
                    <a:pt x="152" y="38"/>
                  </a:lnTo>
                  <a:lnTo>
                    <a:pt x="156" y="34"/>
                  </a:lnTo>
                  <a:lnTo>
                    <a:pt x="152" y="22"/>
                  </a:lnTo>
                  <a:lnTo>
                    <a:pt x="150" y="20"/>
                  </a:lnTo>
                  <a:lnTo>
                    <a:pt x="148" y="20"/>
                  </a:lnTo>
                  <a:lnTo>
                    <a:pt x="146" y="18"/>
                  </a:lnTo>
                  <a:lnTo>
                    <a:pt x="130" y="12"/>
                  </a:lnTo>
                  <a:lnTo>
                    <a:pt x="126" y="6"/>
                  </a:lnTo>
                  <a:lnTo>
                    <a:pt x="122" y="6"/>
                  </a:lnTo>
                  <a:lnTo>
                    <a:pt x="120" y="10"/>
                  </a:lnTo>
                  <a:lnTo>
                    <a:pt x="114" y="6"/>
                  </a:lnTo>
                  <a:lnTo>
                    <a:pt x="114" y="0"/>
                  </a:lnTo>
                  <a:lnTo>
                    <a:pt x="96" y="6"/>
                  </a:lnTo>
                  <a:lnTo>
                    <a:pt x="94" y="6"/>
                  </a:lnTo>
                  <a:lnTo>
                    <a:pt x="94" y="10"/>
                  </a:lnTo>
                  <a:lnTo>
                    <a:pt x="92" y="12"/>
                  </a:lnTo>
                  <a:lnTo>
                    <a:pt x="92" y="16"/>
                  </a:lnTo>
                  <a:lnTo>
                    <a:pt x="92" y="26"/>
                  </a:lnTo>
                  <a:lnTo>
                    <a:pt x="92" y="32"/>
                  </a:lnTo>
                  <a:lnTo>
                    <a:pt x="88" y="50"/>
                  </a:lnTo>
                  <a:lnTo>
                    <a:pt x="94" y="56"/>
                  </a:lnTo>
                  <a:lnTo>
                    <a:pt x="102" y="56"/>
                  </a:lnTo>
                  <a:lnTo>
                    <a:pt x="104" y="70"/>
                  </a:lnTo>
                  <a:lnTo>
                    <a:pt x="100" y="68"/>
                  </a:lnTo>
                  <a:lnTo>
                    <a:pt x="96" y="68"/>
                  </a:lnTo>
                  <a:lnTo>
                    <a:pt x="92" y="68"/>
                  </a:lnTo>
                  <a:lnTo>
                    <a:pt x="84" y="62"/>
                  </a:lnTo>
                  <a:lnTo>
                    <a:pt x="82" y="56"/>
                  </a:lnTo>
                  <a:lnTo>
                    <a:pt x="72" y="54"/>
                  </a:lnTo>
                  <a:lnTo>
                    <a:pt x="68" y="48"/>
                  </a:lnTo>
                  <a:lnTo>
                    <a:pt x="56" y="50"/>
                  </a:lnTo>
                  <a:lnTo>
                    <a:pt x="46" y="46"/>
                  </a:lnTo>
                  <a:lnTo>
                    <a:pt x="42" y="40"/>
                  </a:lnTo>
                  <a:lnTo>
                    <a:pt x="34" y="44"/>
                  </a:lnTo>
                  <a:lnTo>
                    <a:pt x="30" y="36"/>
                  </a:lnTo>
                  <a:lnTo>
                    <a:pt x="26" y="36"/>
                  </a:lnTo>
                  <a:lnTo>
                    <a:pt x="28" y="38"/>
                  </a:lnTo>
                  <a:lnTo>
                    <a:pt x="26" y="64"/>
                  </a:lnTo>
                  <a:lnTo>
                    <a:pt x="28" y="66"/>
                  </a:lnTo>
                  <a:lnTo>
                    <a:pt x="18" y="66"/>
                  </a:lnTo>
                  <a:lnTo>
                    <a:pt x="10" y="66"/>
                  </a:lnTo>
                  <a:lnTo>
                    <a:pt x="0" y="66"/>
                  </a:lnTo>
                  <a:lnTo>
                    <a:pt x="0" y="76"/>
                  </a:lnTo>
                  <a:lnTo>
                    <a:pt x="0" y="86"/>
                  </a:lnTo>
                  <a:lnTo>
                    <a:pt x="0" y="100"/>
                  </a:lnTo>
                  <a:lnTo>
                    <a:pt x="0" y="116"/>
                  </a:lnTo>
                  <a:lnTo>
                    <a:pt x="16" y="130"/>
                  </a:lnTo>
                  <a:lnTo>
                    <a:pt x="28" y="126"/>
                  </a:lnTo>
                  <a:lnTo>
                    <a:pt x="36" y="128"/>
                  </a:lnTo>
                  <a:lnTo>
                    <a:pt x="42" y="132"/>
                  </a:lnTo>
                  <a:lnTo>
                    <a:pt x="52" y="134"/>
                  </a:lnTo>
                  <a:lnTo>
                    <a:pt x="58" y="134"/>
                  </a:lnTo>
                  <a:lnTo>
                    <a:pt x="62" y="136"/>
                  </a:lnTo>
                  <a:lnTo>
                    <a:pt x="64" y="136"/>
                  </a:lnTo>
                  <a:lnTo>
                    <a:pt x="66" y="134"/>
                  </a:lnTo>
                  <a:lnTo>
                    <a:pt x="66"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4" name="Freeform 266"/>
            <p:cNvSpPr>
              <a:spLocks/>
            </p:cNvSpPr>
            <p:nvPr/>
          </p:nvSpPr>
          <p:spPr bwMode="auto">
            <a:xfrm>
              <a:off x="5303838" y="3487738"/>
              <a:ext cx="114300" cy="95250"/>
            </a:xfrm>
            <a:custGeom>
              <a:avLst/>
              <a:gdLst/>
              <a:ahLst/>
              <a:cxnLst>
                <a:cxn ang="0">
                  <a:pos x="54" y="60"/>
                </a:cxn>
                <a:cxn ang="0">
                  <a:pos x="54" y="50"/>
                </a:cxn>
                <a:cxn ang="0">
                  <a:pos x="56" y="48"/>
                </a:cxn>
                <a:cxn ang="0">
                  <a:pos x="58" y="52"/>
                </a:cxn>
                <a:cxn ang="0">
                  <a:pos x="58" y="48"/>
                </a:cxn>
                <a:cxn ang="0">
                  <a:pos x="62" y="32"/>
                </a:cxn>
                <a:cxn ang="0">
                  <a:pos x="66" y="28"/>
                </a:cxn>
                <a:cxn ang="0">
                  <a:pos x="70" y="28"/>
                </a:cxn>
                <a:cxn ang="0">
                  <a:pos x="72" y="30"/>
                </a:cxn>
                <a:cxn ang="0">
                  <a:pos x="70" y="26"/>
                </a:cxn>
                <a:cxn ang="0">
                  <a:pos x="68" y="24"/>
                </a:cxn>
                <a:cxn ang="0">
                  <a:pos x="62" y="24"/>
                </a:cxn>
                <a:cxn ang="0">
                  <a:pos x="54" y="10"/>
                </a:cxn>
                <a:cxn ang="0">
                  <a:pos x="48" y="2"/>
                </a:cxn>
                <a:cxn ang="0">
                  <a:pos x="38" y="12"/>
                </a:cxn>
                <a:cxn ang="0">
                  <a:pos x="32" y="12"/>
                </a:cxn>
                <a:cxn ang="0">
                  <a:pos x="30" y="6"/>
                </a:cxn>
                <a:cxn ang="0">
                  <a:pos x="20" y="0"/>
                </a:cxn>
                <a:cxn ang="0">
                  <a:pos x="16" y="6"/>
                </a:cxn>
                <a:cxn ang="0">
                  <a:pos x="22" y="10"/>
                </a:cxn>
                <a:cxn ang="0">
                  <a:pos x="22" y="12"/>
                </a:cxn>
                <a:cxn ang="0">
                  <a:pos x="22" y="14"/>
                </a:cxn>
                <a:cxn ang="0">
                  <a:pos x="14" y="12"/>
                </a:cxn>
                <a:cxn ang="0">
                  <a:pos x="6" y="8"/>
                </a:cxn>
                <a:cxn ang="0">
                  <a:pos x="0" y="12"/>
                </a:cxn>
                <a:cxn ang="0">
                  <a:pos x="0" y="12"/>
                </a:cxn>
                <a:cxn ang="0">
                  <a:pos x="4" y="16"/>
                </a:cxn>
                <a:cxn ang="0">
                  <a:pos x="6" y="18"/>
                </a:cxn>
                <a:cxn ang="0">
                  <a:pos x="6" y="24"/>
                </a:cxn>
                <a:cxn ang="0">
                  <a:pos x="12" y="30"/>
                </a:cxn>
                <a:cxn ang="0">
                  <a:pos x="12" y="34"/>
                </a:cxn>
                <a:cxn ang="0">
                  <a:pos x="10" y="34"/>
                </a:cxn>
                <a:cxn ang="0">
                  <a:pos x="10" y="36"/>
                </a:cxn>
                <a:cxn ang="0">
                  <a:pos x="16" y="40"/>
                </a:cxn>
                <a:cxn ang="0">
                  <a:pos x="20" y="42"/>
                </a:cxn>
                <a:cxn ang="0">
                  <a:pos x="20" y="46"/>
                </a:cxn>
                <a:cxn ang="0">
                  <a:pos x="20" y="46"/>
                </a:cxn>
                <a:cxn ang="0">
                  <a:pos x="20" y="48"/>
                </a:cxn>
                <a:cxn ang="0">
                  <a:pos x="18" y="48"/>
                </a:cxn>
                <a:cxn ang="0">
                  <a:pos x="20" y="54"/>
                </a:cxn>
                <a:cxn ang="0">
                  <a:pos x="24" y="54"/>
                </a:cxn>
                <a:cxn ang="0">
                  <a:pos x="30" y="44"/>
                </a:cxn>
                <a:cxn ang="0">
                  <a:pos x="40" y="40"/>
                </a:cxn>
                <a:cxn ang="0">
                  <a:pos x="44" y="44"/>
                </a:cxn>
                <a:cxn ang="0">
                  <a:pos x="46" y="52"/>
                </a:cxn>
                <a:cxn ang="0">
                  <a:pos x="42" y="56"/>
                </a:cxn>
                <a:cxn ang="0">
                  <a:pos x="48" y="60"/>
                </a:cxn>
                <a:cxn ang="0">
                  <a:pos x="54" y="60"/>
                </a:cxn>
                <a:cxn ang="0">
                  <a:pos x="54" y="60"/>
                </a:cxn>
              </a:cxnLst>
              <a:rect l="0" t="0" r="r" b="b"/>
              <a:pathLst>
                <a:path w="72" h="60">
                  <a:moveTo>
                    <a:pt x="54" y="60"/>
                  </a:moveTo>
                  <a:lnTo>
                    <a:pt x="54" y="50"/>
                  </a:lnTo>
                  <a:lnTo>
                    <a:pt x="56" y="48"/>
                  </a:lnTo>
                  <a:lnTo>
                    <a:pt x="58" y="52"/>
                  </a:lnTo>
                  <a:lnTo>
                    <a:pt x="58" y="48"/>
                  </a:lnTo>
                  <a:lnTo>
                    <a:pt x="62" y="32"/>
                  </a:lnTo>
                  <a:lnTo>
                    <a:pt x="66" y="28"/>
                  </a:lnTo>
                  <a:lnTo>
                    <a:pt x="70" y="28"/>
                  </a:lnTo>
                  <a:lnTo>
                    <a:pt x="72" y="30"/>
                  </a:lnTo>
                  <a:lnTo>
                    <a:pt x="70" y="26"/>
                  </a:lnTo>
                  <a:lnTo>
                    <a:pt x="68" y="24"/>
                  </a:lnTo>
                  <a:lnTo>
                    <a:pt x="62" y="24"/>
                  </a:lnTo>
                  <a:lnTo>
                    <a:pt x="54" y="10"/>
                  </a:lnTo>
                  <a:lnTo>
                    <a:pt x="48" y="2"/>
                  </a:lnTo>
                  <a:lnTo>
                    <a:pt x="38" y="12"/>
                  </a:lnTo>
                  <a:lnTo>
                    <a:pt x="32" y="12"/>
                  </a:lnTo>
                  <a:lnTo>
                    <a:pt x="30" y="6"/>
                  </a:lnTo>
                  <a:lnTo>
                    <a:pt x="20" y="0"/>
                  </a:lnTo>
                  <a:lnTo>
                    <a:pt x="16" y="6"/>
                  </a:lnTo>
                  <a:lnTo>
                    <a:pt x="22" y="10"/>
                  </a:lnTo>
                  <a:lnTo>
                    <a:pt x="22" y="12"/>
                  </a:lnTo>
                  <a:lnTo>
                    <a:pt x="22" y="14"/>
                  </a:lnTo>
                  <a:lnTo>
                    <a:pt x="14" y="12"/>
                  </a:lnTo>
                  <a:lnTo>
                    <a:pt x="6" y="8"/>
                  </a:lnTo>
                  <a:lnTo>
                    <a:pt x="0" y="12"/>
                  </a:lnTo>
                  <a:lnTo>
                    <a:pt x="0" y="12"/>
                  </a:lnTo>
                  <a:lnTo>
                    <a:pt x="4" y="16"/>
                  </a:lnTo>
                  <a:lnTo>
                    <a:pt x="6" y="18"/>
                  </a:lnTo>
                  <a:lnTo>
                    <a:pt x="6" y="24"/>
                  </a:lnTo>
                  <a:lnTo>
                    <a:pt x="12" y="30"/>
                  </a:lnTo>
                  <a:lnTo>
                    <a:pt x="12" y="34"/>
                  </a:lnTo>
                  <a:lnTo>
                    <a:pt x="10" y="34"/>
                  </a:lnTo>
                  <a:lnTo>
                    <a:pt x="10" y="36"/>
                  </a:lnTo>
                  <a:lnTo>
                    <a:pt x="16" y="40"/>
                  </a:lnTo>
                  <a:lnTo>
                    <a:pt x="20" y="42"/>
                  </a:lnTo>
                  <a:lnTo>
                    <a:pt x="20" y="46"/>
                  </a:lnTo>
                  <a:lnTo>
                    <a:pt x="20" y="46"/>
                  </a:lnTo>
                  <a:lnTo>
                    <a:pt x="20" y="48"/>
                  </a:lnTo>
                  <a:lnTo>
                    <a:pt x="18" y="48"/>
                  </a:lnTo>
                  <a:lnTo>
                    <a:pt x="20" y="54"/>
                  </a:lnTo>
                  <a:lnTo>
                    <a:pt x="24" y="54"/>
                  </a:lnTo>
                  <a:lnTo>
                    <a:pt x="30" y="44"/>
                  </a:lnTo>
                  <a:lnTo>
                    <a:pt x="40" y="40"/>
                  </a:lnTo>
                  <a:lnTo>
                    <a:pt x="44" y="44"/>
                  </a:lnTo>
                  <a:lnTo>
                    <a:pt x="46" y="52"/>
                  </a:lnTo>
                  <a:lnTo>
                    <a:pt x="42" y="56"/>
                  </a:lnTo>
                  <a:lnTo>
                    <a:pt x="48" y="60"/>
                  </a:lnTo>
                  <a:lnTo>
                    <a:pt x="54" y="60"/>
                  </a:lnTo>
                  <a:lnTo>
                    <a:pt x="54"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5" name="Freeform 267"/>
            <p:cNvSpPr>
              <a:spLocks/>
            </p:cNvSpPr>
            <p:nvPr/>
          </p:nvSpPr>
          <p:spPr bwMode="auto">
            <a:xfrm>
              <a:off x="2630488" y="4440238"/>
              <a:ext cx="120650" cy="133350"/>
            </a:xfrm>
            <a:custGeom>
              <a:avLst/>
              <a:gdLst/>
              <a:ahLst/>
              <a:cxnLst>
                <a:cxn ang="0">
                  <a:pos x="74" y="20"/>
                </a:cxn>
                <a:cxn ang="0">
                  <a:pos x="64" y="14"/>
                </a:cxn>
                <a:cxn ang="0">
                  <a:pos x="62" y="16"/>
                </a:cxn>
                <a:cxn ang="0">
                  <a:pos x="48" y="16"/>
                </a:cxn>
                <a:cxn ang="0">
                  <a:pos x="46" y="10"/>
                </a:cxn>
                <a:cxn ang="0">
                  <a:pos x="42" y="8"/>
                </a:cxn>
                <a:cxn ang="0">
                  <a:pos x="36" y="4"/>
                </a:cxn>
                <a:cxn ang="0">
                  <a:pos x="26" y="0"/>
                </a:cxn>
                <a:cxn ang="0">
                  <a:pos x="16" y="8"/>
                </a:cxn>
                <a:cxn ang="0">
                  <a:pos x="12" y="8"/>
                </a:cxn>
                <a:cxn ang="0">
                  <a:pos x="10" y="8"/>
                </a:cxn>
                <a:cxn ang="0">
                  <a:pos x="10" y="16"/>
                </a:cxn>
                <a:cxn ang="0">
                  <a:pos x="6" y="22"/>
                </a:cxn>
                <a:cxn ang="0">
                  <a:pos x="6" y="28"/>
                </a:cxn>
                <a:cxn ang="0">
                  <a:pos x="0" y="32"/>
                </a:cxn>
                <a:cxn ang="0">
                  <a:pos x="0" y="50"/>
                </a:cxn>
                <a:cxn ang="0">
                  <a:pos x="8" y="54"/>
                </a:cxn>
                <a:cxn ang="0">
                  <a:pos x="12" y="48"/>
                </a:cxn>
                <a:cxn ang="0">
                  <a:pos x="14" y="52"/>
                </a:cxn>
                <a:cxn ang="0">
                  <a:pos x="12" y="60"/>
                </a:cxn>
                <a:cxn ang="0">
                  <a:pos x="6" y="64"/>
                </a:cxn>
                <a:cxn ang="0">
                  <a:pos x="8" y="70"/>
                </a:cxn>
                <a:cxn ang="0">
                  <a:pos x="4" y="74"/>
                </a:cxn>
                <a:cxn ang="0">
                  <a:pos x="4" y="78"/>
                </a:cxn>
                <a:cxn ang="0">
                  <a:pos x="10" y="78"/>
                </a:cxn>
                <a:cxn ang="0">
                  <a:pos x="12" y="80"/>
                </a:cxn>
                <a:cxn ang="0">
                  <a:pos x="16" y="80"/>
                </a:cxn>
                <a:cxn ang="0">
                  <a:pos x="18" y="84"/>
                </a:cxn>
                <a:cxn ang="0">
                  <a:pos x="24" y="84"/>
                </a:cxn>
                <a:cxn ang="0">
                  <a:pos x="28" y="80"/>
                </a:cxn>
                <a:cxn ang="0">
                  <a:pos x="30" y="70"/>
                </a:cxn>
                <a:cxn ang="0">
                  <a:pos x="32" y="66"/>
                </a:cxn>
                <a:cxn ang="0">
                  <a:pos x="36" y="66"/>
                </a:cxn>
                <a:cxn ang="0">
                  <a:pos x="38" y="60"/>
                </a:cxn>
                <a:cxn ang="0">
                  <a:pos x="56" y="52"/>
                </a:cxn>
                <a:cxn ang="0">
                  <a:pos x="68" y="42"/>
                </a:cxn>
                <a:cxn ang="0">
                  <a:pos x="74" y="32"/>
                </a:cxn>
                <a:cxn ang="0">
                  <a:pos x="76" y="32"/>
                </a:cxn>
                <a:cxn ang="0">
                  <a:pos x="70" y="22"/>
                </a:cxn>
                <a:cxn ang="0">
                  <a:pos x="70" y="20"/>
                </a:cxn>
                <a:cxn ang="0">
                  <a:pos x="74" y="20"/>
                </a:cxn>
                <a:cxn ang="0">
                  <a:pos x="74" y="20"/>
                </a:cxn>
              </a:cxnLst>
              <a:rect l="0" t="0" r="r" b="b"/>
              <a:pathLst>
                <a:path w="76" h="84">
                  <a:moveTo>
                    <a:pt x="74" y="20"/>
                  </a:moveTo>
                  <a:lnTo>
                    <a:pt x="64" y="14"/>
                  </a:lnTo>
                  <a:lnTo>
                    <a:pt x="62" y="16"/>
                  </a:lnTo>
                  <a:lnTo>
                    <a:pt x="48" y="16"/>
                  </a:lnTo>
                  <a:lnTo>
                    <a:pt x="46" y="10"/>
                  </a:lnTo>
                  <a:lnTo>
                    <a:pt x="42" y="8"/>
                  </a:lnTo>
                  <a:lnTo>
                    <a:pt x="36" y="4"/>
                  </a:lnTo>
                  <a:lnTo>
                    <a:pt x="26" y="0"/>
                  </a:lnTo>
                  <a:lnTo>
                    <a:pt x="16" y="8"/>
                  </a:lnTo>
                  <a:lnTo>
                    <a:pt x="12" y="8"/>
                  </a:lnTo>
                  <a:lnTo>
                    <a:pt x="10" y="8"/>
                  </a:lnTo>
                  <a:lnTo>
                    <a:pt x="10" y="16"/>
                  </a:lnTo>
                  <a:lnTo>
                    <a:pt x="6" y="22"/>
                  </a:lnTo>
                  <a:lnTo>
                    <a:pt x="6" y="28"/>
                  </a:lnTo>
                  <a:lnTo>
                    <a:pt x="0" y="32"/>
                  </a:lnTo>
                  <a:lnTo>
                    <a:pt x="0" y="50"/>
                  </a:lnTo>
                  <a:lnTo>
                    <a:pt x="8" y="54"/>
                  </a:lnTo>
                  <a:lnTo>
                    <a:pt x="12" y="48"/>
                  </a:lnTo>
                  <a:lnTo>
                    <a:pt x="14" y="52"/>
                  </a:lnTo>
                  <a:lnTo>
                    <a:pt x="12" y="60"/>
                  </a:lnTo>
                  <a:lnTo>
                    <a:pt x="6" y="64"/>
                  </a:lnTo>
                  <a:lnTo>
                    <a:pt x="8" y="70"/>
                  </a:lnTo>
                  <a:lnTo>
                    <a:pt x="4" y="74"/>
                  </a:lnTo>
                  <a:lnTo>
                    <a:pt x="4" y="78"/>
                  </a:lnTo>
                  <a:lnTo>
                    <a:pt x="10" y="78"/>
                  </a:lnTo>
                  <a:lnTo>
                    <a:pt x="12" y="80"/>
                  </a:lnTo>
                  <a:lnTo>
                    <a:pt x="16" y="80"/>
                  </a:lnTo>
                  <a:lnTo>
                    <a:pt x="18" y="84"/>
                  </a:lnTo>
                  <a:lnTo>
                    <a:pt x="24" y="84"/>
                  </a:lnTo>
                  <a:lnTo>
                    <a:pt x="28" y="80"/>
                  </a:lnTo>
                  <a:lnTo>
                    <a:pt x="30" y="70"/>
                  </a:lnTo>
                  <a:lnTo>
                    <a:pt x="32" y="66"/>
                  </a:lnTo>
                  <a:lnTo>
                    <a:pt x="36" y="66"/>
                  </a:lnTo>
                  <a:lnTo>
                    <a:pt x="38" y="60"/>
                  </a:lnTo>
                  <a:lnTo>
                    <a:pt x="56" y="52"/>
                  </a:lnTo>
                  <a:lnTo>
                    <a:pt x="68" y="42"/>
                  </a:lnTo>
                  <a:lnTo>
                    <a:pt x="74" y="32"/>
                  </a:lnTo>
                  <a:lnTo>
                    <a:pt x="76" y="32"/>
                  </a:lnTo>
                  <a:lnTo>
                    <a:pt x="70" y="22"/>
                  </a:lnTo>
                  <a:lnTo>
                    <a:pt x="70" y="20"/>
                  </a:lnTo>
                  <a:lnTo>
                    <a:pt x="74" y="20"/>
                  </a:lnTo>
                  <a:lnTo>
                    <a:pt x="7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6" name="Freeform 268"/>
            <p:cNvSpPr>
              <a:spLocks/>
            </p:cNvSpPr>
            <p:nvPr/>
          </p:nvSpPr>
          <p:spPr bwMode="auto">
            <a:xfrm>
              <a:off x="2671763" y="4205288"/>
              <a:ext cx="257175" cy="352425"/>
            </a:xfrm>
            <a:custGeom>
              <a:avLst/>
              <a:gdLst/>
              <a:ahLst/>
              <a:cxnLst>
                <a:cxn ang="0">
                  <a:pos x="122" y="208"/>
                </a:cxn>
                <a:cxn ang="0">
                  <a:pos x="114" y="218"/>
                </a:cxn>
                <a:cxn ang="0">
                  <a:pos x="112" y="214"/>
                </a:cxn>
                <a:cxn ang="0">
                  <a:pos x="116" y="200"/>
                </a:cxn>
                <a:cxn ang="0">
                  <a:pos x="102" y="198"/>
                </a:cxn>
                <a:cxn ang="0">
                  <a:pos x="88" y="200"/>
                </a:cxn>
                <a:cxn ang="0">
                  <a:pos x="76" y="196"/>
                </a:cxn>
                <a:cxn ang="0">
                  <a:pos x="72" y="190"/>
                </a:cxn>
                <a:cxn ang="0">
                  <a:pos x="64" y="180"/>
                </a:cxn>
                <a:cxn ang="0">
                  <a:pos x="56" y="170"/>
                </a:cxn>
                <a:cxn ang="0">
                  <a:pos x="38" y="162"/>
                </a:cxn>
                <a:cxn ang="0">
                  <a:pos x="22" y="164"/>
                </a:cxn>
                <a:cxn ang="0">
                  <a:pos x="16" y="156"/>
                </a:cxn>
                <a:cxn ang="0">
                  <a:pos x="0" y="148"/>
                </a:cxn>
                <a:cxn ang="0">
                  <a:pos x="0" y="142"/>
                </a:cxn>
                <a:cxn ang="0">
                  <a:pos x="6" y="134"/>
                </a:cxn>
                <a:cxn ang="0">
                  <a:pos x="18" y="124"/>
                </a:cxn>
                <a:cxn ang="0">
                  <a:pos x="26" y="114"/>
                </a:cxn>
                <a:cxn ang="0">
                  <a:pos x="20" y="114"/>
                </a:cxn>
                <a:cxn ang="0">
                  <a:pos x="18" y="94"/>
                </a:cxn>
                <a:cxn ang="0">
                  <a:pos x="20" y="80"/>
                </a:cxn>
                <a:cxn ang="0">
                  <a:pos x="14" y="68"/>
                </a:cxn>
                <a:cxn ang="0">
                  <a:pos x="18" y="64"/>
                </a:cxn>
                <a:cxn ang="0">
                  <a:pos x="20" y="54"/>
                </a:cxn>
                <a:cxn ang="0">
                  <a:pos x="28" y="60"/>
                </a:cxn>
                <a:cxn ang="0">
                  <a:pos x="34" y="46"/>
                </a:cxn>
                <a:cxn ang="0">
                  <a:pos x="42" y="38"/>
                </a:cxn>
                <a:cxn ang="0">
                  <a:pos x="52" y="20"/>
                </a:cxn>
                <a:cxn ang="0">
                  <a:pos x="58" y="20"/>
                </a:cxn>
                <a:cxn ang="0">
                  <a:pos x="64" y="14"/>
                </a:cxn>
                <a:cxn ang="0">
                  <a:pos x="76" y="14"/>
                </a:cxn>
                <a:cxn ang="0">
                  <a:pos x="92" y="2"/>
                </a:cxn>
                <a:cxn ang="0">
                  <a:pos x="94" y="0"/>
                </a:cxn>
                <a:cxn ang="0">
                  <a:pos x="104" y="2"/>
                </a:cxn>
                <a:cxn ang="0">
                  <a:pos x="102" y="8"/>
                </a:cxn>
                <a:cxn ang="0">
                  <a:pos x="84" y="20"/>
                </a:cxn>
                <a:cxn ang="0">
                  <a:pos x="78" y="36"/>
                </a:cxn>
                <a:cxn ang="0">
                  <a:pos x="80" y="44"/>
                </a:cxn>
                <a:cxn ang="0">
                  <a:pos x="88" y="56"/>
                </a:cxn>
                <a:cxn ang="0">
                  <a:pos x="92" y="70"/>
                </a:cxn>
                <a:cxn ang="0">
                  <a:pos x="112" y="70"/>
                </a:cxn>
                <a:cxn ang="0">
                  <a:pos x="128" y="84"/>
                </a:cxn>
                <a:cxn ang="0">
                  <a:pos x="142" y="86"/>
                </a:cxn>
                <a:cxn ang="0">
                  <a:pos x="152" y="84"/>
                </a:cxn>
                <a:cxn ang="0">
                  <a:pos x="150" y="96"/>
                </a:cxn>
                <a:cxn ang="0">
                  <a:pos x="150" y="112"/>
                </a:cxn>
                <a:cxn ang="0">
                  <a:pos x="156" y="122"/>
                </a:cxn>
                <a:cxn ang="0">
                  <a:pos x="156" y="136"/>
                </a:cxn>
                <a:cxn ang="0">
                  <a:pos x="158" y="150"/>
                </a:cxn>
                <a:cxn ang="0">
                  <a:pos x="154" y="140"/>
                </a:cxn>
                <a:cxn ang="0">
                  <a:pos x="144" y="140"/>
                </a:cxn>
                <a:cxn ang="0">
                  <a:pos x="122" y="144"/>
                </a:cxn>
                <a:cxn ang="0">
                  <a:pos x="124" y="152"/>
                </a:cxn>
                <a:cxn ang="0">
                  <a:pos x="130" y="158"/>
                </a:cxn>
                <a:cxn ang="0">
                  <a:pos x="118" y="160"/>
                </a:cxn>
                <a:cxn ang="0">
                  <a:pos x="124" y="174"/>
                </a:cxn>
                <a:cxn ang="0">
                  <a:pos x="124" y="194"/>
                </a:cxn>
              </a:cxnLst>
              <a:rect l="0" t="0" r="r" b="b"/>
              <a:pathLst>
                <a:path w="162" h="222">
                  <a:moveTo>
                    <a:pt x="124" y="194"/>
                  </a:moveTo>
                  <a:lnTo>
                    <a:pt x="122" y="208"/>
                  </a:lnTo>
                  <a:lnTo>
                    <a:pt x="120" y="222"/>
                  </a:lnTo>
                  <a:lnTo>
                    <a:pt x="114" y="218"/>
                  </a:lnTo>
                  <a:lnTo>
                    <a:pt x="112" y="216"/>
                  </a:lnTo>
                  <a:lnTo>
                    <a:pt x="112" y="214"/>
                  </a:lnTo>
                  <a:lnTo>
                    <a:pt x="118" y="204"/>
                  </a:lnTo>
                  <a:lnTo>
                    <a:pt x="116" y="200"/>
                  </a:lnTo>
                  <a:lnTo>
                    <a:pt x="106" y="196"/>
                  </a:lnTo>
                  <a:lnTo>
                    <a:pt x="102" y="198"/>
                  </a:lnTo>
                  <a:lnTo>
                    <a:pt x="94" y="196"/>
                  </a:lnTo>
                  <a:lnTo>
                    <a:pt x="88" y="200"/>
                  </a:lnTo>
                  <a:lnTo>
                    <a:pt x="78" y="198"/>
                  </a:lnTo>
                  <a:lnTo>
                    <a:pt x="76" y="196"/>
                  </a:lnTo>
                  <a:lnTo>
                    <a:pt x="76" y="192"/>
                  </a:lnTo>
                  <a:lnTo>
                    <a:pt x="72" y="190"/>
                  </a:lnTo>
                  <a:lnTo>
                    <a:pt x="70" y="182"/>
                  </a:lnTo>
                  <a:lnTo>
                    <a:pt x="64" y="180"/>
                  </a:lnTo>
                  <a:lnTo>
                    <a:pt x="60" y="174"/>
                  </a:lnTo>
                  <a:lnTo>
                    <a:pt x="56" y="170"/>
                  </a:lnTo>
                  <a:lnTo>
                    <a:pt x="48" y="168"/>
                  </a:lnTo>
                  <a:lnTo>
                    <a:pt x="38" y="162"/>
                  </a:lnTo>
                  <a:lnTo>
                    <a:pt x="36" y="164"/>
                  </a:lnTo>
                  <a:lnTo>
                    <a:pt x="22" y="164"/>
                  </a:lnTo>
                  <a:lnTo>
                    <a:pt x="20" y="158"/>
                  </a:lnTo>
                  <a:lnTo>
                    <a:pt x="16" y="156"/>
                  </a:lnTo>
                  <a:lnTo>
                    <a:pt x="10" y="152"/>
                  </a:lnTo>
                  <a:lnTo>
                    <a:pt x="0" y="148"/>
                  </a:lnTo>
                  <a:lnTo>
                    <a:pt x="0" y="144"/>
                  </a:lnTo>
                  <a:lnTo>
                    <a:pt x="0" y="142"/>
                  </a:lnTo>
                  <a:lnTo>
                    <a:pt x="4" y="142"/>
                  </a:lnTo>
                  <a:lnTo>
                    <a:pt x="6" y="134"/>
                  </a:lnTo>
                  <a:lnTo>
                    <a:pt x="16" y="130"/>
                  </a:lnTo>
                  <a:lnTo>
                    <a:pt x="18" y="124"/>
                  </a:lnTo>
                  <a:lnTo>
                    <a:pt x="26" y="114"/>
                  </a:lnTo>
                  <a:lnTo>
                    <a:pt x="26" y="114"/>
                  </a:lnTo>
                  <a:lnTo>
                    <a:pt x="24" y="114"/>
                  </a:lnTo>
                  <a:lnTo>
                    <a:pt x="20" y="114"/>
                  </a:lnTo>
                  <a:lnTo>
                    <a:pt x="20" y="106"/>
                  </a:lnTo>
                  <a:lnTo>
                    <a:pt x="18" y="94"/>
                  </a:lnTo>
                  <a:lnTo>
                    <a:pt x="20" y="90"/>
                  </a:lnTo>
                  <a:lnTo>
                    <a:pt x="20" y="80"/>
                  </a:lnTo>
                  <a:lnTo>
                    <a:pt x="16" y="76"/>
                  </a:lnTo>
                  <a:lnTo>
                    <a:pt x="14" y="68"/>
                  </a:lnTo>
                  <a:lnTo>
                    <a:pt x="16" y="64"/>
                  </a:lnTo>
                  <a:lnTo>
                    <a:pt x="18" y="64"/>
                  </a:lnTo>
                  <a:lnTo>
                    <a:pt x="22" y="60"/>
                  </a:lnTo>
                  <a:lnTo>
                    <a:pt x="20" y="54"/>
                  </a:lnTo>
                  <a:lnTo>
                    <a:pt x="20" y="50"/>
                  </a:lnTo>
                  <a:lnTo>
                    <a:pt x="28" y="60"/>
                  </a:lnTo>
                  <a:lnTo>
                    <a:pt x="28" y="50"/>
                  </a:lnTo>
                  <a:lnTo>
                    <a:pt x="34" y="46"/>
                  </a:lnTo>
                  <a:lnTo>
                    <a:pt x="38" y="40"/>
                  </a:lnTo>
                  <a:lnTo>
                    <a:pt x="42" y="38"/>
                  </a:lnTo>
                  <a:lnTo>
                    <a:pt x="44" y="26"/>
                  </a:lnTo>
                  <a:lnTo>
                    <a:pt x="52" y="20"/>
                  </a:lnTo>
                  <a:lnTo>
                    <a:pt x="56" y="20"/>
                  </a:lnTo>
                  <a:lnTo>
                    <a:pt x="58" y="20"/>
                  </a:lnTo>
                  <a:lnTo>
                    <a:pt x="60" y="22"/>
                  </a:lnTo>
                  <a:lnTo>
                    <a:pt x="64" y="14"/>
                  </a:lnTo>
                  <a:lnTo>
                    <a:pt x="70" y="16"/>
                  </a:lnTo>
                  <a:lnTo>
                    <a:pt x="76" y="14"/>
                  </a:lnTo>
                  <a:lnTo>
                    <a:pt x="88" y="8"/>
                  </a:lnTo>
                  <a:lnTo>
                    <a:pt x="92" y="2"/>
                  </a:lnTo>
                  <a:lnTo>
                    <a:pt x="94" y="2"/>
                  </a:lnTo>
                  <a:lnTo>
                    <a:pt x="94" y="0"/>
                  </a:lnTo>
                  <a:lnTo>
                    <a:pt x="98" y="0"/>
                  </a:lnTo>
                  <a:lnTo>
                    <a:pt x="104" y="2"/>
                  </a:lnTo>
                  <a:lnTo>
                    <a:pt x="104" y="4"/>
                  </a:lnTo>
                  <a:lnTo>
                    <a:pt x="102" y="8"/>
                  </a:lnTo>
                  <a:lnTo>
                    <a:pt x="94" y="10"/>
                  </a:lnTo>
                  <a:lnTo>
                    <a:pt x="84" y="20"/>
                  </a:lnTo>
                  <a:lnTo>
                    <a:pt x="82" y="26"/>
                  </a:lnTo>
                  <a:lnTo>
                    <a:pt x="78" y="36"/>
                  </a:lnTo>
                  <a:lnTo>
                    <a:pt x="74" y="44"/>
                  </a:lnTo>
                  <a:lnTo>
                    <a:pt x="80" y="44"/>
                  </a:lnTo>
                  <a:lnTo>
                    <a:pt x="82" y="50"/>
                  </a:lnTo>
                  <a:lnTo>
                    <a:pt x="88" y="56"/>
                  </a:lnTo>
                  <a:lnTo>
                    <a:pt x="88" y="66"/>
                  </a:lnTo>
                  <a:lnTo>
                    <a:pt x="92" y="70"/>
                  </a:lnTo>
                  <a:lnTo>
                    <a:pt x="100" y="72"/>
                  </a:lnTo>
                  <a:lnTo>
                    <a:pt x="112" y="70"/>
                  </a:lnTo>
                  <a:lnTo>
                    <a:pt x="118" y="74"/>
                  </a:lnTo>
                  <a:lnTo>
                    <a:pt x="128" y="84"/>
                  </a:lnTo>
                  <a:lnTo>
                    <a:pt x="134" y="84"/>
                  </a:lnTo>
                  <a:lnTo>
                    <a:pt x="142" y="86"/>
                  </a:lnTo>
                  <a:lnTo>
                    <a:pt x="150" y="82"/>
                  </a:lnTo>
                  <a:lnTo>
                    <a:pt x="152" y="84"/>
                  </a:lnTo>
                  <a:lnTo>
                    <a:pt x="154" y="86"/>
                  </a:lnTo>
                  <a:lnTo>
                    <a:pt x="150" y="96"/>
                  </a:lnTo>
                  <a:lnTo>
                    <a:pt x="148" y="104"/>
                  </a:lnTo>
                  <a:lnTo>
                    <a:pt x="150" y="112"/>
                  </a:lnTo>
                  <a:lnTo>
                    <a:pt x="154" y="116"/>
                  </a:lnTo>
                  <a:lnTo>
                    <a:pt x="156" y="122"/>
                  </a:lnTo>
                  <a:lnTo>
                    <a:pt x="150" y="130"/>
                  </a:lnTo>
                  <a:lnTo>
                    <a:pt x="156" y="136"/>
                  </a:lnTo>
                  <a:lnTo>
                    <a:pt x="162" y="148"/>
                  </a:lnTo>
                  <a:lnTo>
                    <a:pt x="158" y="150"/>
                  </a:lnTo>
                  <a:lnTo>
                    <a:pt x="156" y="144"/>
                  </a:lnTo>
                  <a:lnTo>
                    <a:pt x="154" y="140"/>
                  </a:lnTo>
                  <a:lnTo>
                    <a:pt x="146" y="142"/>
                  </a:lnTo>
                  <a:lnTo>
                    <a:pt x="144" y="140"/>
                  </a:lnTo>
                  <a:lnTo>
                    <a:pt x="142" y="144"/>
                  </a:lnTo>
                  <a:lnTo>
                    <a:pt x="122" y="144"/>
                  </a:lnTo>
                  <a:lnTo>
                    <a:pt x="122" y="152"/>
                  </a:lnTo>
                  <a:lnTo>
                    <a:pt x="124" y="152"/>
                  </a:lnTo>
                  <a:lnTo>
                    <a:pt x="128" y="152"/>
                  </a:lnTo>
                  <a:lnTo>
                    <a:pt x="130" y="158"/>
                  </a:lnTo>
                  <a:lnTo>
                    <a:pt x="126" y="158"/>
                  </a:lnTo>
                  <a:lnTo>
                    <a:pt x="118" y="160"/>
                  </a:lnTo>
                  <a:lnTo>
                    <a:pt x="118" y="168"/>
                  </a:lnTo>
                  <a:lnTo>
                    <a:pt x="124" y="174"/>
                  </a:lnTo>
                  <a:lnTo>
                    <a:pt x="126" y="182"/>
                  </a:lnTo>
                  <a:lnTo>
                    <a:pt x="124" y="194"/>
                  </a:lnTo>
                  <a:lnTo>
                    <a:pt x="124" y="19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7" name="Freeform 269"/>
            <p:cNvSpPr>
              <a:spLocks/>
            </p:cNvSpPr>
            <p:nvPr/>
          </p:nvSpPr>
          <p:spPr bwMode="auto">
            <a:xfrm>
              <a:off x="2779713" y="4357688"/>
              <a:ext cx="828675" cy="869950"/>
            </a:xfrm>
            <a:custGeom>
              <a:avLst/>
              <a:gdLst/>
              <a:ahLst/>
              <a:cxnLst>
                <a:cxn ang="0">
                  <a:pos x="288" y="526"/>
                </a:cxn>
                <a:cxn ang="0">
                  <a:pos x="322" y="480"/>
                </a:cxn>
                <a:cxn ang="0">
                  <a:pos x="338" y="448"/>
                </a:cxn>
                <a:cxn ang="0">
                  <a:pos x="342" y="420"/>
                </a:cxn>
                <a:cxn ang="0">
                  <a:pos x="386" y="390"/>
                </a:cxn>
                <a:cxn ang="0">
                  <a:pos x="394" y="384"/>
                </a:cxn>
                <a:cxn ang="0">
                  <a:pos x="424" y="382"/>
                </a:cxn>
                <a:cxn ang="0">
                  <a:pos x="446" y="350"/>
                </a:cxn>
                <a:cxn ang="0">
                  <a:pos x="462" y="308"/>
                </a:cxn>
                <a:cxn ang="0">
                  <a:pos x="470" y="244"/>
                </a:cxn>
                <a:cxn ang="0">
                  <a:pos x="502" y="210"/>
                </a:cxn>
                <a:cxn ang="0">
                  <a:pos x="522" y="164"/>
                </a:cxn>
                <a:cxn ang="0">
                  <a:pos x="492" y="136"/>
                </a:cxn>
                <a:cxn ang="0">
                  <a:pos x="428" y="108"/>
                </a:cxn>
                <a:cxn ang="0">
                  <a:pos x="396" y="100"/>
                </a:cxn>
                <a:cxn ang="0">
                  <a:pos x="388" y="90"/>
                </a:cxn>
                <a:cxn ang="0">
                  <a:pos x="366" y="84"/>
                </a:cxn>
                <a:cxn ang="0">
                  <a:pos x="340" y="90"/>
                </a:cxn>
                <a:cxn ang="0">
                  <a:pos x="310" y="96"/>
                </a:cxn>
                <a:cxn ang="0">
                  <a:pos x="302" y="94"/>
                </a:cxn>
                <a:cxn ang="0">
                  <a:pos x="308" y="84"/>
                </a:cxn>
                <a:cxn ang="0">
                  <a:pos x="302" y="86"/>
                </a:cxn>
                <a:cxn ang="0">
                  <a:pos x="314" y="46"/>
                </a:cxn>
                <a:cxn ang="0">
                  <a:pos x="298" y="16"/>
                </a:cxn>
                <a:cxn ang="0">
                  <a:pos x="272" y="42"/>
                </a:cxn>
                <a:cxn ang="0">
                  <a:pos x="248" y="38"/>
                </a:cxn>
                <a:cxn ang="0">
                  <a:pos x="234" y="44"/>
                </a:cxn>
                <a:cxn ang="0">
                  <a:pos x="208" y="50"/>
                </a:cxn>
                <a:cxn ang="0">
                  <a:pos x="190" y="46"/>
                </a:cxn>
                <a:cxn ang="0">
                  <a:pos x="192" y="18"/>
                </a:cxn>
                <a:cxn ang="0">
                  <a:pos x="184" y="0"/>
                </a:cxn>
                <a:cxn ang="0">
                  <a:pos x="168" y="10"/>
                </a:cxn>
                <a:cxn ang="0">
                  <a:pos x="140" y="18"/>
                </a:cxn>
                <a:cxn ang="0">
                  <a:pos x="128" y="22"/>
                </a:cxn>
                <a:cxn ang="0">
                  <a:pos x="140" y="40"/>
                </a:cxn>
                <a:cxn ang="0">
                  <a:pos x="110" y="60"/>
                </a:cxn>
                <a:cxn ang="0">
                  <a:pos x="88" y="48"/>
                </a:cxn>
                <a:cxn ang="0">
                  <a:pos x="74" y="48"/>
                </a:cxn>
                <a:cxn ang="0">
                  <a:pos x="60" y="56"/>
                </a:cxn>
                <a:cxn ang="0">
                  <a:pos x="50" y="72"/>
                </a:cxn>
                <a:cxn ang="0">
                  <a:pos x="54" y="112"/>
                </a:cxn>
                <a:cxn ang="0">
                  <a:pos x="30" y="132"/>
                </a:cxn>
                <a:cxn ang="0">
                  <a:pos x="4" y="160"/>
                </a:cxn>
                <a:cxn ang="0">
                  <a:pos x="12" y="196"/>
                </a:cxn>
                <a:cxn ang="0">
                  <a:pos x="36" y="200"/>
                </a:cxn>
                <a:cxn ang="0">
                  <a:pos x="56" y="216"/>
                </a:cxn>
                <a:cxn ang="0">
                  <a:pos x="112" y="200"/>
                </a:cxn>
                <a:cxn ang="0">
                  <a:pos x="112" y="220"/>
                </a:cxn>
                <a:cxn ang="0">
                  <a:pos x="144" y="242"/>
                </a:cxn>
                <a:cxn ang="0">
                  <a:pos x="174" y="254"/>
                </a:cxn>
                <a:cxn ang="0">
                  <a:pos x="178" y="276"/>
                </a:cxn>
                <a:cxn ang="0">
                  <a:pos x="206" y="302"/>
                </a:cxn>
                <a:cxn ang="0">
                  <a:pos x="212" y="336"/>
                </a:cxn>
                <a:cxn ang="0">
                  <a:pos x="212" y="348"/>
                </a:cxn>
                <a:cxn ang="0">
                  <a:pos x="234" y="372"/>
                </a:cxn>
                <a:cxn ang="0">
                  <a:pos x="246" y="396"/>
                </a:cxn>
                <a:cxn ang="0">
                  <a:pos x="262" y="406"/>
                </a:cxn>
                <a:cxn ang="0">
                  <a:pos x="270" y="434"/>
                </a:cxn>
                <a:cxn ang="0">
                  <a:pos x="240" y="466"/>
                </a:cxn>
                <a:cxn ang="0">
                  <a:pos x="224" y="490"/>
                </a:cxn>
                <a:cxn ang="0">
                  <a:pos x="242" y="504"/>
                </a:cxn>
                <a:cxn ang="0">
                  <a:pos x="262" y="516"/>
                </a:cxn>
                <a:cxn ang="0">
                  <a:pos x="272" y="538"/>
                </a:cxn>
              </a:cxnLst>
              <a:rect l="0" t="0" r="r" b="b"/>
              <a:pathLst>
                <a:path w="522" h="548">
                  <a:moveTo>
                    <a:pt x="274" y="548"/>
                  </a:moveTo>
                  <a:lnTo>
                    <a:pt x="280" y="542"/>
                  </a:lnTo>
                  <a:lnTo>
                    <a:pt x="286" y="534"/>
                  </a:lnTo>
                  <a:lnTo>
                    <a:pt x="288" y="526"/>
                  </a:lnTo>
                  <a:lnTo>
                    <a:pt x="304" y="512"/>
                  </a:lnTo>
                  <a:lnTo>
                    <a:pt x="314" y="496"/>
                  </a:lnTo>
                  <a:lnTo>
                    <a:pt x="316" y="492"/>
                  </a:lnTo>
                  <a:lnTo>
                    <a:pt x="322" y="480"/>
                  </a:lnTo>
                  <a:lnTo>
                    <a:pt x="328" y="472"/>
                  </a:lnTo>
                  <a:lnTo>
                    <a:pt x="334" y="468"/>
                  </a:lnTo>
                  <a:lnTo>
                    <a:pt x="336" y="464"/>
                  </a:lnTo>
                  <a:lnTo>
                    <a:pt x="338" y="448"/>
                  </a:lnTo>
                  <a:lnTo>
                    <a:pt x="340" y="446"/>
                  </a:lnTo>
                  <a:lnTo>
                    <a:pt x="338" y="442"/>
                  </a:lnTo>
                  <a:lnTo>
                    <a:pt x="336" y="430"/>
                  </a:lnTo>
                  <a:lnTo>
                    <a:pt x="342" y="420"/>
                  </a:lnTo>
                  <a:lnTo>
                    <a:pt x="364" y="400"/>
                  </a:lnTo>
                  <a:lnTo>
                    <a:pt x="372" y="396"/>
                  </a:lnTo>
                  <a:lnTo>
                    <a:pt x="380" y="394"/>
                  </a:lnTo>
                  <a:lnTo>
                    <a:pt x="386" y="390"/>
                  </a:lnTo>
                  <a:lnTo>
                    <a:pt x="390" y="388"/>
                  </a:lnTo>
                  <a:lnTo>
                    <a:pt x="390" y="386"/>
                  </a:lnTo>
                  <a:lnTo>
                    <a:pt x="392" y="384"/>
                  </a:lnTo>
                  <a:lnTo>
                    <a:pt x="394" y="384"/>
                  </a:lnTo>
                  <a:lnTo>
                    <a:pt x="400" y="384"/>
                  </a:lnTo>
                  <a:lnTo>
                    <a:pt x="406" y="384"/>
                  </a:lnTo>
                  <a:lnTo>
                    <a:pt x="410" y="382"/>
                  </a:lnTo>
                  <a:lnTo>
                    <a:pt x="424" y="382"/>
                  </a:lnTo>
                  <a:lnTo>
                    <a:pt x="426" y="378"/>
                  </a:lnTo>
                  <a:lnTo>
                    <a:pt x="436" y="370"/>
                  </a:lnTo>
                  <a:lnTo>
                    <a:pt x="440" y="360"/>
                  </a:lnTo>
                  <a:lnTo>
                    <a:pt x="446" y="350"/>
                  </a:lnTo>
                  <a:lnTo>
                    <a:pt x="450" y="340"/>
                  </a:lnTo>
                  <a:lnTo>
                    <a:pt x="456" y="334"/>
                  </a:lnTo>
                  <a:lnTo>
                    <a:pt x="458" y="316"/>
                  </a:lnTo>
                  <a:lnTo>
                    <a:pt x="462" y="308"/>
                  </a:lnTo>
                  <a:lnTo>
                    <a:pt x="466" y="284"/>
                  </a:lnTo>
                  <a:lnTo>
                    <a:pt x="464" y="264"/>
                  </a:lnTo>
                  <a:lnTo>
                    <a:pt x="466" y="246"/>
                  </a:lnTo>
                  <a:lnTo>
                    <a:pt x="470" y="244"/>
                  </a:lnTo>
                  <a:lnTo>
                    <a:pt x="474" y="244"/>
                  </a:lnTo>
                  <a:lnTo>
                    <a:pt x="478" y="242"/>
                  </a:lnTo>
                  <a:lnTo>
                    <a:pt x="488" y="220"/>
                  </a:lnTo>
                  <a:lnTo>
                    <a:pt x="502" y="210"/>
                  </a:lnTo>
                  <a:lnTo>
                    <a:pt x="502" y="208"/>
                  </a:lnTo>
                  <a:lnTo>
                    <a:pt x="516" y="190"/>
                  </a:lnTo>
                  <a:lnTo>
                    <a:pt x="520" y="178"/>
                  </a:lnTo>
                  <a:lnTo>
                    <a:pt x="522" y="164"/>
                  </a:lnTo>
                  <a:lnTo>
                    <a:pt x="522" y="160"/>
                  </a:lnTo>
                  <a:lnTo>
                    <a:pt x="518" y="146"/>
                  </a:lnTo>
                  <a:lnTo>
                    <a:pt x="514" y="140"/>
                  </a:lnTo>
                  <a:lnTo>
                    <a:pt x="492" y="136"/>
                  </a:lnTo>
                  <a:lnTo>
                    <a:pt x="472" y="120"/>
                  </a:lnTo>
                  <a:lnTo>
                    <a:pt x="460" y="112"/>
                  </a:lnTo>
                  <a:lnTo>
                    <a:pt x="454" y="110"/>
                  </a:lnTo>
                  <a:lnTo>
                    <a:pt x="428" y="108"/>
                  </a:lnTo>
                  <a:lnTo>
                    <a:pt x="408" y="104"/>
                  </a:lnTo>
                  <a:lnTo>
                    <a:pt x="406" y="102"/>
                  </a:lnTo>
                  <a:lnTo>
                    <a:pt x="394" y="106"/>
                  </a:lnTo>
                  <a:lnTo>
                    <a:pt x="396" y="100"/>
                  </a:lnTo>
                  <a:lnTo>
                    <a:pt x="394" y="100"/>
                  </a:lnTo>
                  <a:lnTo>
                    <a:pt x="392" y="100"/>
                  </a:lnTo>
                  <a:lnTo>
                    <a:pt x="392" y="96"/>
                  </a:lnTo>
                  <a:lnTo>
                    <a:pt x="388" y="90"/>
                  </a:lnTo>
                  <a:lnTo>
                    <a:pt x="382" y="94"/>
                  </a:lnTo>
                  <a:lnTo>
                    <a:pt x="380" y="88"/>
                  </a:lnTo>
                  <a:lnTo>
                    <a:pt x="370" y="84"/>
                  </a:lnTo>
                  <a:lnTo>
                    <a:pt x="366" y="84"/>
                  </a:lnTo>
                  <a:lnTo>
                    <a:pt x="358" y="80"/>
                  </a:lnTo>
                  <a:lnTo>
                    <a:pt x="348" y="78"/>
                  </a:lnTo>
                  <a:lnTo>
                    <a:pt x="346" y="80"/>
                  </a:lnTo>
                  <a:lnTo>
                    <a:pt x="340" y="90"/>
                  </a:lnTo>
                  <a:lnTo>
                    <a:pt x="334" y="92"/>
                  </a:lnTo>
                  <a:lnTo>
                    <a:pt x="328" y="104"/>
                  </a:lnTo>
                  <a:lnTo>
                    <a:pt x="328" y="94"/>
                  </a:lnTo>
                  <a:lnTo>
                    <a:pt x="310" y="96"/>
                  </a:lnTo>
                  <a:lnTo>
                    <a:pt x="308" y="96"/>
                  </a:lnTo>
                  <a:lnTo>
                    <a:pt x="302" y="96"/>
                  </a:lnTo>
                  <a:lnTo>
                    <a:pt x="300" y="98"/>
                  </a:lnTo>
                  <a:lnTo>
                    <a:pt x="302" y="94"/>
                  </a:lnTo>
                  <a:lnTo>
                    <a:pt x="308" y="96"/>
                  </a:lnTo>
                  <a:lnTo>
                    <a:pt x="310" y="94"/>
                  </a:lnTo>
                  <a:lnTo>
                    <a:pt x="312" y="88"/>
                  </a:lnTo>
                  <a:lnTo>
                    <a:pt x="308" y="84"/>
                  </a:lnTo>
                  <a:lnTo>
                    <a:pt x="310" y="82"/>
                  </a:lnTo>
                  <a:lnTo>
                    <a:pt x="306" y="82"/>
                  </a:lnTo>
                  <a:lnTo>
                    <a:pt x="304" y="86"/>
                  </a:lnTo>
                  <a:lnTo>
                    <a:pt x="302" y="86"/>
                  </a:lnTo>
                  <a:lnTo>
                    <a:pt x="302" y="76"/>
                  </a:lnTo>
                  <a:lnTo>
                    <a:pt x="318" y="58"/>
                  </a:lnTo>
                  <a:lnTo>
                    <a:pt x="320" y="48"/>
                  </a:lnTo>
                  <a:lnTo>
                    <a:pt x="314" y="46"/>
                  </a:lnTo>
                  <a:lnTo>
                    <a:pt x="310" y="32"/>
                  </a:lnTo>
                  <a:lnTo>
                    <a:pt x="304" y="18"/>
                  </a:lnTo>
                  <a:lnTo>
                    <a:pt x="302" y="14"/>
                  </a:lnTo>
                  <a:lnTo>
                    <a:pt x="298" y="16"/>
                  </a:lnTo>
                  <a:lnTo>
                    <a:pt x="290" y="28"/>
                  </a:lnTo>
                  <a:lnTo>
                    <a:pt x="286" y="36"/>
                  </a:lnTo>
                  <a:lnTo>
                    <a:pt x="280" y="42"/>
                  </a:lnTo>
                  <a:lnTo>
                    <a:pt x="272" y="42"/>
                  </a:lnTo>
                  <a:lnTo>
                    <a:pt x="266" y="44"/>
                  </a:lnTo>
                  <a:lnTo>
                    <a:pt x="260" y="40"/>
                  </a:lnTo>
                  <a:lnTo>
                    <a:pt x="254" y="36"/>
                  </a:lnTo>
                  <a:lnTo>
                    <a:pt x="248" y="38"/>
                  </a:lnTo>
                  <a:lnTo>
                    <a:pt x="242" y="38"/>
                  </a:lnTo>
                  <a:lnTo>
                    <a:pt x="242" y="38"/>
                  </a:lnTo>
                  <a:lnTo>
                    <a:pt x="240" y="46"/>
                  </a:lnTo>
                  <a:lnTo>
                    <a:pt x="234" y="44"/>
                  </a:lnTo>
                  <a:lnTo>
                    <a:pt x="228" y="44"/>
                  </a:lnTo>
                  <a:lnTo>
                    <a:pt x="224" y="44"/>
                  </a:lnTo>
                  <a:lnTo>
                    <a:pt x="218" y="48"/>
                  </a:lnTo>
                  <a:lnTo>
                    <a:pt x="208" y="50"/>
                  </a:lnTo>
                  <a:lnTo>
                    <a:pt x="204" y="54"/>
                  </a:lnTo>
                  <a:lnTo>
                    <a:pt x="198" y="52"/>
                  </a:lnTo>
                  <a:lnTo>
                    <a:pt x="194" y="50"/>
                  </a:lnTo>
                  <a:lnTo>
                    <a:pt x="190" y="46"/>
                  </a:lnTo>
                  <a:lnTo>
                    <a:pt x="190" y="40"/>
                  </a:lnTo>
                  <a:lnTo>
                    <a:pt x="188" y="36"/>
                  </a:lnTo>
                  <a:lnTo>
                    <a:pt x="190" y="22"/>
                  </a:lnTo>
                  <a:lnTo>
                    <a:pt x="192" y="18"/>
                  </a:lnTo>
                  <a:lnTo>
                    <a:pt x="190" y="10"/>
                  </a:lnTo>
                  <a:lnTo>
                    <a:pt x="186" y="10"/>
                  </a:lnTo>
                  <a:lnTo>
                    <a:pt x="186" y="4"/>
                  </a:lnTo>
                  <a:lnTo>
                    <a:pt x="184" y="0"/>
                  </a:lnTo>
                  <a:lnTo>
                    <a:pt x="178" y="2"/>
                  </a:lnTo>
                  <a:lnTo>
                    <a:pt x="178" y="4"/>
                  </a:lnTo>
                  <a:lnTo>
                    <a:pt x="172" y="10"/>
                  </a:lnTo>
                  <a:lnTo>
                    <a:pt x="168" y="10"/>
                  </a:lnTo>
                  <a:lnTo>
                    <a:pt x="162" y="14"/>
                  </a:lnTo>
                  <a:lnTo>
                    <a:pt x="150" y="16"/>
                  </a:lnTo>
                  <a:lnTo>
                    <a:pt x="146" y="18"/>
                  </a:lnTo>
                  <a:lnTo>
                    <a:pt x="140" y="18"/>
                  </a:lnTo>
                  <a:lnTo>
                    <a:pt x="130" y="14"/>
                  </a:lnTo>
                  <a:lnTo>
                    <a:pt x="122" y="12"/>
                  </a:lnTo>
                  <a:lnTo>
                    <a:pt x="122" y="18"/>
                  </a:lnTo>
                  <a:lnTo>
                    <a:pt x="128" y="22"/>
                  </a:lnTo>
                  <a:lnTo>
                    <a:pt x="128" y="28"/>
                  </a:lnTo>
                  <a:lnTo>
                    <a:pt x="130" y="38"/>
                  </a:lnTo>
                  <a:lnTo>
                    <a:pt x="140" y="38"/>
                  </a:lnTo>
                  <a:lnTo>
                    <a:pt x="140" y="40"/>
                  </a:lnTo>
                  <a:lnTo>
                    <a:pt x="132" y="44"/>
                  </a:lnTo>
                  <a:lnTo>
                    <a:pt x="128" y="50"/>
                  </a:lnTo>
                  <a:lnTo>
                    <a:pt x="114" y="56"/>
                  </a:lnTo>
                  <a:lnTo>
                    <a:pt x="110" y="60"/>
                  </a:lnTo>
                  <a:lnTo>
                    <a:pt x="100" y="60"/>
                  </a:lnTo>
                  <a:lnTo>
                    <a:pt x="94" y="52"/>
                  </a:lnTo>
                  <a:lnTo>
                    <a:pt x="90" y="54"/>
                  </a:lnTo>
                  <a:lnTo>
                    <a:pt x="88" y="48"/>
                  </a:lnTo>
                  <a:lnTo>
                    <a:pt x="86" y="44"/>
                  </a:lnTo>
                  <a:lnTo>
                    <a:pt x="78" y="46"/>
                  </a:lnTo>
                  <a:lnTo>
                    <a:pt x="76" y="44"/>
                  </a:lnTo>
                  <a:lnTo>
                    <a:pt x="74" y="48"/>
                  </a:lnTo>
                  <a:lnTo>
                    <a:pt x="54" y="48"/>
                  </a:lnTo>
                  <a:lnTo>
                    <a:pt x="54" y="56"/>
                  </a:lnTo>
                  <a:lnTo>
                    <a:pt x="56" y="56"/>
                  </a:lnTo>
                  <a:lnTo>
                    <a:pt x="60" y="56"/>
                  </a:lnTo>
                  <a:lnTo>
                    <a:pt x="62" y="62"/>
                  </a:lnTo>
                  <a:lnTo>
                    <a:pt x="58" y="62"/>
                  </a:lnTo>
                  <a:lnTo>
                    <a:pt x="50" y="64"/>
                  </a:lnTo>
                  <a:lnTo>
                    <a:pt x="50" y="72"/>
                  </a:lnTo>
                  <a:lnTo>
                    <a:pt x="56" y="78"/>
                  </a:lnTo>
                  <a:lnTo>
                    <a:pt x="58" y="86"/>
                  </a:lnTo>
                  <a:lnTo>
                    <a:pt x="56" y="98"/>
                  </a:lnTo>
                  <a:lnTo>
                    <a:pt x="54" y="112"/>
                  </a:lnTo>
                  <a:lnTo>
                    <a:pt x="52" y="126"/>
                  </a:lnTo>
                  <a:lnTo>
                    <a:pt x="50" y="126"/>
                  </a:lnTo>
                  <a:lnTo>
                    <a:pt x="44" y="126"/>
                  </a:lnTo>
                  <a:lnTo>
                    <a:pt x="30" y="132"/>
                  </a:lnTo>
                  <a:lnTo>
                    <a:pt x="18" y="138"/>
                  </a:lnTo>
                  <a:lnTo>
                    <a:pt x="10" y="148"/>
                  </a:lnTo>
                  <a:lnTo>
                    <a:pt x="10" y="158"/>
                  </a:lnTo>
                  <a:lnTo>
                    <a:pt x="4" y="160"/>
                  </a:lnTo>
                  <a:lnTo>
                    <a:pt x="0" y="172"/>
                  </a:lnTo>
                  <a:lnTo>
                    <a:pt x="4" y="180"/>
                  </a:lnTo>
                  <a:lnTo>
                    <a:pt x="12" y="190"/>
                  </a:lnTo>
                  <a:lnTo>
                    <a:pt x="12" y="196"/>
                  </a:lnTo>
                  <a:lnTo>
                    <a:pt x="20" y="196"/>
                  </a:lnTo>
                  <a:lnTo>
                    <a:pt x="22" y="202"/>
                  </a:lnTo>
                  <a:lnTo>
                    <a:pt x="30" y="204"/>
                  </a:lnTo>
                  <a:lnTo>
                    <a:pt x="36" y="200"/>
                  </a:lnTo>
                  <a:lnTo>
                    <a:pt x="44" y="194"/>
                  </a:lnTo>
                  <a:lnTo>
                    <a:pt x="44" y="216"/>
                  </a:lnTo>
                  <a:lnTo>
                    <a:pt x="48" y="218"/>
                  </a:lnTo>
                  <a:lnTo>
                    <a:pt x="56" y="216"/>
                  </a:lnTo>
                  <a:lnTo>
                    <a:pt x="72" y="218"/>
                  </a:lnTo>
                  <a:lnTo>
                    <a:pt x="84" y="212"/>
                  </a:lnTo>
                  <a:lnTo>
                    <a:pt x="96" y="200"/>
                  </a:lnTo>
                  <a:lnTo>
                    <a:pt x="112" y="200"/>
                  </a:lnTo>
                  <a:lnTo>
                    <a:pt x="114" y="202"/>
                  </a:lnTo>
                  <a:lnTo>
                    <a:pt x="114" y="206"/>
                  </a:lnTo>
                  <a:lnTo>
                    <a:pt x="114" y="214"/>
                  </a:lnTo>
                  <a:lnTo>
                    <a:pt x="112" y="220"/>
                  </a:lnTo>
                  <a:lnTo>
                    <a:pt x="116" y="230"/>
                  </a:lnTo>
                  <a:lnTo>
                    <a:pt x="124" y="236"/>
                  </a:lnTo>
                  <a:lnTo>
                    <a:pt x="140" y="238"/>
                  </a:lnTo>
                  <a:lnTo>
                    <a:pt x="144" y="242"/>
                  </a:lnTo>
                  <a:lnTo>
                    <a:pt x="156" y="246"/>
                  </a:lnTo>
                  <a:lnTo>
                    <a:pt x="160" y="250"/>
                  </a:lnTo>
                  <a:lnTo>
                    <a:pt x="170" y="250"/>
                  </a:lnTo>
                  <a:lnTo>
                    <a:pt x="174" y="254"/>
                  </a:lnTo>
                  <a:lnTo>
                    <a:pt x="178" y="258"/>
                  </a:lnTo>
                  <a:lnTo>
                    <a:pt x="180" y="268"/>
                  </a:lnTo>
                  <a:lnTo>
                    <a:pt x="180" y="274"/>
                  </a:lnTo>
                  <a:lnTo>
                    <a:pt x="178" y="276"/>
                  </a:lnTo>
                  <a:lnTo>
                    <a:pt x="184" y="288"/>
                  </a:lnTo>
                  <a:lnTo>
                    <a:pt x="206" y="290"/>
                  </a:lnTo>
                  <a:lnTo>
                    <a:pt x="206" y="298"/>
                  </a:lnTo>
                  <a:lnTo>
                    <a:pt x="206" y="302"/>
                  </a:lnTo>
                  <a:lnTo>
                    <a:pt x="212" y="304"/>
                  </a:lnTo>
                  <a:lnTo>
                    <a:pt x="216" y="316"/>
                  </a:lnTo>
                  <a:lnTo>
                    <a:pt x="216" y="328"/>
                  </a:lnTo>
                  <a:lnTo>
                    <a:pt x="212" y="336"/>
                  </a:lnTo>
                  <a:lnTo>
                    <a:pt x="214" y="342"/>
                  </a:lnTo>
                  <a:lnTo>
                    <a:pt x="212" y="344"/>
                  </a:lnTo>
                  <a:lnTo>
                    <a:pt x="210" y="344"/>
                  </a:lnTo>
                  <a:lnTo>
                    <a:pt x="212" y="348"/>
                  </a:lnTo>
                  <a:lnTo>
                    <a:pt x="212" y="368"/>
                  </a:lnTo>
                  <a:lnTo>
                    <a:pt x="214" y="370"/>
                  </a:lnTo>
                  <a:lnTo>
                    <a:pt x="224" y="374"/>
                  </a:lnTo>
                  <a:lnTo>
                    <a:pt x="234" y="372"/>
                  </a:lnTo>
                  <a:lnTo>
                    <a:pt x="242" y="374"/>
                  </a:lnTo>
                  <a:lnTo>
                    <a:pt x="244" y="378"/>
                  </a:lnTo>
                  <a:lnTo>
                    <a:pt x="244" y="394"/>
                  </a:lnTo>
                  <a:lnTo>
                    <a:pt x="246" y="396"/>
                  </a:lnTo>
                  <a:lnTo>
                    <a:pt x="250" y="398"/>
                  </a:lnTo>
                  <a:lnTo>
                    <a:pt x="258" y="396"/>
                  </a:lnTo>
                  <a:lnTo>
                    <a:pt x="260" y="398"/>
                  </a:lnTo>
                  <a:lnTo>
                    <a:pt x="262" y="406"/>
                  </a:lnTo>
                  <a:lnTo>
                    <a:pt x="258" y="422"/>
                  </a:lnTo>
                  <a:lnTo>
                    <a:pt x="266" y="422"/>
                  </a:lnTo>
                  <a:lnTo>
                    <a:pt x="266" y="424"/>
                  </a:lnTo>
                  <a:lnTo>
                    <a:pt x="270" y="434"/>
                  </a:lnTo>
                  <a:lnTo>
                    <a:pt x="268" y="444"/>
                  </a:lnTo>
                  <a:lnTo>
                    <a:pt x="262" y="450"/>
                  </a:lnTo>
                  <a:lnTo>
                    <a:pt x="256" y="452"/>
                  </a:lnTo>
                  <a:lnTo>
                    <a:pt x="240" y="466"/>
                  </a:lnTo>
                  <a:lnTo>
                    <a:pt x="230" y="482"/>
                  </a:lnTo>
                  <a:lnTo>
                    <a:pt x="216" y="492"/>
                  </a:lnTo>
                  <a:lnTo>
                    <a:pt x="222" y="492"/>
                  </a:lnTo>
                  <a:lnTo>
                    <a:pt x="224" y="490"/>
                  </a:lnTo>
                  <a:lnTo>
                    <a:pt x="228" y="490"/>
                  </a:lnTo>
                  <a:lnTo>
                    <a:pt x="236" y="498"/>
                  </a:lnTo>
                  <a:lnTo>
                    <a:pt x="238" y="504"/>
                  </a:lnTo>
                  <a:lnTo>
                    <a:pt x="242" y="504"/>
                  </a:lnTo>
                  <a:lnTo>
                    <a:pt x="244" y="502"/>
                  </a:lnTo>
                  <a:lnTo>
                    <a:pt x="250" y="508"/>
                  </a:lnTo>
                  <a:lnTo>
                    <a:pt x="258" y="512"/>
                  </a:lnTo>
                  <a:lnTo>
                    <a:pt x="262" y="516"/>
                  </a:lnTo>
                  <a:lnTo>
                    <a:pt x="268" y="520"/>
                  </a:lnTo>
                  <a:lnTo>
                    <a:pt x="270" y="526"/>
                  </a:lnTo>
                  <a:lnTo>
                    <a:pt x="278" y="532"/>
                  </a:lnTo>
                  <a:lnTo>
                    <a:pt x="272" y="538"/>
                  </a:lnTo>
                  <a:lnTo>
                    <a:pt x="272" y="546"/>
                  </a:lnTo>
                  <a:lnTo>
                    <a:pt x="274" y="548"/>
                  </a:lnTo>
                  <a:lnTo>
                    <a:pt x="274" y="5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8" name="Freeform 270"/>
            <p:cNvSpPr>
              <a:spLocks/>
            </p:cNvSpPr>
            <p:nvPr/>
          </p:nvSpPr>
          <p:spPr bwMode="auto">
            <a:xfrm>
              <a:off x="4456113" y="2293938"/>
              <a:ext cx="552450" cy="660400"/>
            </a:xfrm>
            <a:custGeom>
              <a:avLst/>
              <a:gdLst/>
              <a:ahLst/>
              <a:cxnLst>
                <a:cxn ang="0">
                  <a:pos x="2" y="348"/>
                </a:cxn>
                <a:cxn ang="0">
                  <a:pos x="2" y="336"/>
                </a:cxn>
                <a:cxn ang="0">
                  <a:pos x="28" y="334"/>
                </a:cxn>
                <a:cxn ang="0">
                  <a:pos x="30" y="330"/>
                </a:cxn>
                <a:cxn ang="0">
                  <a:pos x="0" y="326"/>
                </a:cxn>
                <a:cxn ang="0">
                  <a:pos x="16" y="310"/>
                </a:cxn>
                <a:cxn ang="0">
                  <a:pos x="14" y="304"/>
                </a:cxn>
                <a:cxn ang="0">
                  <a:pos x="20" y="294"/>
                </a:cxn>
                <a:cxn ang="0">
                  <a:pos x="28" y="286"/>
                </a:cxn>
                <a:cxn ang="0">
                  <a:pos x="40" y="274"/>
                </a:cxn>
                <a:cxn ang="0">
                  <a:pos x="56" y="270"/>
                </a:cxn>
                <a:cxn ang="0">
                  <a:pos x="70" y="266"/>
                </a:cxn>
                <a:cxn ang="0">
                  <a:pos x="68" y="264"/>
                </a:cxn>
                <a:cxn ang="0">
                  <a:pos x="68" y="246"/>
                </a:cxn>
                <a:cxn ang="0">
                  <a:pos x="92" y="214"/>
                </a:cxn>
                <a:cxn ang="0">
                  <a:pos x="102" y="206"/>
                </a:cxn>
                <a:cxn ang="0">
                  <a:pos x="100" y="188"/>
                </a:cxn>
                <a:cxn ang="0">
                  <a:pos x="114" y="168"/>
                </a:cxn>
                <a:cxn ang="0">
                  <a:pos x="122" y="152"/>
                </a:cxn>
                <a:cxn ang="0">
                  <a:pos x="144" y="132"/>
                </a:cxn>
                <a:cxn ang="0">
                  <a:pos x="144" y="118"/>
                </a:cxn>
                <a:cxn ang="0">
                  <a:pos x="150" y="112"/>
                </a:cxn>
                <a:cxn ang="0">
                  <a:pos x="166" y="102"/>
                </a:cxn>
                <a:cxn ang="0">
                  <a:pos x="170" y="90"/>
                </a:cxn>
                <a:cxn ang="0">
                  <a:pos x="176" y="64"/>
                </a:cxn>
                <a:cxn ang="0">
                  <a:pos x="184" y="62"/>
                </a:cxn>
                <a:cxn ang="0">
                  <a:pos x="196" y="52"/>
                </a:cxn>
                <a:cxn ang="0">
                  <a:pos x="210" y="58"/>
                </a:cxn>
                <a:cxn ang="0">
                  <a:pos x="218" y="48"/>
                </a:cxn>
                <a:cxn ang="0">
                  <a:pos x="224" y="38"/>
                </a:cxn>
                <a:cxn ang="0">
                  <a:pos x="238" y="40"/>
                </a:cxn>
                <a:cxn ang="0">
                  <a:pos x="262" y="18"/>
                </a:cxn>
                <a:cxn ang="0">
                  <a:pos x="278" y="10"/>
                </a:cxn>
                <a:cxn ang="0">
                  <a:pos x="288" y="6"/>
                </a:cxn>
                <a:cxn ang="0">
                  <a:pos x="294" y="22"/>
                </a:cxn>
                <a:cxn ang="0">
                  <a:pos x="308" y="16"/>
                </a:cxn>
                <a:cxn ang="0">
                  <a:pos x="324" y="10"/>
                </a:cxn>
                <a:cxn ang="0">
                  <a:pos x="348" y="30"/>
                </a:cxn>
                <a:cxn ang="0">
                  <a:pos x="346" y="52"/>
                </a:cxn>
                <a:cxn ang="0">
                  <a:pos x="320" y="74"/>
                </a:cxn>
                <a:cxn ang="0">
                  <a:pos x="278" y="60"/>
                </a:cxn>
                <a:cxn ang="0">
                  <a:pos x="224" y="74"/>
                </a:cxn>
                <a:cxn ang="0">
                  <a:pos x="204" y="86"/>
                </a:cxn>
                <a:cxn ang="0">
                  <a:pos x="176" y="110"/>
                </a:cxn>
                <a:cxn ang="0">
                  <a:pos x="152" y="146"/>
                </a:cxn>
                <a:cxn ang="0">
                  <a:pos x="126" y="212"/>
                </a:cxn>
                <a:cxn ang="0">
                  <a:pos x="96" y="260"/>
                </a:cxn>
                <a:cxn ang="0">
                  <a:pos x="102" y="322"/>
                </a:cxn>
                <a:cxn ang="0">
                  <a:pos x="98" y="356"/>
                </a:cxn>
                <a:cxn ang="0">
                  <a:pos x="86" y="392"/>
                </a:cxn>
                <a:cxn ang="0">
                  <a:pos x="76" y="384"/>
                </a:cxn>
                <a:cxn ang="0">
                  <a:pos x="72" y="376"/>
                </a:cxn>
                <a:cxn ang="0">
                  <a:pos x="60" y="390"/>
                </a:cxn>
                <a:cxn ang="0">
                  <a:pos x="28" y="414"/>
                </a:cxn>
                <a:cxn ang="0">
                  <a:pos x="20" y="410"/>
                </a:cxn>
                <a:cxn ang="0">
                  <a:pos x="16" y="384"/>
                </a:cxn>
                <a:cxn ang="0">
                  <a:pos x="6" y="374"/>
                </a:cxn>
                <a:cxn ang="0">
                  <a:pos x="20" y="352"/>
                </a:cxn>
                <a:cxn ang="0">
                  <a:pos x="10" y="362"/>
                </a:cxn>
              </a:cxnLst>
              <a:rect l="0" t="0" r="r" b="b"/>
              <a:pathLst>
                <a:path w="348" h="416">
                  <a:moveTo>
                    <a:pt x="10" y="362"/>
                  </a:moveTo>
                  <a:lnTo>
                    <a:pt x="8" y="356"/>
                  </a:lnTo>
                  <a:lnTo>
                    <a:pt x="4" y="360"/>
                  </a:lnTo>
                  <a:lnTo>
                    <a:pt x="2" y="354"/>
                  </a:lnTo>
                  <a:lnTo>
                    <a:pt x="10" y="346"/>
                  </a:lnTo>
                  <a:lnTo>
                    <a:pt x="2" y="348"/>
                  </a:lnTo>
                  <a:lnTo>
                    <a:pt x="0" y="342"/>
                  </a:lnTo>
                  <a:lnTo>
                    <a:pt x="4" y="344"/>
                  </a:lnTo>
                  <a:lnTo>
                    <a:pt x="4" y="340"/>
                  </a:lnTo>
                  <a:lnTo>
                    <a:pt x="0" y="342"/>
                  </a:lnTo>
                  <a:lnTo>
                    <a:pt x="0" y="338"/>
                  </a:lnTo>
                  <a:lnTo>
                    <a:pt x="2" y="336"/>
                  </a:lnTo>
                  <a:lnTo>
                    <a:pt x="22" y="334"/>
                  </a:lnTo>
                  <a:lnTo>
                    <a:pt x="24" y="336"/>
                  </a:lnTo>
                  <a:lnTo>
                    <a:pt x="26" y="340"/>
                  </a:lnTo>
                  <a:lnTo>
                    <a:pt x="28" y="338"/>
                  </a:lnTo>
                  <a:lnTo>
                    <a:pt x="26" y="336"/>
                  </a:lnTo>
                  <a:lnTo>
                    <a:pt x="28" y="334"/>
                  </a:lnTo>
                  <a:lnTo>
                    <a:pt x="34" y="332"/>
                  </a:lnTo>
                  <a:lnTo>
                    <a:pt x="36" y="330"/>
                  </a:lnTo>
                  <a:lnTo>
                    <a:pt x="30" y="330"/>
                  </a:lnTo>
                  <a:lnTo>
                    <a:pt x="34" y="322"/>
                  </a:lnTo>
                  <a:lnTo>
                    <a:pt x="30" y="324"/>
                  </a:lnTo>
                  <a:lnTo>
                    <a:pt x="30" y="330"/>
                  </a:lnTo>
                  <a:lnTo>
                    <a:pt x="26" y="332"/>
                  </a:lnTo>
                  <a:lnTo>
                    <a:pt x="20" y="332"/>
                  </a:lnTo>
                  <a:lnTo>
                    <a:pt x="20" y="326"/>
                  </a:lnTo>
                  <a:lnTo>
                    <a:pt x="18" y="332"/>
                  </a:lnTo>
                  <a:lnTo>
                    <a:pt x="2" y="334"/>
                  </a:lnTo>
                  <a:lnTo>
                    <a:pt x="0" y="326"/>
                  </a:lnTo>
                  <a:lnTo>
                    <a:pt x="4" y="324"/>
                  </a:lnTo>
                  <a:lnTo>
                    <a:pt x="4" y="320"/>
                  </a:lnTo>
                  <a:lnTo>
                    <a:pt x="0" y="316"/>
                  </a:lnTo>
                  <a:lnTo>
                    <a:pt x="6" y="314"/>
                  </a:lnTo>
                  <a:lnTo>
                    <a:pt x="12" y="312"/>
                  </a:lnTo>
                  <a:lnTo>
                    <a:pt x="16" y="310"/>
                  </a:lnTo>
                  <a:lnTo>
                    <a:pt x="2" y="312"/>
                  </a:lnTo>
                  <a:lnTo>
                    <a:pt x="2" y="306"/>
                  </a:lnTo>
                  <a:lnTo>
                    <a:pt x="6" y="308"/>
                  </a:lnTo>
                  <a:lnTo>
                    <a:pt x="6" y="304"/>
                  </a:lnTo>
                  <a:lnTo>
                    <a:pt x="12" y="304"/>
                  </a:lnTo>
                  <a:lnTo>
                    <a:pt x="14" y="304"/>
                  </a:lnTo>
                  <a:lnTo>
                    <a:pt x="18" y="298"/>
                  </a:lnTo>
                  <a:lnTo>
                    <a:pt x="20" y="304"/>
                  </a:lnTo>
                  <a:lnTo>
                    <a:pt x="20" y="298"/>
                  </a:lnTo>
                  <a:lnTo>
                    <a:pt x="22" y="296"/>
                  </a:lnTo>
                  <a:lnTo>
                    <a:pt x="18" y="296"/>
                  </a:lnTo>
                  <a:lnTo>
                    <a:pt x="20" y="294"/>
                  </a:lnTo>
                  <a:lnTo>
                    <a:pt x="18" y="294"/>
                  </a:lnTo>
                  <a:lnTo>
                    <a:pt x="34" y="292"/>
                  </a:lnTo>
                  <a:lnTo>
                    <a:pt x="32" y="292"/>
                  </a:lnTo>
                  <a:lnTo>
                    <a:pt x="34" y="290"/>
                  </a:lnTo>
                  <a:lnTo>
                    <a:pt x="26" y="288"/>
                  </a:lnTo>
                  <a:lnTo>
                    <a:pt x="28" y="286"/>
                  </a:lnTo>
                  <a:lnTo>
                    <a:pt x="26" y="284"/>
                  </a:lnTo>
                  <a:lnTo>
                    <a:pt x="28" y="280"/>
                  </a:lnTo>
                  <a:lnTo>
                    <a:pt x="32" y="282"/>
                  </a:lnTo>
                  <a:lnTo>
                    <a:pt x="34" y="280"/>
                  </a:lnTo>
                  <a:lnTo>
                    <a:pt x="34" y="276"/>
                  </a:lnTo>
                  <a:lnTo>
                    <a:pt x="40" y="274"/>
                  </a:lnTo>
                  <a:lnTo>
                    <a:pt x="40" y="272"/>
                  </a:lnTo>
                  <a:lnTo>
                    <a:pt x="44" y="274"/>
                  </a:lnTo>
                  <a:lnTo>
                    <a:pt x="44" y="270"/>
                  </a:lnTo>
                  <a:lnTo>
                    <a:pt x="48" y="268"/>
                  </a:lnTo>
                  <a:lnTo>
                    <a:pt x="54" y="264"/>
                  </a:lnTo>
                  <a:lnTo>
                    <a:pt x="56" y="270"/>
                  </a:lnTo>
                  <a:lnTo>
                    <a:pt x="58" y="268"/>
                  </a:lnTo>
                  <a:lnTo>
                    <a:pt x="58" y="264"/>
                  </a:lnTo>
                  <a:lnTo>
                    <a:pt x="62" y="260"/>
                  </a:lnTo>
                  <a:lnTo>
                    <a:pt x="66" y="268"/>
                  </a:lnTo>
                  <a:lnTo>
                    <a:pt x="68" y="268"/>
                  </a:lnTo>
                  <a:lnTo>
                    <a:pt x="70" y="266"/>
                  </a:lnTo>
                  <a:lnTo>
                    <a:pt x="76" y="264"/>
                  </a:lnTo>
                  <a:lnTo>
                    <a:pt x="74" y="260"/>
                  </a:lnTo>
                  <a:lnTo>
                    <a:pt x="84" y="256"/>
                  </a:lnTo>
                  <a:lnTo>
                    <a:pt x="86" y="254"/>
                  </a:lnTo>
                  <a:lnTo>
                    <a:pt x="84" y="252"/>
                  </a:lnTo>
                  <a:lnTo>
                    <a:pt x="68" y="264"/>
                  </a:lnTo>
                  <a:lnTo>
                    <a:pt x="66" y="260"/>
                  </a:lnTo>
                  <a:lnTo>
                    <a:pt x="66" y="256"/>
                  </a:lnTo>
                  <a:lnTo>
                    <a:pt x="64" y="258"/>
                  </a:lnTo>
                  <a:lnTo>
                    <a:pt x="62" y="254"/>
                  </a:lnTo>
                  <a:lnTo>
                    <a:pt x="68" y="250"/>
                  </a:lnTo>
                  <a:lnTo>
                    <a:pt x="68" y="246"/>
                  </a:lnTo>
                  <a:lnTo>
                    <a:pt x="78" y="232"/>
                  </a:lnTo>
                  <a:lnTo>
                    <a:pt x="86" y="234"/>
                  </a:lnTo>
                  <a:lnTo>
                    <a:pt x="86" y="226"/>
                  </a:lnTo>
                  <a:lnTo>
                    <a:pt x="84" y="226"/>
                  </a:lnTo>
                  <a:lnTo>
                    <a:pt x="86" y="220"/>
                  </a:lnTo>
                  <a:lnTo>
                    <a:pt x="92" y="214"/>
                  </a:lnTo>
                  <a:lnTo>
                    <a:pt x="98" y="212"/>
                  </a:lnTo>
                  <a:lnTo>
                    <a:pt x="98" y="208"/>
                  </a:lnTo>
                  <a:lnTo>
                    <a:pt x="94" y="210"/>
                  </a:lnTo>
                  <a:lnTo>
                    <a:pt x="98" y="204"/>
                  </a:lnTo>
                  <a:lnTo>
                    <a:pt x="98" y="200"/>
                  </a:lnTo>
                  <a:lnTo>
                    <a:pt x="102" y="206"/>
                  </a:lnTo>
                  <a:lnTo>
                    <a:pt x="100" y="198"/>
                  </a:lnTo>
                  <a:lnTo>
                    <a:pt x="102" y="196"/>
                  </a:lnTo>
                  <a:lnTo>
                    <a:pt x="104" y="188"/>
                  </a:lnTo>
                  <a:lnTo>
                    <a:pt x="108" y="190"/>
                  </a:lnTo>
                  <a:lnTo>
                    <a:pt x="108" y="184"/>
                  </a:lnTo>
                  <a:lnTo>
                    <a:pt x="100" y="188"/>
                  </a:lnTo>
                  <a:lnTo>
                    <a:pt x="108" y="178"/>
                  </a:lnTo>
                  <a:lnTo>
                    <a:pt x="112" y="178"/>
                  </a:lnTo>
                  <a:lnTo>
                    <a:pt x="112" y="176"/>
                  </a:lnTo>
                  <a:lnTo>
                    <a:pt x="110" y="176"/>
                  </a:lnTo>
                  <a:lnTo>
                    <a:pt x="108" y="170"/>
                  </a:lnTo>
                  <a:lnTo>
                    <a:pt x="114" y="168"/>
                  </a:lnTo>
                  <a:lnTo>
                    <a:pt x="110" y="168"/>
                  </a:lnTo>
                  <a:lnTo>
                    <a:pt x="112" y="164"/>
                  </a:lnTo>
                  <a:lnTo>
                    <a:pt x="118" y="158"/>
                  </a:lnTo>
                  <a:lnTo>
                    <a:pt x="116" y="156"/>
                  </a:lnTo>
                  <a:lnTo>
                    <a:pt x="118" y="154"/>
                  </a:lnTo>
                  <a:lnTo>
                    <a:pt x="122" y="152"/>
                  </a:lnTo>
                  <a:lnTo>
                    <a:pt x="126" y="146"/>
                  </a:lnTo>
                  <a:lnTo>
                    <a:pt x="126" y="142"/>
                  </a:lnTo>
                  <a:lnTo>
                    <a:pt x="128" y="136"/>
                  </a:lnTo>
                  <a:lnTo>
                    <a:pt x="134" y="134"/>
                  </a:lnTo>
                  <a:lnTo>
                    <a:pt x="140" y="138"/>
                  </a:lnTo>
                  <a:lnTo>
                    <a:pt x="144" y="132"/>
                  </a:lnTo>
                  <a:lnTo>
                    <a:pt x="136" y="132"/>
                  </a:lnTo>
                  <a:lnTo>
                    <a:pt x="142" y="128"/>
                  </a:lnTo>
                  <a:lnTo>
                    <a:pt x="140" y="126"/>
                  </a:lnTo>
                  <a:lnTo>
                    <a:pt x="142" y="126"/>
                  </a:lnTo>
                  <a:lnTo>
                    <a:pt x="140" y="122"/>
                  </a:lnTo>
                  <a:lnTo>
                    <a:pt x="144" y="118"/>
                  </a:lnTo>
                  <a:lnTo>
                    <a:pt x="142" y="116"/>
                  </a:lnTo>
                  <a:lnTo>
                    <a:pt x="146" y="112"/>
                  </a:lnTo>
                  <a:lnTo>
                    <a:pt x="148" y="112"/>
                  </a:lnTo>
                  <a:lnTo>
                    <a:pt x="148" y="122"/>
                  </a:lnTo>
                  <a:lnTo>
                    <a:pt x="152" y="118"/>
                  </a:lnTo>
                  <a:lnTo>
                    <a:pt x="150" y="112"/>
                  </a:lnTo>
                  <a:lnTo>
                    <a:pt x="152" y="110"/>
                  </a:lnTo>
                  <a:lnTo>
                    <a:pt x="150" y="106"/>
                  </a:lnTo>
                  <a:lnTo>
                    <a:pt x="152" y="104"/>
                  </a:lnTo>
                  <a:lnTo>
                    <a:pt x="154" y="102"/>
                  </a:lnTo>
                  <a:lnTo>
                    <a:pt x="164" y="108"/>
                  </a:lnTo>
                  <a:lnTo>
                    <a:pt x="166" y="102"/>
                  </a:lnTo>
                  <a:lnTo>
                    <a:pt x="154" y="100"/>
                  </a:lnTo>
                  <a:lnTo>
                    <a:pt x="156" y="96"/>
                  </a:lnTo>
                  <a:lnTo>
                    <a:pt x="166" y="94"/>
                  </a:lnTo>
                  <a:lnTo>
                    <a:pt x="168" y="92"/>
                  </a:lnTo>
                  <a:lnTo>
                    <a:pt x="166" y="90"/>
                  </a:lnTo>
                  <a:lnTo>
                    <a:pt x="170" y="90"/>
                  </a:lnTo>
                  <a:lnTo>
                    <a:pt x="168" y="86"/>
                  </a:lnTo>
                  <a:lnTo>
                    <a:pt x="168" y="86"/>
                  </a:lnTo>
                  <a:lnTo>
                    <a:pt x="168" y="82"/>
                  </a:lnTo>
                  <a:lnTo>
                    <a:pt x="176" y="74"/>
                  </a:lnTo>
                  <a:lnTo>
                    <a:pt x="174" y="70"/>
                  </a:lnTo>
                  <a:lnTo>
                    <a:pt x="176" y="64"/>
                  </a:lnTo>
                  <a:lnTo>
                    <a:pt x="178" y="66"/>
                  </a:lnTo>
                  <a:lnTo>
                    <a:pt x="178" y="70"/>
                  </a:lnTo>
                  <a:lnTo>
                    <a:pt x="182" y="72"/>
                  </a:lnTo>
                  <a:lnTo>
                    <a:pt x="186" y="70"/>
                  </a:lnTo>
                  <a:lnTo>
                    <a:pt x="180" y="62"/>
                  </a:lnTo>
                  <a:lnTo>
                    <a:pt x="184" y="62"/>
                  </a:lnTo>
                  <a:lnTo>
                    <a:pt x="194" y="74"/>
                  </a:lnTo>
                  <a:lnTo>
                    <a:pt x="192" y="68"/>
                  </a:lnTo>
                  <a:lnTo>
                    <a:pt x="188" y="64"/>
                  </a:lnTo>
                  <a:lnTo>
                    <a:pt x="188" y="58"/>
                  </a:lnTo>
                  <a:lnTo>
                    <a:pt x="190" y="54"/>
                  </a:lnTo>
                  <a:lnTo>
                    <a:pt x="196" y="52"/>
                  </a:lnTo>
                  <a:lnTo>
                    <a:pt x="196" y="66"/>
                  </a:lnTo>
                  <a:lnTo>
                    <a:pt x="198" y="54"/>
                  </a:lnTo>
                  <a:lnTo>
                    <a:pt x="204" y="46"/>
                  </a:lnTo>
                  <a:lnTo>
                    <a:pt x="204" y="62"/>
                  </a:lnTo>
                  <a:lnTo>
                    <a:pt x="202" y="70"/>
                  </a:lnTo>
                  <a:lnTo>
                    <a:pt x="210" y="58"/>
                  </a:lnTo>
                  <a:lnTo>
                    <a:pt x="208" y="54"/>
                  </a:lnTo>
                  <a:lnTo>
                    <a:pt x="210" y="50"/>
                  </a:lnTo>
                  <a:lnTo>
                    <a:pt x="214" y="46"/>
                  </a:lnTo>
                  <a:lnTo>
                    <a:pt x="214" y="50"/>
                  </a:lnTo>
                  <a:lnTo>
                    <a:pt x="214" y="52"/>
                  </a:lnTo>
                  <a:lnTo>
                    <a:pt x="218" y="48"/>
                  </a:lnTo>
                  <a:lnTo>
                    <a:pt x="218" y="42"/>
                  </a:lnTo>
                  <a:lnTo>
                    <a:pt x="228" y="56"/>
                  </a:lnTo>
                  <a:lnTo>
                    <a:pt x="228" y="40"/>
                  </a:lnTo>
                  <a:lnTo>
                    <a:pt x="222" y="38"/>
                  </a:lnTo>
                  <a:lnTo>
                    <a:pt x="222" y="32"/>
                  </a:lnTo>
                  <a:lnTo>
                    <a:pt x="224" y="38"/>
                  </a:lnTo>
                  <a:lnTo>
                    <a:pt x="226" y="32"/>
                  </a:lnTo>
                  <a:lnTo>
                    <a:pt x="232" y="40"/>
                  </a:lnTo>
                  <a:lnTo>
                    <a:pt x="234" y="38"/>
                  </a:lnTo>
                  <a:lnTo>
                    <a:pt x="232" y="36"/>
                  </a:lnTo>
                  <a:lnTo>
                    <a:pt x="240" y="36"/>
                  </a:lnTo>
                  <a:lnTo>
                    <a:pt x="238" y="40"/>
                  </a:lnTo>
                  <a:lnTo>
                    <a:pt x="244" y="46"/>
                  </a:lnTo>
                  <a:lnTo>
                    <a:pt x="244" y="36"/>
                  </a:lnTo>
                  <a:lnTo>
                    <a:pt x="252" y="26"/>
                  </a:lnTo>
                  <a:lnTo>
                    <a:pt x="258" y="26"/>
                  </a:lnTo>
                  <a:lnTo>
                    <a:pt x="258" y="22"/>
                  </a:lnTo>
                  <a:lnTo>
                    <a:pt x="262" y="18"/>
                  </a:lnTo>
                  <a:lnTo>
                    <a:pt x="258" y="12"/>
                  </a:lnTo>
                  <a:lnTo>
                    <a:pt x="262" y="12"/>
                  </a:lnTo>
                  <a:lnTo>
                    <a:pt x="262" y="6"/>
                  </a:lnTo>
                  <a:lnTo>
                    <a:pt x="268" y="4"/>
                  </a:lnTo>
                  <a:lnTo>
                    <a:pt x="270" y="12"/>
                  </a:lnTo>
                  <a:lnTo>
                    <a:pt x="278" y="10"/>
                  </a:lnTo>
                  <a:lnTo>
                    <a:pt x="270" y="26"/>
                  </a:lnTo>
                  <a:lnTo>
                    <a:pt x="270" y="34"/>
                  </a:lnTo>
                  <a:lnTo>
                    <a:pt x="266" y="40"/>
                  </a:lnTo>
                  <a:lnTo>
                    <a:pt x="266" y="42"/>
                  </a:lnTo>
                  <a:lnTo>
                    <a:pt x="268" y="42"/>
                  </a:lnTo>
                  <a:lnTo>
                    <a:pt x="288" y="6"/>
                  </a:lnTo>
                  <a:lnTo>
                    <a:pt x="290" y="16"/>
                  </a:lnTo>
                  <a:lnTo>
                    <a:pt x="288" y="18"/>
                  </a:lnTo>
                  <a:lnTo>
                    <a:pt x="290" y="20"/>
                  </a:lnTo>
                  <a:lnTo>
                    <a:pt x="288" y="30"/>
                  </a:lnTo>
                  <a:lnTo>
                    <a:pt x="294" y="26"/>
                  </a:lnTo>
                  <a:lnTo>
                    <a:pt x="294" y="22"/>
                  </a:lnTo>
                  <a:lnTo>
                    <a:pt x="298" y="20"/>
                  </a:lnTo>
                  <a:lnTo>
                    <a:pt x="302" y="0"/>
                  </a:lnTo>
                  <a:lnTo>
                    <a:pt x="314" y="4"/>
                  </a:lnTo>
                  <a:lnTo>
                    <a:pt x="312" y="12"/>
                  </a:lnTo>
                  <a:lnTo>
                    <a:pt x="306" y="14"/>
                  </a:lnTo>
                  <a:lnTo>
                    <a:pt x="308" y="16"/>
                  </a:lnTo>
                  <a:lnTo>
                    <a:pt x="304" y="20"/>
                  </a:lnTo>
                  <a:lnTo>
                    <a:pt x="312" y="18"/>
                  </a:lnTo>
                  <a:lnTo>
                    <a:pt x="308" y="26"/>
                  </a:lnTo>
                  <a:lnTo>
                    <a:pt x="316" y="26"/>
                  </a:lnTo>
                  <a:lnTo>
                    <a:pt x="316" y="14"/>
                  </a:lnTo>
                  <a:lnTo>
                    <a:pt x="324" y="10"/>
                  </a:lnTo>
                  <a:lnTo>
                    <a:pt x="326" y="18"/>
                  </a:lnTo>
                  <a:lnTo>
                    <a:pt x="334" y="16"/>
                  </a:lnTo>
                  <a:lnTo>
                    <a:pt x="338" y="20"/>
                  </a:lnTo>
                  <a:lnTo>
                    <a:pt x="336" y="22"/>
                  </a:lnTo>
                  <a:lnTo>
                    <a:pt x="348" y="28"/>
                  </a:lnTo>
                  <a:lnTo>
                    <a:pt x="348" y="30"/>
                  </a:lnTo>
                  <a:lnTo>
                    <a:pt x="334" y="40"/>
                  </a:lnTo>
                  <a:lnTo>
                    <a:pt x="316" y="38"/>
                  </a:lnTo>
                  <a:lnTo>
                    <a:pt x="334" y="50"/>
                  </a:lnTo>
                  <a:lnTo>
                    <a:pt x="328" y="56"/>
                  </a:lnTo>
                  <a:lnTo>
                    <a:pt x="338" y="56"/>
                  </a:lnTo>
                  <a:lnTo>
                    <a:pt x="346" y="52"/>
                  </a:lnTo>
                  <a:lnTo>
                    <a:pt x="346" y="60"/>
                  </a:lnTo>
                  <a:lnTo>
                    <a:pt x="338" y="58"/>
                  </a:lnTo>
                  <a:lnTo>
                    <a:pt x="336" y="66"/>
                  </a:lnTo>
                  <a:lnTo>
                    <a:pt x="326" y="72"/>
                  </a:lnTo>
                  <a:lnTo>
                    <a:pt x="322" y="80"/>
                  </a:lnTo>
                  <a:lnTo>
                    <a:pt x="320" y="74"/>
                  </a:lnTo>
                  <a:lnTo>
                    <a:pt x="326" y="66"/>
                  </a:lnTo>
                  <a:lnTo>
                    <a:pt x="324" y="56"/>
                  </a:lnTo>
                  <a:lnTo>
                    <a:pt x="308" y="42"/>
                  </a:lnTo>
                  <a:lnTo>
                    <a:pt x="294" y="46"/>
                  </a:lnTo>
                  <a:lnTo>
                    <a:pt x="282" y="52"/>
                  </a:lnTo>
                  <a:lnTo>
                    <a:pt x="278" y="60"/>
                  </a:lnTo>
                  <a:lnTo>
                    <a:pt x="278" y="82"/>
                  </a:lnTo>
                  <a:lnTo>
                    <a:pt x="262" y="94"/>
                  </a:lnTo>
                  <a:lnTo>
                    <a:pt x="254" y="86"/>
                  </a:lnTo>
                  <a:lnTo>
                    <a:pt x="246" y="94"/>
                  </a:lnTo>
                  <a:lnTo>
                    <a:pt x="234" y="90"/>
                  </a:lnTo>
                  <a:lnTo>
                    <a:pt x="224" y="74"/>
                  </a:lnTo>
                  <a:lnTo>
                    <a:pt x="218" y="70"/>
                  </a:lnTo>
                  <a:lnTo>
                    <a:pt x="214" y="70"/>
                  </a:lnTo>
                  <a:lnTo>
                    <a:pt x="216" y="76"/>
                  </a:lnTo>
                  <a:lnTo>
                    <a:pt x="208" y="80"/>
                  </a:lnTo>
                  <a:lnTo>
                    <a:pt x="202" y="80"/>
                  </a:lnTo>
                  <a:lnTo>
                    <a:pt x="204" y="86"/>
                  </a:lnTo>
                  <a:lnTo>
                    <a:pt x="200" y="96"/>
                  </a:lnTo>
                  <a:lnTo>
                    <a:pt x="202" y="100"/>
                  </a:lnTo>
                  <a:lnTo>
                    <a:pt x="200" y="102"/>
                  </a:lnTo>
                  <a:lnTo>
                    <a:pt x="178" y="100"/>
                  </a:lnTo>
                  <a:lnTo>
                    <a:pt x="176" y="102"/>
                  </a:lnTo>
                  <a:lnTo>
                    <a:pt x="176" y="110"/>
                  </a:lnTo>
                  <a:lnTo>
                    <a:pt x="172" y="120"/>
                  </a:lnTo>
                  <a:lnTo>
                    <a:pt x="166" y="114"/>
                  </a:lnTo>
                  <a:lnTo>
                    <a:pt x="156" y="122"/>
                  </a:lnTo>
                  <a:lnTo>
                    <a:pt x="154" y="130"/>
                  </a:lnTo>
                  <a:lnTo>
                    <a:pt x="148" y="140"/>
                  </a:lnTo>
                  <a:lnTo>
                    <a:pt x="152" y="146"/>
                  </a:lnTo>
                  <a:lnTo>
                    <a:pt x="152" y="150"/>
                  </a:lnTo>
                  <a:lnTo>
                    <a:pt x="140" y="168"/>
                  </a:lnTo>
                  <a:lnTo>
                    <a:pt x="136" y="180"/>
                  </a:lnTo>
                  <a:lnTo>
                    <a:pt x="128" y="184"/>
                  </a:lnTo>
                  <a:lnTo>
                    <a:pt x="128" y="200"/>
                  </a:lnTo>
                  <a:lnTo>
                    <a:pt x="126" y="212"/>
                  </a:lnTo>
                  <a:lnTo>
                    <a:pt x="116" y="230"/>
                  </a:lnTo>
                  <a:lnTo>
                    <a:pt x="122" y="238"/>
                  </a:lnTo>
                  <a:lnTo>
                    <a:pt x="122" y="246"/>
                  </a:lnTo>
                  <a:lnTo>
                    <a:pt x="118" y="250"/>
                  </a:lnTo>
                  <a:lnTo>
                    <a:pt x="106" y="250"/>
                  </a:lnTo>
                  <a:lnTo>
                    <a:pt x="96" y="260"/>
                  </a:lnTo>
                  <a:lnTo>
                    <a:pt x="94" y="268"/>
                  </a:lnTo>
                  <a:lnTo>
                    <a:pt x="96" y="278"/>
                  </a:lnTo>
                  <a:lnTo>
                    <a:pt x="94" y="292"/>
                  </a:lnTo>
                  <a:lnTo>
                    <a:pt x="96" y="300"/>
                  </a:lnTo>
                  <a:lnTo>
                    <a:pt x="96" y="314"/>
                  </a:lnTo>
                  <a:lnTo>
                    <a:pt x="102" y="322"/>
                  </a:lnTo>
                  <a:lnTo>
                    <a:pt x="104" y="328"/>
                  </a:lnTo>
                  <a:lnTo>
                    <a:pt x="102" y="332"/>
                  </a:lnTo>
                  <a:lnTo>
                    <a:pt x="94" y="338"/>
                  </a:lnTo>
                  <a:lnTo>
                    <a:pt x="98" y="340"/>
                  </a:lnTo>
                  <a:lnTo>
                    <a:pt x="100" y="348"/>
                  </a:lnTo>
                  <a:lnTo>
                    <a:pt x="98" y="356"/>
                  </a:lnTo>
                  <a:lnTo>
                    <a:pt x="98" y="362"/>
                  </a:lnTo>
                  <a:lnTo>
                    <a:pt x="90" y="366"/>
                  </a:lnTo>
                  <a:lnTo>
                    <a:pt x="90" y="370"/>
                  </a:lnTo>
                  <a:lnTo>
                    <a:pt x="88" y="376"/>
                  </a:lnTo>
                  <a:lnTo>
                    <a:pt x="88" y="382"/>
                  </a:lnTo>
                  <a:lnTo>
                    <a:pt x="86" y="392"/>
                  </a:lnTo>
                  <a:lnTo>
                    <a:pt x="84" y="394"/>
                  </a:lnTo>
                  <a:lnTo>
                    <a:pt x="84" y="390"/>
                  </a:lnTo>
                  <a:lnTo>
                    <a:pt x="82" y="394"/>
                  </a:lnTo>
                  <a:lnTo>
                    <a:pt x="82" y="388"/>
                  </a:lnTo>
                  <a:lnTo>
                    <a:pt x="80" y="386"/>
                  </a:lnTo>
                  <a:lnTo>
                    <a:pt x="76" y="384"/>
                  </a:lnTo>
                  <a:lnTo>
                    <a:pt x="74" y="372"/>
                  </a:lnTo>
                  <a:lnTo>
                    <a:pt x="76" y="368"/>
                  </a:lnTo>
                  <a:lnTo>
                    <a:pt x="74" y="366"/>
                  </a:lnTo>
                  <a:lnTo>
                    <a:pt x="72" y="368"/>
                  </a:lnTo>
                  <a:lnTo>
                    <a:pt x="72" y="376"/>
                  </a:lnTo>
                  <a:lnTo>
                    <a:pt x="72" y="376"/>
                  </a:lnTo>
                  <a:lnTo>
                    <a:pt x="70" y="372"/>
                  </a:lnTo>
                  <a:lnTo>
                    <a:pt x="68" y="376"/>
                  </a:lnTo>
                  <a:lnTo>
                    <a:pt x="72" y="382"/>
                  </a:lnTo>
                  <a:lnTo>
                    <a:pt x="68" y="390"/>
                  </a:lnTo>
                  <a:lnTo>
                    <a:pt x="60" y="388"/>
                  </a:lnTo>
                  <a:lnTo>
                    <a:pt x="60" y="390"/>
                  </a:lnTo>
                  <a:lnTo>
                    <a:pt x="54" y="400"/>
                  </a:lnTo>
                  <a:lnTo>
                    <a:pt x="42" y="412"/>
                  </a:lnTo>
                  <a:lnTo>
                    <a:pt x="40" y="408"/>
                  </a:lnTo>
                  <a:lnTo>
                    <a:pt x="36" y="414"/>
                  </a:lnTo>
                  <a:lnTo>
                    <a:pt x="32" y="416"/>
                  </a:lnTo>
                  <a:lnTo>
                    <a:pt x="28" y="414"/>
                  </a:lnTo>
                  <a:lnTo>
                    <a:pt x="30" y="412"/>
                  </a:lnTo>
                  <a:lnTo>
                    <a:pt x="26" y="412"/>
                  </a:lnTo>
                  <a:lnTo>
                    <a:pt x="26" y="414"/>
                  </a:lnTo>
                  <a:lnTo>
                    <a:pt x="22" y="414"/>
                  </a:lnTo>
                  <a:lnTo>
                    <a:pt x="22" y="406"/>
                  </a:lnTo>
                  <a:lnTo>
                    <a:pt x="20" y="410"/>
                  </a:lnTo>
                  <a:lnTo>
                    <a:pt x="18" y="410"/>
                  </a:lnTo>
                  <a:lnTo>
                    <a:pt x="6" y="398"/>
                  </a:lnTo>
                  <a:lnTo>
                    <a:pt x="8" y="390"/>
                  </a:lnTo>
                  <a:lnTo>
                    <a:pt x="12" y="392"/>
                  </a:lnTo>
                  <a:lnTo>
                    <a:pt x="12" y="390"/>
                  </a:lnTo>
                  <a:lnTo>
                    <a:pt x="16" y="384"/>
                  </a:lnTo>
                  <a:lnTo>
                    <a:pt x="16" y="382"/>
                  </a:lnTo>
                  <a:lnTo>
                    <a:pt x="14" y="382"/>
                  </a:lnTo>
                  <a:lnTo>
                    <a:pt x="18" y="378"/>
                  </a:lnTo>
                  <a:lnTo>
                    <a:pt x="4" y="382"/>
                  </a:lnTo>
                  <a:lnTo>
                    <a:pt x="2" y="378"/>
                  </a:lnTo>
                  <a:lnTo>
                    <a:pt x="6" y="374"/>
                  </a:lnTo>
                  <a:lnTo>
                    <a:pt x="12" y="374"/>
                  </a:lnTo>
                  <a:lnTo>
                    <a:pt x="18" y="368"/>
                  </a:lnTo>
                  <a:lnTo>
                    <a:pt x="10" y="368"/>
                  </a:lnTo>
                  <a:lnTo>
                    <a:pt x="16" y="360"/>
                  </a:lnTo>
                  <a:lnTo>
                    <a:pt x="16" y="358"/>
                  </a:lnTo>
                  <a:lnTo>
                    <a:pt x="20" y="352"/>
                  </a:lnTo>
                  <a:lnTo>
                    <a:pt x="22" y="356"/>
                  </a:lnTo>
                  <a:lnTo>
                    <a:pt x="22" y="352"/>
                  </a:lnTo>
                  <a:lnTo>
                    <a:pt x="26" y="350"/>
                  </a:lnTo>
                  <a:lnTo>
                    <a:pt x="20" y="348"/>
                  </a:lnTo>
                  <a:lnTo>
                    <a:pt x="18" y="350"/>
                  </a:lnTo>
                  <a:lnTo>
                    <a:pt x="10" y="362"/>
                  </a:lnTo>
                  <a:lnTo>
                    <a:pt x="10" y="3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9" name="Freeform 271"/>
            <p:cNvSpPr>
              <a:spLocks/>
            </p:cNvSpPr>
            <p:nvPr/>
          </p:nvSpPr>
          <p:spPr bwMode="auto">
            <a:xfrm>
              <a:off x="5434013" y="3897313"/>
              <a:ext cx="111125" cy="82550"/>
            </a:xfrm>
            <a:custGeom>
              <a:avLst/>
              <a:gdLst/>
              <a:ahLst/>
              <a:cxnLst>
                <a:cxn ang="0">
                  <a:pos x="54" y="52"/>
                </a:cxn>
                <a:cxn ang="0">
                  <a:pos x="44" y="50"/>
                </a:cxn>
                <a:cxn ang="0">
                  <a:pos x="34" y="50"/>
                </a:cxn>
                <a:cxn ang="0">
                  <a:pos x="24" y="48"/>
                </a:cxn>
                <a:cxn ang="0">
                  <a:pos x="12" y="46"/>
                </a:cxn>
                <a:cxn ang="0">
                  <a:pos x="8" y="34"/>
                </a:cxn>
                <a:cxn ang="0">
                  <a:pos x="0" y="26"/>
                </a:cxn>
                <a:cxn ang="0">
                  <a:pos x="0" y="24"/>
                </a:cxn>
                <a:cxn ang="0">
                  <a:pos x="4" y="20"/>
                </a:cxn>
                <a:cxn ang="0">
                  <a:pos x="4" y="26"/>
                </a:cxn>
                <a:cxn ang="0">
                  <a:pos x="8" y="26"/>
                </a:cxn>
                <a:cxn ang="0">
                  <a:pos x="10" y="30"/>
                </a:cxn>
                <a:cxn ang="0">
                  <a:pos x="18" y="30"/>
                </a:cxn>
                <a:cxn ang="0">
                  <a:pos x="22" y="28"/>
                </a:cxn>
                <a:cxn ang="0">
                  <a:pos x="40" y="30"/>
                </a:cxn>
                <a:cxn ang="0">
                  <a:pos x="46" y="26"/>
                </a:cxn>
                <a:cxn ang="0">
                  <a:pos x="44" y="24"/>
                </a:cxn>
                <a:cxn ang="0">
                  <a:pos x="48" y="24"/>
                </a:cxn>
                <a:cxn ang="0">
                  <a:pos x="48" y="20"/>
                </a:cxn>
                <a:cxn ang="0">
                  <a:pos x="58" y="12"/>
                </a:cxn>
                <a:cxn ang="0">
                  <a:pos x="66" y="0"/>
                </a:cxn>
                <a:cxn ang="0">
                  <a:pos x="68" y="6"/>
                </a:cxn>
                <a:cxn ang="0">
                  <a:pos x="70" y="6"/>
                </a:cxn>
                <a:cxn ang="0">
                  <a:pos x="70" y="18"/>
                </a:cxn>
                <a:cxn ang="0">
                  <a:pos x="66" y="18"/>
                </a:cxn>
                <a:cxn ang="0">
                  <a:pos x="62" y="18"/>
                </a:cxn>
                <a:cxn ang="0">
                  <a:pos x="64" y="24"/>
                </a:cxn>
                <a:cxn ang="0">
                  <a:pos x="66" y="30"/>
                </a:cxn>
                <a:cxn ang="0">
                  <a:pos x="58" y="32"/>
                </a:cxn>
                <a:cxn ang="0">
                  <a:pos x="58" y="42"/>
                </a:cxn>
                <a:cxn ang="0">
                  <a:pos x="56" y="50"/>
                </a:cxn>
                <a:cxn ang="0">
                  <a:pos x="54" y="52"/>
                </a:cxn>
                <a:cxn ang="0">
                  <a:pos x="54" y="52"/>
                </a:cxn>
              </a:cxnLst>
              <a:rect l="0" t="0" r="r" b="b"/>
              <a:pathLst>
                <a:path w="70" h="52">
                  <a:moveTo>
                    <a:pt x="54" y="52"/>
                  </a:moveTo>
                  <a:lnTo>
                    <a:pt x="44" y="50"/>
                  </a:lnTo>
                  <a:lnTo>
                    <a:pt x="34" y="50"/>
                  </a:lnTo>
                  <a:lnTo>
                    <a:pt x="24" y="48"/>
                  </a:lnTo>
                  <a:lnTo>
                    <a:pt x="12" y="46"/>
                  </a:lnTo>
                  <a:lnTo>
                    <a:pt x="8" y="34"/>
                  </a:lnTo>
                  <a:lnTo>
                    <a:pt x="0" y="26"/>
                  </a:lnTo>
                  <a:lnTo>
                    <a:pt x="0" y="24"/>
                  </a:lnTo>
                  <a:lnTo>
                    <a:pt x="4" y="20"/>
                  </a:lnTo>
                  <a:lnTo>
                    <a:pt x="4" y="26"/>
                  </a:lnTo>
                  <a:lnTo>
                    <a:pt x="8" y="26"/>
                  </a:lnTo>
                  <a:lnTo>
                    <a:pt x="10" y="30"/>
                  </a:lnTo>
                  <a:lnTo>
                    <a:pt x="18" y="30"/>
                  </a:lnTo>
                  <a:lnTo>
                    <a:pt x="22" y="28"/>
                  </a:lnTo>
                  <a:lnTo>
                    <a:pt x="40" y="30"/>
                  </a:lnTo>
                  <a:lnTo>
                    <a:pt x="46" y="26"/>
                  </a:lnTo>
                  <a:lnTo>
                    <a:pt x="44" y="24"/>
                  </a:lnTo>
                  <a:lnTo>
                    <a:pt x="48" y="24"/>
                  </a:lnTo>
                  <a:lnTo>
                    <a:pt x="48" y="20"/>
                  </a:lnTo>
                  <a:lnTo>
                    <a:pt x="58" y="12"/>
                  </a:lnTo>
                  <a:lnTo>
                    <a:pt x="66" y="0"/>
                  </a:lnTo>
                  <a:lnTo>
                    <a:pt x="68" y="6"/>
                  </a:lnTo>
                  <a:lnTo>
                    <a:pt x="70" y="6"/>
                  </a:lnTo>
                  <a:lnTo>
                    <a:pt x="70" y="18"/>
                  </a:lnTo>
                  <a:lnTo>
                    <a:pt x="66" y="18"/>
                  </a:lnTo>
                  <a:lnTo>
                    <a:pt x="62" y="18"/>
                  </a:lnTo>
                  <a:lnTo>
                    <a:pt x="64" y="24"/>
                  </a:lnTo>
                  <a:lnTo>
                    <a:pt x="66" y="30"/>
                  </a:lnTo>
                  <a:lnTo>
                    <a:pt x="58" y="32"/>
                  </a:lnTo>
                  <a:lnTo>
                    <a:pt x="58" y="42"/>
                  </a:lnTo>
                  <a:lnTo>
                    <a:pt x="56" y="50"/>
                  </a:lnTo>
                  <a:lnTo>
                    <a:pt x="54" y="52"/>
                  </a:lnTo>
                  <a:lnTo>
                    <a:pt x="54"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0" name="Freeform 272"/>
            <p:cNvSpPr>
              <a:spLocks/>
            </p:cNvSpPr>
            <p:nvPr/>
          </p:nvSpPr>
          <p:spPr bwMode="auto">
            <a:xfrm>
              <a:off x="5453063" y="3925888"/>
              <a:ext cx="168275" cy="187325"/>
            </a:xfrm>
            <a:custGeom>
              <a:avLst/>
              <a:gdLst/>
              <a:ahLst/>
              <a:cxnLst>
                <a:cxn ang="0">
                  <a:pos x="50" y="42"/>
                </a:cxn>
                <a:cxn ang="0">
                  <a:pos x="48" y="50"/>
                </a:cxn>
                <a:cxn ang="0">
                  <a:pos x="46" y="56"/>
                </a:cxn>
                <a:cxn ang="0">
                  <a:pos x="44" y="64"/>
                </a:cxn>
                <a:cxn ang="0">
                  <a:pos x="42" y="70"/>
                </a:cxn>
                <a:cxn ang="0">
                  <a:pos x="32" y="74"/>
                </a:cxn>
                <a:cxn ang="0">
                  <a:pos x="22" y="78"/>
                </a:cxn>
                <a:cxn ang="0">
                  <a:pos x="10" y="80"/>
                </a:cxn>
                <a:cxn ang="0">
                  <a:pos x="0" y="84"/>
                </a:cxn>
                <a:cxn ang="0">
                  <a:pos x="8" y="102"/>
                </a:cxn>
                <a:cxn ang="0">
                  <a:pos x="14" y="118"/>
                </a:cxn>
                <a:cxn ang="0">
                  <a:pos x="30" y="112"/>
                </a:cxn>
                <a:cxn ang="0">
                  <a:pos x="40" y="114"/>
                </a:cxn>
                <a:cxn ang="0">
                  <a:pos x="44" y="110"/>
                </a:cxn>
                <a:cxn ang="0">
                  <a:pos x="44" y="106"/>
                </a:cxn>
                <a:cxn ang="0">
                  <a:pos x="48" y="102"/>
                </a:cxn>
                <a:cxn ang="0">
                  <a:pos x="60" y="98"/>
                </a:cxn>
                <a:cxn ang="0">
                  <a:pos x="64" y="88"/>
                </a:cxn>
                <a:cxn ang="0">
                  <a:pos x="70" y="84"/>
                </a:cxn>
                <a:cxn ang="0">
                  <a:pos x="78" y="84"/>
                </a:cxn>
                <a:cxn ang="0">
                  <a:pos x="78" y="70"/>
                </a:cxn>
                <a:cxn ang="0">
                  <a:pos x="80" y="64"/>
                </a:cxn>
                <a:cxn ang="0">
                  <a:pos x="84" y="62"/>
                </a:cxn>
                <a:cxn ang="0">
                  <a:pos x="86" y="64"/>
                </a:cxn>
                <a:cxn ang="0">
                  <a:pos x="88" y="64"/>
                </a:cxn>
                <a:cxn ang="0">
                  <a:pos x="92" y="56"/>
                </a:cxn>
                <a:cxn ang="0">
                  <a:pos x="102" y="44"/>
                </a:cxn>
                <a:cxn ang="0">
                  <a:pos x="106" y="36"/>
                </a:cxn>
                <a:cxn ang="0">
                  <a:pos x="98" y="30"/>
                </a:cxn>
                <a:cxn ang="0">
                  <a:pos x="90" y="20"/>
                </a:cxn>
                <a:cxn ang="0">
                  <a:pos x="76" y="16"/>
                </a:cxn>
                <a:cxn ang="0">
                  <a:pos x="66" y="10"/>
                </a:cxn>
                <a:cxn ang="0">
                  <a:pos x="60" y="4"/>
                </a:cxn>
                <a:cxn ang="0">
                  <a:pos x="58" y="0"/>
                </a:cxn>
                <a:cxn ang="0">
                  <a:pos x="54" y="0"/>
                </a:cxn>
                <a:cxn ang="0">
                  <a:pos x="50" y="0"/>
                </a:cxn>
                <a:cxn ang="0">
                  <a:pos x="52" y="6"/>
                </a:cxn>
                <a:cxn ang="0">
                  <a:pos x="54" y="12"/>
                </a:cxn>
                <a:cxn ang="0">
                  <a:pos x="46" y="14"/>
                </a:cxn>
                <a:cxn ang="0">
                  <a:pos x="46" y="24"/>
                </a:cxn>
                <a:cxn ang="0">
                  <a:pos x="44" y="32"/>
                </a:cxn>
                <a:cxn ang="0">
                  <a:pos x="50" y="42"/>
                </a:cxn>
                <a:cxn ang="0">
                  <a:pos x="50" y="42"/>
                </a:cxn>
              </a:cxnLst>
              <a:rect l="0" t="0" r="r" b="b"/>
              <a:pathLst>
                <a:path w="106" h="118">
                  <a:moveTo>
                    <a:pt x="50" y="42"/>
                  </a:moveTo>
                  <a:lnTo>
                    <a:pt x="48" y="50"/>
                  </a:lnTo>
                  <a:lnTo>
                    <a:pt x="46" y="56"/>
                  </a:lnTo>
                  <a:lnTo>
                    <a:pt x="44" y="64"/>
                  </a:lnTo>
                  <a:lnTo>
                    <a:pt x="42" y="70"/>
                  </a:lnTo>
                  <a:lnTo>
                    <a:pt x="32" y="74"/>
                  </a:lnTo>
                  <a:lnTo>
                    <a:pt x="22" y="78"/>
                  </a:lnTo>
                  <a:lnTo>
                    <a:pt x="10" y="80"/>
                  </a:lnTo>
                  <a:lnTo>
                    <a:pt x="0" y="84"/>
                  </a:lnTo>
                  <a:lnTo>
                    <a:pt x="8" y="102"/>
                  </a:lnTo>
                  <a:lnTo>
                    <a:pt x="14" y="118"/>
                  </a:lnTo>
                  <a:lnTo>
                    <a:pt x="30" y="112"/>
                  </a:lnTo>
                  <a:lnTo>
                    <a:pt x="40" y="114"/>
                  </a:lnTo>
                  <a:lnTo>
                    <a:pt x="44" y="110"/>
                  </a:lnTo>
                  <a:lnTo>
                    <a:pt x="44" y="106"/>
                  </a:lnTo>
                  <a:lnTo>
                    <a:pt x="48" y="102"/>
                  </a:lnTo>
                  <a:lnTo>
                    <a:pt x="60" y="98"/>
                  </a:lnTo>
                  <a:lnTo>
                    <a:pt x="64" y="88"/>
                  </a:lnTo>
                  <a:lnTo>
                    <a:pt x="70" y="84"/>
                  </a:lnTo>
                  <a:lnTo>
                    <a:pt x="78" y="84"/>
                  </a:lnTo>
                  <a:lnTo>
                    <a:pt x="78" y="70"/>
                  </a:lnTo>
                  <a:lnTo>
                    <a:pt x="80" y="64"/>
                  </a:lnTo>
                  <a:lnTo>
                    <a:pt x="84" y="62"/>
                  </a:lnTo>
                  <a:lnTo>
                    <a:pt x="86" y="64"/>
                  </a:lnTo>
                  <a:lnTo>
                    <a:pt x="88" y="64"/>
                  </a:lnTo>
                  <a:lnTo>
                    <a:pt x="92" y="56"/>
                  </a:lnTo>
                  <a:lnTo>
                    <a:pt x="102" y="44"/>
                  </a:lnTo>
                  <a:lnTo>
                    <a:pt x="106" y="36"/>
                  </a:lnTo>
                  <a:lnTo>
                    <a:pt x="98" y="30"/>
                  </a:lnTo>
                  <a:lnTo>
                    <a:pt x="90" y="20"/>
                  </a:lnTo>
                  <a:lnTo>
                    <a:pt x="76" y="16"/>
                  </a:lnTo>
                  <a:lnTo>
                    <a:pt x="66" y="10"/>
                  </a:lnTo>
                  <a:lnTo>
                    <a:pt x="60" y="4"/>
                  </a:lnTo>
                  <a:lnTo>
                    <a:pt x="58" y="0"/>
                  </a:lnTo>
                  <a:lnTo>
                    <a:pt x="54" y="0"/>
                  </a:lnTo>
                  <a:lnTo>
                    <a:pt x="50" y="0"/>
                  </a:lnTo>
                  <a:lnTo>
                    <a:pt x="52" y="6"/>
                  </a:lnTo>
                  <a:lnTo>
                    <a:pt x="54" y="12"/>
                  </a:lnTo>
                  <a:lnTo>
                    <a:pt x="46" y="14"/>
                  </a:lnTo>
                  <a:lnTo>
                    <a:pt x="46" y="24"/>
                  </a:lnTo>
                  <a:lnTo>
                    <a:pt x="44" y="32"/>
                  </a:lnTo>
                  <a:lnTo>
                    <a:pt x="50" y="42"/>
                  </a:lnTo>
                  <a:lnTo>
                    <a:pt x="50" y="4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1" name="Freeform 273"/>
            <p:cNvSpPr>
              <a:spLocks/>
            </p:cNvSpPr>
            <p:nvPr/>
          </p:nvSpPr>
          <p:spPr bwMode="auto">
            <a:xfrm>
              <a:off x="5256213" y="4059238"/>
              <a:ext cx="219075" cy="139700"/>
            </a:xfrm>
            <a:custGeom>
              <a:avLst/>
              <a:gdLst/>
              <a:ahLst/>
              <a:cxnLst>
                <a:cxn ang="0">
                  <a:pos x="124" y="0"/>
                </a:cxn>
                <a:cxn ang="0">
                  <a:pos x="114" y="2"/>
                </a:cxn>
                <a:cxn ang="0">
                  <a:pos x="104" y="6"/>
                </a:cxn>
                <a:cxn ang="0">
                  <a:pos x="92" y="8"/>
                </a:cxn>
                <a:cxn ang="0">
                  <a:pos x="82" y="10"/>
                </a:cxn>
                <a:cxn ang="0">
                  <a:pos x="74" y="20"/>
                </a:cxn>
                <a:cxn ang="0">
                  <a:pos x="66" y="30"/>
                </a:cxn>
                <a:cxn ang="0">
                  <a:pos x="56" y="38"/>
                </a:cxn>
                <a:cxn ang="0">
                  <a:pos x="48" y="48"/>
                </a:cxn>
                <a:cxn ang="0">
                  <a:pos x="48" y="32"/>
                </a:cxn>
                <a:cxn ang="0">
                  <a:pos x="36" y="28"/>
                </a:cxn>
                <a:cxn ang="0">
                  <a:pos x="24" y="24"/>
                </a:cxn>
                <a:cxn ang="0">
                  <a:pos x="10" y="28"/>
                </a:cxn>
                <a:cxn ang="0">
                  <a:pos x="4" y="32"/>
                </a:cxn>
                <a:cxn ang="0">
                  <a:pos x="4" y="36"/>
                </a:cxn>
                <a:cxn ang="0">
                  <a:pos x="0" y="36"/>
                </a:cxn>
                <a:cxn ang="0">
                  <a:pos x="2" y="44"/>
                </a:cxn>
                <a:cxn ang="0">
                  <a:pos x="0" y="46"/>
                </a:cxn>
                <a:cxn ang="0">
                  <a:pos x="0" y="52"/>
                </a:cxn>
                <a:cxn ang="0">
                  <a:pos x="0" y="52"/>
                </a:cxn>
                <a:cxn ang="0">
                  <a:pos x="2" y="56"/>
                </a:cxn>
                <a:cxn ang="0">
                  <a:pos x="6" y="70"/>
                </a:cxn>
                <a:cxn ang="0">
                  <a:pos x="8" y="72"/>
                </a:cxn>
                <a:cxn ang="0">
                  <a:pos x="8" y="82"/>
                </a:cxn>
                <a:cxn ang="0">
                  <a:pos x="12" y="88"/>
                </a:cxn>
                <a:cxn ang="0">
                  <a:pos x="16" y="88"/>
                </a:cxn>
                <a:cxn ang="0">
                  <a:pos x="30" y="88"/>
                </a:cxn>
                <a:cxn ang="0">
                  <a:pos x="38" y="84"/>
                </a:cxn>
                <a:cxn ang="0">
                  <a:pos x="42" y="78"/>
                </a:cxn>
                <a:cxn ang="0">
                  <a:pos x="56" y="78"/>
                </a:cxn>
                <a:cxn ang="0">
                  <a:pos x="62" y="76"/>
                </a:cxn>
                <a:cxn ang="0">
                  <a:pos x="70" y="72"/>
                </a:cxn>
                <a:cxn ang="0">
                  <a:pos x="78" y="70"/>
                </a:cxn>
                <a:cxn ang="0">
                  <a:pos x="82" y="70"/>
                </a:cxn>
                <a:cxn ang="0">
                  <a:pos x="86" y="64"/>
                </a:cxn>
                <a:cxn ang="0">
                  <a:pos x="92" y="60"/>
                </a:cxn>
                <a:cxn ang="0">
                  <a:pos x="116" y="54"/>
                </a:cxn>
                <a:cxn ang="0">
                  <a:pos x="120" y="50"/>
                </a:cxn>
                <a:cxn ang="0">
                  <a:pos x="128" y="48"/>
                </a:cxn>
                <a:cxn ang="0">
                  <a:pos x="128" y="44"/>
                </a:cxn>
                <a:cxn ang="0">
                  <a:pos x="130" y="40"/>
                </a:cxn>
                <a:cxn ang="0">
                  <a:pos x="138" y="34"/>
                </a:cxn>
                <a:cxn ang="0">
                  <a:pos x="132" y="18"/>
                </a:cxn>
                <a:cxn ang="0">
                  <a:pos x="124" y="0"/>
                </a:cxn>
                <a:cxn ang="0">
                  <a:pos x="124" y="0"/>
                </a:cxn>
              </a:cxnLst>
              <a:rect l="0" t="0" r="r" b="b"/>
              <a:pathLst>
                <a:path w="138" h="88">
                  <a:moveTo>
                    <a:pt x="124" y="0"/>
                  </a:moveTo>
                  <a:lnTo>
                    <a:pt x="114" y="2"/>
                  </a:lnTo>
                  <a:lnTo>
                    <a:pt x="104" y="6"/>
                  </a:lnTo>
                  <a:lnTo>
                    <a:pt x="92" y="8"/>
                  </a:lnTo>
                  <a:lnTo>
                    <a:pt x="82" y="10"/>
                  </a:lnTo>
                  <a:lnTo>
                    <a:pt x="74" y="20"/>
                  </a:lnTo>
                  <a:lnTo>
                    <a:pt x="66" y="30"/>
                  </a:lnTo>
                  <a:lnTo>
                    <a:pt x="56" y="38"/>
                  </a:lnTo>
                  <a:lnTo>
                    <a:pt x="48" y="48"/>
                  </a:lnTo>
                  <a:lnTo>
                    <a:pt x="48" y="32"/>
                  </a:lnTo>
                  <a:lnTo>
                    <a:pt x="36" y="28"/>
                  </a:lnTo>
                  <a:lnTo>
                    <a:pt x="24" y="24"/>
                  </a:lnTo>
                  <a:lnTo>
                    <a:pt x="10" y="28"/>
                  </a:lnTo>
                  <a:lnTo>
                    <a:pt x="4" y="32"/>
                  </a:lnTo>
                  <a:lnTo>
                    <a:pt x="4" y="36"/>
                  </a:lnTo>
                  <a:lnTo>
                    <a:pt x="0" y="36"/>
                  </a:lnTo>
                  <a:lnTo>
                    <a:pt x="2" y="44"/>
                  </a:lnTo>
                  <a:lnTo>
                    <a:pt x="0" y="46"/>
                  </a:lnTo>
                  <a:lnTo>
                    <a:pt x="0" y="52"/>
                  </a:lnTo>
                  <a:lnTo>
                    <a:pt x="0" y="52"/>
                  </a:lnTo>
                  <a:lnTo>
                    <a:pt x="2" y="56"/>
                  </a:lnTo>
                  <a:lnTo>
                    <a:pt x="6" y="70"/>
                  </a:lnTo>
                  <a:lnTo>
                    <a:pt x="8" y="72"/>
                  </a:lnTo>
                  <a:lnTo>
                    <a:pt x="8" y="82"/>
                  </a:lnTo>
                  <a:lnTo>
                    <a:pt x="12" y="88"/>
                  </a:lnTo>
                  <a:lnTo>
                    <a:pt x="16" y="88"/>
                  </a:lnTo>
                  <a:lnTo>
                    <a:pt x="30" y="88"/>
                  </a:lnTo>
                  <a:lnTo>
                    <a:pt x="38" y="84"/>
                  </a:lnTo>
                  <a:lnTo>
                    <a:pt x="42" y="78"/>
                  </a:lnTo>
                  <a:lnTo>
                    <a:pt x="56" y="78"/>
                  </a:lnTo>
                  <a:lnTo>
                    <a:pt x="62" y="76"/>
                  </a:lnTo>
                  <a:lnTo>
                    <a:pt x="70" y="72"/>
                  </a:lnTo>
                  <a:lnTo>
                    <a:pt x="78" y="70"/>
                  </a:lnTo>
                  <a:lnTo>
                    <a:pt x="82" y="70"/>
                  </a:lnTo>
                  <a:lnTo>
                    <a:pt x="86" y="64"/>
                  </a:lnTo>
                  <a:lnTo>
                    <a:pt x="92" y="60"/>
                  </a:lnTo>
                  <a:lnTo>
                    <a:pt x="116" y="54"/>
                  </a:lnTo>
                  <a:lnTo>
                    <a:pt x="120" y="50"/>
                  </a:lnTo>
                  <a:lnTo>
                    <a:pt x="128" y="48"/>
                  </a:lnTo>
                  <a:lnTo>
                    <a:pt x="128" y="44"/>
                  </a:lnTo>
                  <a:lnTo>
                    <a:pt x="130" y="40"/>
                  </a:lnTo>
                  <a:lnTo>
                    <a:pt x="138" y="34"/>
                  </a:lnTo>
                  <a:lnTo>
                    <a:pt x="132" y="18"/>
                  </a:lnTo>
                  <a:lnTo>
                    <a:pt x="124" y="0"/>
                  </a:lnTo>
                  <a:lnTo>
                    <a:pt x="12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2" name="Freeform 274"/>
            <p:cNvSpPr>
              <a:spLocks/>
            </p:cNvSpPr>
            <p:nvPr/>
          </p:nvSpPr>
          <p:spPr bwMode="auto">
            <a:xfrm>
              <a:off x="4986338" y="4687888"/>
              <a:ext cx="228600" cy="368300"/>
            </a:xfrm>
            <a:custGeom>
              <a:avLst/>
              <a:gdLst/>
              <a:ahLst/>
              <a:cxnLst>
                <a:cxn ang="0">
                  <a:pos x="64" y="28"/>
                </a:cxn>
                <a:cxn ang="0">
                  <a:pos x="78" y="16"/>
                </a:cxn>
                <a:cxn ang="0">
                  <a:pos x="86" y="18"/>
                </a:cxn>
                <a:cxn ang="0">
                  <a:pos x="104" y="16"/>
                </a:cxn>
                <a:cxn ang="0">
                  <a:pos x="112" y="12"/>
                </a:cxn>
                <a:cxn ang="0">
                  <a:pos x="120" y="14"/>
                </a:cxn>
                <a:cxn ang="0">
                  <a:pos x="140" y="4"/>
                </a:cxn>
                <a:cxn ang="0">
                  <a:pos x="142" y="4"/>
                </a:cxn>
                <a:cxn ang="0">
                  <a:pos x="144" y="10"/>
                </a:cxn>
                <a:cxn ang="0">
                  <a:pos x="140" y="34"/>
                </a:cxn>
                <a:cxn ang="0">
                  <a:pos x="140" y="38"/>
                </a:cxn>
                <a:cxn ang="0">
                  <a:pos x="142" y="52"/>
                </a:cxn>
                <a:cxn ang="0">
                  <a:pos x="142" y="56"/>
                </a:cxn>
                <a:cxn ang="0">
                  <a:pos x="144" y="60"/>
                </a:cxn>
                <a:cxn ang="0">
                  <a:pos x="140" y="68"/>
                </a:cxn>
                <a:cxn ang="0">
                  <a:pos x="134" y="80"/>
                </a:cxn>
                <a:cxn ang="0">
                  <a:pos x="130" y="82"/>
                </a:cxn>
                <a:cxn ang="0">
                  <a:pos x="122" y="90"/>
                </a:cxn>
                <a:cxn ang="0">
                  <a:pos x="110" y="94"/>
                </a:cxn>
                <a:cxn ang="0">
                  <a:pos x="92" y="106"/>
                </a:cxn>
                <a:cxn ang="0">
                  <a:pos x="88" y="110"/>
                </a:cxn>
                <a:cxn ang="0">
                  <a:pos x="84" y="118"/>
                </a:cxn>
                <a:cxn ang="0">
                  <a:pos x="82" y="116"/>
                </a:cxn>
                <a:cxn ang="0">
                  <a:pos x="66" y="132"/>
                </a:cxn>
                <a:cxn ang="0">
                  <a:pos x="62" y="142"/>
                </a:cxn>
                <a:cxn ang="0">
                  <a:pos x="66" y="148"/>
                </a:cxn>
                <a:cxn ang="0">
                  <a:pos x="72" y="164"/>
                </a:cxn>
                <a:cxn ang="0">
                  <a:pos x="72" y="180"/>
                </a:cxn>
                <a:cxn ang="0">
                  <a:pos x="70" y="194"/>
                </a:cxn>
                <a:cxn ang="0">
                  <a:pos x="72" y="194"/>
                </a:cxn>
                <a:cxn ang="0">
                  <a:pos x="64" y="204"/>
                </a:cxn>
                <a:cxn ang="0">
                  <a:pos x="38" y="214"/>
                </a:cxn>
                <a:cxn ang="0">
                  <a:pos x="36" y="224"/>
                </a:cxn>
                <a:cxn ang="0">
                  <a:pos x="38" y="232"/>
                </a:cxn>
                <a:cxn ang="0">
                  <a:pos x="28" y="218"/>
                </a:cxn>
                <a:cxn ang="0">
                  <a:pos x="22" y="170"/>
                </a:cxn>
                <a:cxn ang="0">
                  <a:pos x="28" y="158"/>
                </a:cxn>
                <a:cxn ang="0">
                  <a:pos x="36" y="120"/>
                </a:cxn>
                <a:cxn ang="0">
                  <a:pos x="40" y="98"/>
                </a:cxn>
                <a:cxn ang="0">
                  <a:pos x="36" y="84"/>
                </a:cxn>
                <a:cxn ang="0">
                  <a:pos x="4" y="76"/>
                </a:cxn>
                <a:cxn ang="0">
                  <a:pos x="0" y="64"/>
                </a:cxn>
                <a:cxn ang="0">
                  <a:pos x="22" y="58"/>
                </a:cxn>
                <a:cxn ang="0">
                  <a:pos x="42" y="50"/>
                </a:cxn>
                <a:cxn ang="0">
                  <a:pos x="60" y="56"/>
                </a:cxn>
                <a:cxn ang="0">
                  <a:pos x="62" y="68"/>
                </a:cxn>
                <a:cxn ang="0">
                  <a:pos x="60" y="82"/>
                </a:cxn>
                <a:cxn ang="0">
                  <a:pos x="68" y="92"/>
                </a:cxn>
                <a:cxn ang="0">
                  <a:pos x="72" y="88"/>
                </a:cxn>
                <a:cxn ang="0">
                  <a:pos x="72" y="82"/>
                </a:cxn>
                <a:cxn ang="0">
                  <a:pos x="80" y="70"/>
                </a:cxn>
                <a:cxn ang="0">
                  <a:pos x="80" y="62"/>
                </a:cxn>
                <a:cxn ang="0">
                  <a:pos x="66" y="44"/>
                </a:cxn>
              </a:cxnLst>
              <a:rect l="0" t="0" r="r" b="b"/>
              <a:pathLst>
                <a:path w="144" h="232">
                  <a:moveTo>
                    <a:pt x="66" y="44"/>
                  </a:moveTo>
                  <a:lnTo>
                    <a:pt x="64" y="28"/>
                  </a:lnTo>
                  <a:lnTo>
                    <a:pt x="68" y="16"/>
                  </a:lnTo>
                  <a:lnTo>
                    <a:pt x="78" y="16"/>
                  </a:lnTo>
                  <a:lnTo>
                    <a:pt x="82" y="16"/>
                  </a:lnTo>
                  <a:lnTo>
                    <a:pt x="86" y="18"/>
                  </a:lnTo>
                  <a:lnTo>
                    <a:pt x="94" y="16"/>
                  </a:lnTo>
                  <a:lnTo>
                    <a:pt x="104" y="16"/>
                  </a:lnTo>
                  <a:lnTo>
                    <a:pt x="108" y="14"/>
                  </a:lnTo>
                  <a:lnTo>
                    <a:pt x="112" y="12"/>
                  </a:lnTo>
                  <a:lnTo>
                    <a:pt x="116" y="14"/>
                  </a:lnTo>
                  <a:lnTo>
                    <a:pt x="120" y="14"/>
                  </a:lnTo>
                  <a:lnTo>
                    <a:pt x="134" y="8"/>
                  </a:lnTo>
                  <a:lnTo>
                    <a:pt x="140" y="4"/>
                  </a:lnTo>
                  <a:lnTo>
                    <a:pt x="142" y="0"/>
                  </a:lnTo>
                  <a:lnTo>
                    <a:pt x="142" y="4"/>
                  </a:lnTo>
                  <a:lnTo>
                    <a:pt x="144" y="4"/>
                  </a:lnTo>
                  <a:lnTo>
                    <a:pt x="144" y="10"/>
                  </a:lnTo>
                  <a:lnTo>
                    <a:pt x="138" y="20"/>
                  </a:lnTo>
                  <a:lnTo>
                    <a:pt x="140" y="34"/>
                  </a:lnTo>
                  <a:lnTo>
                    <a:pt x="138" y="34"/>
                  </a:lnTo>
                  <a:lnTo>
                    <a:pt x="140" y="38"/>
                  </a:lnTo>
                  <a:lnTo>
                    <a:pt x="140" y="52"/>
                  </a:lnTo>
                  <a:lnTo>
                    <a:pt x="142" y="52"/>
                  </a:lnTo>
                  <a:lnTo>
                    <a:pt x="142" y="54"/>
                  </a:lnTo>
                  <a:lnTo>
                    <a:pt x="142" y="56"/>
                  </a:lnTo>
                  <a:lnTo>
                    <a:pt x="144" y="58"/>
                  </a:lnTo>
                  <a:lnTo>
                    <a:pt x="144" y="60"/>
                  </a:lnTo>
                  <a:lnTo>
                    <a:pt x="140" y="66"/>
                  </a:lnTo>
                  <a:lnTo>
                    <a:pt x="140" y="68"/>
                  </a:lnTo>
                  <a:lnTo>
                    <a:pt x="140" y="72"/>
                  </a:lnTo>
                  <a:lnTo>
                    <a:pt x="134" y="80"/>
                  </a:lnTo>
                  <a:lnTo>
                    <a:pt x="130" y="82"/>
                  </a:lnTo>
                  <a:lnTo>
                    <a:pt x="130" y="82"/>
                  </a:lnTo>
                  <a:lnTo>
                    <a:pt x="130" y="84"/>
                  </a:lnTo>
                  <a:lnTo>
                    <a:pt x="122" y="90"/>
                  </a:lnTo>
                  <a:lnTo>
                    <a:pt x="120" y="92"/>
                  </a:lnTo>
                  <a:lnTo>
                    <a:pt x="110" y="94"/>
                  </a:lnTo>
                  <a:lnTo>
                    <a:pt x="100" y="100"/>
                  </a:lnTo>
                  <a:lnTo>
                    <a:pt x="92" y="106"/>
                  </a:lnTo>
                  <a:lnTo>
                    <a:pt x="92" y="108"/>
                  </a:lnTo>
                  <a:lnTo>
                    <a:pt x="88" y="110"/>
                  </a:lnTo>
                  <a:lnTo>
                    <a:pt x="90" y="110"/>
                  </a:lnTo>
                  <a:lnTo>
                    <a:pt x="84" y="118"/>
                  </a:lnTo>
                  <a:lnTo>
                    <a:pt x="82" y="118"/>
                  </a:lnTo>
                  <a:lnTo>
                    <a:pt x="82" y="116"/>
                  </a:lnTo>
                  <a:lnTo>
                    <a:pt x="80" y="118"/>
                  </a:lnTo>
                  <a:lnTo>
                    <a:pt x="66" y="132"/>
                  </a:lnTo>
                  <a:lnTo>
                    <a:pt x="62" y="132"/>
                  </a:lnTo>
                  <a:lnTo>
                    <a:pt x="62" y="142"/>
                  </a:lnTo>
                  <a:lnTo>
                    <a:pt x="66" y="146"/>
                  </a:lnTo>
                  <a:lnTo>
                    <a:pt x="66" y="148"/>
                  </a:lnTo>
                  <a:lnTo>
                    <a:pt x="72" y="166"/>
                  </a:lnTo>
                  <a:lnTo>
                    <a:pt x="72" y="164"/>
                  </a:lnTo>
                  <a:lnTo>
                    <a:pt x="74" y="166"/>
                  </a:lnTo>
                  <a:lnTo>
                    <a:pt x="72" y="180"/>
                  </a:lnTo>
                  <a:lnTo>
                    <a:pt x="70" y="192"/>
                  </a:lnTo>
                  <a:lnTo>
                    <a:pt x="70" y="194"/>
                  </a:lnTo>
                  <a:lnTo>
                    <a:pt x="72" y="190"/>
                  </a:lnTo>
                  <a:lnTo>
                    <a:pt x="72" y="194"/>
                  </a:lnTo>
                  <a:lnTo>
                    <a:pt x="68" y="200"/>
                  </a:lnTo>
                  <a:lnTo>
                    <a:pt x="64" y="204"/>
                  </a:lnTo>
                  <a:lnTo>
                    <a:pt x="48" y="208"/>
                  </a:lnTo>
                  <a:lnTo>
                    <a:pt x="38" y="214"/>
                  </a:lnTo>
                  <a:lnTo>
                    <a:pt x="34" y="220"/>
                  </a:lnTo>
                  <a:lnTo>
                    <a:pt x="36" y="224"/>
                  </a:lnTo>
                  <a:lnTo>
                    <a:pt x="38" y="222"/>
                  </a:lnTo>
                  <a:lnTo>
                    <a:pt x="38" y="232"/>
                  </a:lnTo>
                  <a:lnTo>
                    <a:pt x="28" y="232"/>
                  </a:lnTo>
                  <a:lnTo>
                    <a:pt x="28" y="218"/>
                  </a:lnTo>
                  <a:lnTo>
                    <a:pt x="26" y="194"/>
                  </a:lnTo>
                  <a:lnTo>
                    <a:pt x="22" y="170"/>
                  </a:lnTo>
                  <a:lnTo>
                    <a:pt x="22" y="164"/>
                  </a:lnTo>
                  <a:lnTo>
                    <a:pt x="28" y="158"/>
                  </a:lnTo>
                  <a:lnTo>
                    <a:pt x="38" y="134"/>
                  </a:lnTo>
                  <a:lnTo>
                    <a:pt x="36" y="120"/>
                  </a:lnTo>
                  <a:lnTo>
                    <a:pt x="40" y="108"/>
                  </a:lnTo>
                  <a:lnTo>
                    <a:pt x="40" y="98"/>
                  </a:lnTo>
                  <a:lnTo>
                    <a:pt x="38" y="86"/>
                  </a:lnTo>
                  <a:lnTo>
                    <a:pt x="36" y="84"/>
                  </a:lnTo>
                  <a:lnTo>
                    <a:pt x="18" y="78"/>
                  </a:lnTo>
                  <a:lnTo>
                    <a:pt x="4" y="76"/>
                  </a:lnTo>
                  <a:lnTo>
                    <a:pt x="4" y="72"/>
                  </a:lnTo>
                  <a:lnTo>
                    <a:pt x="0" y="64"/>
                  </a:lnTo>
                  <a:lnTo>
                    <a:pt x="10" y="62"/>
                  </a:lnTo>
                  <a:lnTo>
                    <a:pt x="22" y="58"/>
                  </a:lnTo>
                  <a:lnTo>
                    <a:pt x="34" y="54"/>
                  </a:lnTo>
                  <a:lnTo>
                    <a:pt x="42" y="50"/>
                  </a:lnTo>
                  <a:lnTo>
                    <a:pt x="50" y="58"/>
                  </a:lnTo>
                  <a:lnTo>
                    <a:pt x="60" y="56"/>
                  </a:lnTo>
                  <a:lnTo>
                    <a:pt x="62" y="58"/>
                  </a:lnTo>
                  <a:lnTo>
                    <a:pt x="62" y="68"/>
                  </a:lnTo>
                  <a:lnTo>
                    <a:pt x="58" y="76"/>
                  </a:lnTo>
                  <a:lnTo>
                    <a:pt x="60" y="82"/>
                  </a:lnTo>
                  <a:lnTo>
                    <a:pt x="70" y="90"/>
                  </a:lnTo>
                  <a:lnTo>
                    <a:pt x="68" y="92"/>
                  </a:lnTo>
                  <a:lnTo>
                    <a:pt x="72" y="92"/>
                  </a:lnTo>
                  <a:lnTo>
                    <a:pt x="72" y="88"/>
                  </a:lnTo>
                  <a:lnTo>
                    <a:pt x="70" y="84"/>
                  </a:lnTo>
                  <a:lnTo>
                    <a:pt x="72" y="82"/>
                  </a:lnTo>
                  <a:lnTo>
                    <a:pt x="78" y="78"/>
                  </a:lnTo>
                  <a:lnTo>
                    <a:pt x="80" y="70"/>
                  </a:lnTo>
                  <a:lnTo>
                    <a:pt x="78" y="66"/>
                  </a:lnTo>
                  <a:lnTo>
                    <a:pt x="80" y="62"/>
                  </a:lnTo>
                  <a:lnTo>
                    <a:pt x="78" y="58"/>
                  </a:lnTo>
                  <a:lnTo>
                    <a:pt x="66" y="44"/>
                  </a:lnTo>
                  <a:lnTo>
                    <a:pt x="66" y="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3" name="Freeform 275"/>
            <p:cNvSpPr>
              <a:spLocks/>
            </p:cNvSpPr>
            <p:nvPr/>
          </p:nvSpPr>
          <p:spPr bwMode="auto">
            <a:xfrm>
              <a:off x="5046663" y="4668838"/>
              <a:ext cx="66675" cy="165100"/>
            </a:xfrm>
            <a:custGeom>
              <a:avLst/>
              <a:gdLst/>
              <a:ahLst/>
              <a:cxnLst>
                <a:cxn ang="0">
                  <a:pos x="28" y="56"/>
                </a:cxn>
                <a:cxn ang="0">
                  <a:pos x="28" y="58"/>
                </a:cxn>
                <a:cxn ang="0">
                  <a:pos x="30" y="60"/>
                </a:cxn>
                <a:cxn ang="0">
                  <a:pos x="32" y="68"/>
                </a:cxn>
                <a:cxn ang="0">
                  <a:pos x="28" y="64"/>
                </a:cxn>
                <a:cxn ang="0">
                  <a:pos x="26" y="66"/>
                </a:cxn>
                <a:cxn ang="0">
                  <a:pos x="24" y="64"/>
                </a:cxn>
                <a:cxn ang="0">
                  <a:pos x="24" y="58"/>
                </a:cxn>
                <a:cxn ang="0">
                  <a:pos x="22" y="56"/>
                </a:cxn>
                <a:cxn ang="0">
                  <a:pos x="20" y="46"/>
                </a:cxn>
                <a:cxn ang="0">
                  <a:pos x="16" y="40"/>
                </a:cxn>
                <a:cxn ang="0">
                  <a:pos x="20" y="30"/>
                </a:cxn>
                <a:cxn ang="0">
                  <a:pos x="20" y="14"/>
                </a:cxn>
                <a:cxn ang="0">
                  <a:pos x="14" y="8"/>
                </a:cxn>
                <a:cxn ang="0">
                  <a:pos x="16" y="4"/>
                </a:cxn>
                <a:cxn ang="0">
                  <a:pos x="14" y="2"/>
                </a:cxn>
                <a:cxn ang="0">
                  <a:pos x="10" y="2"/>
                </a:cxn>
                <a:cxn ang="0">
                  <a:pos x="2" y="0"/>
                </a:cxn>
                <a:cxn ang="0">
                  <a:pos x="4" y="2"/>
                </a:cxn>
                <a:cxn ang="0">
                  <a:pos x="6" y="2"/>
                </a:cxn>
                <a:cxn ang="0">
                  <a:pos x="8" y="4"/>
                </a:cxn>
                <a:cxn ang="0">
                  <a:pos x="12" y="16"/>
                </a:cxn>
                <a:cxn ang="0">
                  <a:pos x="8" y="20"/>
                </a:cxn>
                <a:cxn ang="0">
                  <a:pos x="6" y="28"/>
                </a:cxn>
                <a:cxn ang="0">
                  <a:pos x="6" y="38"/>
                </a:cxn>
                <a:cxn ang="0">
                  <a:pos x="10" y="42"/>
                </a:cxn>
                <a:cxn ang="0">
                  <a:pos x="4" y="44"/>
                </a:cxn>
                <a:cxn ang="0">
                  <a:pos x="2" y="52"/>
                </a:cxn>
                <a:cxn ang="0">
                  <a:pos x="0" y="58"/>
                </a:cxn>
                <a:cxn ang="0">
                  <a:pos x="2" y="62"/>
                </a:cxn>
                <a:cxn ang="0">
                  <a:pos x="4" y="62"/>
                </a:cxn>
                <a:cxn ang="0">
                  <a:pos x="12" y="70"/>
                </a:cxn>
                <a:cxn ang="0">
                  <a:pos x="22" y="68"/>
                </a:cxn>
                <a:cxn ang="0">
                  <a:pos x="24" y="70"/>
                </a:cxn>
                <a:cxn ang="0">
                  <a:pos x="24" y="80"/>
                </a:cxn>
                <a:cxn ang="0">
                  <a:pos x="20" y="88"/>
                </a:cxn>
                <a:cxn ang="0">
                  <a:pos x="22" y="94"/>
                </a:cxn>
                <a:cxn ang="0">
                  <a:pos x="32" y="102"/>
                </a:cxn>
                <a:cxn ang="0">
                  <a:pos x="30" y="104"/>
                </a:cxn>
                <a:cxn ang="0">
                  <a:pos x="34" y="104"/>
                </a:cxn>
                <a:cxn ang="0">
                  <a:pos x="34" y="100"/>
                </a:cxn>
                <a:cxn ang="0">
                  <a:pos x="32" y="96"/>
                </a:cxn>
                <a:cxn ang="0">
                  <a:pos x="34" y="94"/>
                </a:cxn>
                <a:cxn ang="0">
                  <a:pos x="40" y="90"/>
                </a:cxn>
                <a:cxn ang="0">
                  <a:pos x="42" y="82"/>
                </a:cxn>
                <a:cxn ang="0">
                  <a:pos x="40" y="78"/>
                </a:cxn>
                <a:cxn ang="0">
                  <a:pos x="42" y="74"/>
                </a:cxn>
                <a:cxn ang="0">
                  <a:pos x="40" y="70"/>
                </a:cxn>
                <a:cxn ang="0">
                  <a:pos x="28" y="56"/>
                </a:cxn>
                <a:cxn ang="0">
                  <a:pos x="28" y="56"/>
                </a:cxn>
              </a:cxnLst>
              <a:rect l="0" t="0" r="r" b="b"/>
              <a:pathLst>
                <a:path w="42" h="104">
                  <a:moveTo>
                    <a:pt x="28" y="56"/>
                  </a:moveTo>
                  <a:lnTo>
                    <a:pt x="28" y="58"/>
                  </a:lnTo>
                  <a:lnTo>
                    <a:pt x="30" y="60"/>
                  </a:lnTo>
                  <a:lnTo>
                    <a:pt x="32" y="68"/>
                  </a:lnTo>
                  <a:lnTo>
                    <a:pt x="28" y="64"/>
                  </a:lnTo>
                  <a:lnTo>
                    <a:pt x="26" y="66"/>
                  </a:lnTo>
                  <a:lnTo>
                    <a:pt x="24" y="64"/>
                  </a:lnTo>
                  <a:lnTo>
                    <a:pt x="24" y="58"/>
                  </a:lnTo>
                  <a:lnTo>
                    <a:pt x="22" y="56"/>
                  </a:lnTo>
                  <a:lnTo>
                    <a:pt x="20" y="46"/>
                  </a:lnTo>
                  <a:lnTo>
                    <a:pt x="16" y="40"/>
                  </a:lnTo>
                  <a:lnTo>
                    <a:pt x="20" y="30"/>
                  </a:lnTo>
                  <a:lnTo>
                    <a:pt x="20" y="14"/>
                  </a:lnTo>
                  <a:lnTo>
                    <a:pt x="14" y="8"/>
                  </a:lnTo>
                  <a:lnTo>
                    <a:pt x="16" y="4"/>
                  </a:lnTo>
                  <a:lnTo>
                    <a:pt x="14" y="2"/>
                  </a:lnTo>
                  <a:lnTo>
                    <a:pt x="10" y="2"/>
                  </a:lnTo>
                  <a:lnTo>
                    <a:pt x="2" y="0"/>
                  </a:lnTo>
                  <a:lnTo>
                    <a:pt x="4" y="2"/>
                  </a:lnTo>
                  <a:lnTo>
                    <a:pt x="6" y="2"/>
                  </a:lnTo>
                  <a:lnTo>
                    <a:pt x="8" y="4"/>
                  </a:lnTo>
                  <a:lnTo>
                    <a:pt x="12" y="16"/>
                  </a:lnTo>
                  <a:lnTo>
                    <a:pt x="8" y="20"/>
                  </a:lnTo>
                  <a:lnTo>
                    <a:pt x="6" y="28"/>
                  </a:lnTo>
                  <a:lnTo>
                    <a:pt x="6" y="38"/>
                  </a:lnTo>
                  <a:lnTo>
                    <a:pt x="10" y="42"/>
                  </a:lnTo>
                  <a:lnTo>
                    <a:pt x="4" y="44"/>
                  </a:lnTo>
                  <a:lnTo>
                    <a:pt x="2" y="52"/>
                  </a:lnTo>
                  <a:lnTo>
                    <a:pt x="0" y="58"/>
                  </a:lnTo>
                  <a:lnTo>
                    <a:pt x="2" y="62"/>
                  </a:lnTo>
                  <a:lnTo>
                    <a:pt x="4" y="62"/>
                  </a:lnTo>
                  <a:lnTo>
                    <a:pt x="12" y="70"/>
                  </a:lnTo>
                  <a:lnTo>
                    <a:pt x="22" y="68"/>
                  </a:lnTo>
                  <a:lnTo>
                    <a:pt x="24" y="70"/>
                  </a:lnTo>
                  <a:lnTo>
                    <a:pt x="24" y="80"/>
                  </a:lnTo>
                  <a:lnTo>
                    <a:pt x="20" y="88"/>
                  </a:lnTo>
                  <a:lnTo>
                    <a:pt x="22" y="94"/>
                  </a:lnTo>
                  <a:lnTo>
                    <a:pt x="32" y="102"/>
                  </a:lnTo>
                  <a:lnTo>
                    <a:pt x="30" y="104"/>
                  </a:lnTo>
                  <a:lnTo>
                    <a:pt x="34" y="104"/>
                  </a:lnTo>
                  <a:lnTo>
                    <a:pt x="34" y="100"/>
                  </a:lnTo>
                  <a:lnTo>
                    <a:pt x="32" y="96"/>
                  </a:lnTo>
                  <a:lnTo>
                    <a:pt x="34" y="94"/>
                  </a:lnTo>
                  <a:lnTo>
                    <a:pt x="40" y="90"/>
                  </a:lnTo>
                  <a:lnTo>
                    <a:pt x="42" y="82"/>
                  </a:lnTo>
                  <a:lnTo>
                    <a:pt x="40" y="78"/>
                  </a:lnTo>
                  <a:lnTo>
                    <a:pt x="42" y="74"/>
                  </a:lnTo>
                  <a:lnTo>
                    <a:pt x="40" y="70"/>
                  </a:lnTo>
                  <a:lnTo>
                    <a:pt x="28" y="56"/>
                  </a:lnTo>
                  <a:lnTo>
                    <a:pt x="28"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4" name="Freeform 276"/>
            <p:cNvSpPr>
              <a:spLocks/>
            </p:cNvSpPr>
            <p:nvPr/>
          </p:nvSpPr>
          <p:spPr bwMode="auto">
            <a:xfrm>
              <a:off x="4979988" y="4487863"/>
              <a:ext cx="231775" cy="228600"/>
            </a:xfrm>
            <a:custGeom>
              <a:avLst/>
              <a:gdLst/>
              <a:ahLst/>
              <a:cxnLst>
                <a:cxn ang="0">
                  <a:pos x="12" y="86"/>
                </a:cxn>
                <a:cxn ang="0">
                  <a:pos x="8" y="76"/>
                </a:cxn>
                <a:cxn ang="0">
                  <a:pos x="2" y="70"/>
                </a:cxn>
                <a:cxn ang="0">
                  <a:pos x="2" y="56"/>
                </a:cxn>
                <a:cxn ang="0">
                  <a:pos x="0" y="46"/>
                </a:cxn>
                <a:cxn ang="0">
                  <a:pos x="16" y="30"/>
                </a:cxn>
                <a:cxn ang="0">
                  <a:pos x="12" y="24"/>
                </a:cxn>
                <a:cxn ang="0">
                  <a:pos x="18" y="14"/>
                </a:cxn>
                <a:cxn ang="0">
                  <a:pos x="30" y="0"/>
                </a:cxn>
                <a:cxn ang="0">
                  <a:pos x="30" y="6"/>
                </a:cxn>
                <a:cxn ang="0">
                  <a:pos x="28" y="16"/>
                </a:cxn>
                <a:cxn ang="0">
                  <a:pos x="28" y="22"/>
                </a:cxn>
                <a:cxn ang="0">
                  <a:pos x="32" y="24"/>
                </a:cxn>
                <a:cxn ang="0">
                  <a:pos x="34" y="22"/>
                </a:cxn>
                <a:cxn ang="0">
                  <a:pos x="36" y="18"/>
                </a:cxn>
                <a:cxn ang="0">
                  <a:pos x="38" y="22"/>
                </a:cxn>
                <a:cxn ang="0">
                  <a:pos x="42" y="22"/>
                </a:cxn>
                <a:cxn ang="0">
                  <a:pos x="44" y="26"/>
                </a:cxn>
                <a:cxn ang="0">
                  <a:pos x="44" y="24"/>
                </a:cxn>
                <a:cxn ang="0">
                  <a:pos x="46" y="20"/>
                </a:cxn>
                <a:cxn ang="0">
                  <a:pos x="50" y="20"/>
                </a:cxn>
                <a:cxn ang="0">
                  <a:pos x="56" y="18"/>
                </a:cxn>
                <a:cxn ang="0">
                  <a:pos x="54" y="16"/>
                </a:cxn>
                <a:cxn ang="0">
                  <a:pos x="50" y="16"/>
                </a:cxn>
                <a:cxn ang="0">
                  <a:pos x="52" y="14"/>
                </a:cxn>
                <a:cxn ang="0">
                  <a:pos x="52" y="12"/>
                </a:cxn>
                <a:cxn ang="0">
                  <a:pos x="54" y="10"/>
                </a:cxn>
                <a:cxn ang="0">
                  <a:pos x="56" y="8"/>
                </a:cxn>
                <a:cxn ang="0">
                  <a:pos x="58" y="6"/>
                </a:cxn>
                <a:cxn ang="0">
                  <a:pos x="58" y="4"/>
                </a:cxn>
                <a:cxn ang="0">
                  <a:pos x="58" y="2"/>
                </a:cxn>
                <a:cxn ang="0">
                  <a:pos x="62" y="0"/>
                </a:cxn>
                <a:cxn ang="0">
                  <a:pos x="112" y="38"/>
                </a:cxn>
                <a:cxn ang="0">
                  <a:pos x="124" y="68"/>
                </a:cxn>
                <a:cxn ang="0">
                  <a:pos x="134" y="82"/>
                </a:cxn>
                <a:cxn ang="0">
                  <a:pos x="132" y="94"/>
                </a:cxn>
                <a:cxn ang="0">
                  <a:pos x="130" y="96"/>
                </a:cxn>
                <a:cxn ang="0">
                  <a:pos x="132" y="106"/>
                </a:cxn>
                <a:cxn ang="0">
                  <a:pos x="134" y="112"/>
                </a:cxn>
                <a:cxn ang="0">
                  <a:pos x="146" y="126"/>
                </a:cxn>
                <a:cxn ang="0">
                  <a:pos x="138" y="134"/>
                </a:cxn>
                <a:cxn ang="0">
                  <a:pos x="120" y="140"/>
                </a:cxn>
                <a:cxn ang="0">
                  <a:pos x="112" y="140"/>
                </a:cxn>
                <a:cxn ang="0">
                  <a:pos x="98" y="142"/>
                </a:cxn>
                <a:cxn ang="0">
                  <a:pos x="86" y="142"/>
                </a:cxn>
                <a:cxn ang="0">
                  <a:pos x="72" y="142"/>
                </a:cxn>
                <a:cxn ang="0">
                  <a:pos x="66" y="122"/>
                </a:cxn>
                <a:cxn ang="0">
                  <a:pos x="58" y="116"/>
                </a:cxn>
                <a:cxn ang="0">
                  <a:pos x="56" y="116"/>
                </a:cxn>
                <a:cxn ang="0">
                  <a:pos x="44" y="114"/>
                </a:cxn>
                <a:cxn ang="0">
                  <a:pos x="24" y="102"/>
                </a:cxn>
                <a:cxn ang="0">
                  <a:pos x="20" y="102"/>
                </a:cxn>
              </a:cxnLst>
              <a:rect l="0" t="0" r="r" b="b"/>
              <a:pathLst>
                <a:path w="146" h="144">
                  <a:moveTo>
                    <a:pt x="20" y="102"/>
                  </a:moveTo>
                  <a:lnTo>
                    <a:pt x="12" y="86"/>
                  </a:lnTo>
                  <a:lnTo>
                    <a:pt x="12" y="80"/>
                  </a:lnTo>
                  <a:lnTo>
                    <a:pt x="8" y="76"/>
                  </a:lnTo>
                  <a:lnTo>
                    <a:pt x="2" y="74"/>
                  </a:lnTo>
                  <a:lnTo>
                    <a:pt x="2" y="70"/>
                  </a:lnTo>
                  <a:lnTo>
                    <a:pt x="4" y="66"/>
                  </a:lnTo>
                  <a:lnTo>
                    <a:pt x="2" y="56"/>
                  </a:lnTo>
                  <a:lnTo>
                    <a:pt x="0" y="54"/>
                  </a:lnTo>
                  <a:lnTo>
                    <a:pt x="0" y="46"/>
                  </a:lnTo>
                  <a:lnTo>
                    <a:pt x="8" y="44"/>
                  </a:lnTo>
                  <a:lnTo>
                    <a:pt x="16" y="30"/>
                  </a:lnTo>
                  <a:lnTo>
                    <a:pt x="16" y="26"/>
                  </a:lnTo>
                  <a:lnTo>
                    <a:pt x="12" y="24"/>
                  </a:lnTo>
                  <a:lnTo>
                    <a:pt x="14" y="20"/>
                  </a:lnTo>
                  <a:lnTo>
                    <a:pt x="18" y="14"/>
                  </a:lnTo>
                  <a:lnTo>
                    <a:pt x="12" y="2"/>
                  </a:lnTo>
                  <a:lnTo>
                    <a:pt x="30" y="0"/>
                  </a:lnTo>
                  <a:lnTo>
                    <a:pt x="30" y="2"/>
                  </a:lnTo>
                  <a:lnTo>
                    <a:pt x="30" y="6"/>
                  </a:lnTo>
                  <a:lnTo>
                    <a:pt x="28" y="10"/>
                  </a:lnTo>
                  <a:lnTo>
                    <a:pt x="28" y="16"/>
                  </a:lnTo>
                  <a:lnTo>
                    <a:pt x="30" y="20"/>
                  </a:lnTo>
                  <a:lnTo>
                    <a:pt x="28" y="22"/>
                  </a:lnTo>
                  <a:lnTo>
                    <a:pt x="30" y="24"/>
                  </a:lnTo>
                  <a:lnTo>
                    <a:pt x="32" y="24"/>
                  </a:lnTo>
                  <a:lnTo>
                    <a:pt x="32" y="22"/>
                  </a:lnTo>
                  <a:lnTo>
                    <a:pt x="34" y="22"/>
                  </a:lnTo>
                  <a:lnTo>
                    <a:pt x="34" y="20"/>
                  </a:lnTo>
                  <a:lnTo>
                    <a:pt x="36" y="18"/>
                  </a:lnTo>
                  <a:lnTo>
                    <a:pt x="36" y="18"/>
                  </a:lnTo>
                  <a:lnTo>
                    <a:pt x="38" y="22"/>
                  </a:lnTo>
                  <a:lnTo>
                    <a:pt x="40" y="22"/>
                  </a:lnTo>
                  <a:lnTo>
                    <a:pt x="42" y="22"/>
                  </a:lnTo>
                  <a:lnTo>
                    <a:pt x="42" y="22"/>
                  </a:lnTo>
                  <a:lnTo>
                    <a:pt x="44" y="26"/>
                  </a:lnTo>
                  <a:lnTo>
                    <a:pt x="46" y="26"/>
                  </a:lnTo>
                  <a:lnTo>
                    <a:pt x="44" y="24"/>
                  </a:lnTo>
                  <a:lnTo>
                    <a:pt x="46" y="22"/>
                  </a:lnTo>
                  <a:lnTo>
                    <a:pt x="46" y="20"/>
                  </a:lnTo>
                  <a:lnTo>
                    <a:pt x="50" y="20"/>
                  </a:lnTo>
                  <a:lnTo>
                    <a:pt x="50" y="20"/>
                  </a:lnTo>
                  <a:lnTo>
                    <a:pt x="52" y="20"/>
                  </a:lnTo>
                  <a:lnTo>
                    <a:pt x="56" y="18"/>
                  </a:lnTo>
                  <a:lnTo>
                    <a:pt x="56" y="18"/>
                  </a:lnTo>
                  <a:lnTo>
                    <a:pt x="54" y="16"/>
                  </a:lnTo>
                  <a:lnTo>
                    <a:pt x="52" y="16"/>
                  </a:lnTo>
                  <a:lnTo>
                    <a:pt x="50" y="16"/>
                  </a:lnTo>
                  <a:lnTo>
                    <a:pt x="50" y="14"/>
                  </a:lnTo>
                  <a:lnTo>
                    <a:pt x="52" y="14"/>
                  </a:lnTo>
                  <a:lnTo>
                    <a:pt x="52" y="12"/>
                  </a:lnTo>
                  <a:lnTo>
                    <a:pt x="52" y="12"/>
                  </a:lnTo>
                  <a:lnTo>
                    <a:pt x="54" y="12"/>
                  </a:lnTo>
                  <a:lnTo>
                    <a:pt x="54" y="10"/>
                  </a:lnTo>
                  <a:lnTo>
                    <a:pt x="56" y="8"/>
                  </a:lnTo>
                  <a:lnTo>
                    <a:pt x="56" y="8"/>
                  </a:lnTo>
                  <a:lnTo>
                    <a:pt x="56" y="8"/>
                  </a:lnTo>
                  <a:lnTo>
                    <a:pt x="58" y="6"/>
                  </a:lnTo>
                  <a:lnTo>
                    <a:pt x="58" y="6"/>
                  </a:lnTo>
                  <a:lnTo>
                    <a:pt x="58" y="4"/>
                  </a:lnTo>
                  <a:lnTo>
                    <a:pt x="58" y="4"/>
                  </a:lnTo>
                  <a:lnTo>
                    <a:pt x="58" y="2"/>
                  </a:lnTo>
                  <a:lnTo>
                    <a:pt x="62" y="0"/>
                  </a:lnTo>
                  <a:lnTo>
                    <a:pt x="62" y="0"/>
                  </a:lnTo>
                  <a:lnTo>
                    <a:pt x="108" y="28"/>
                  </a:lnTo>
                  <a:lnTo>
                    <a:pt x="112" y="38"/>
                  </a:lnTo>
                  <a:lnTo>
                    <a:pt x="130" y="50"/>
                  </a:lnTo>
                  <a:lnTo>
                    <a:pt x="124" y="68"/>
                  </a:lnTo>
                  <a:lnTo>
                    <a:pt x="124" y="72"/>
                  </a:lnTo>
                  <a:lnTo>
                    <a:pt x="134" y="82"/>
                  </a:lnTo>
                  <a:lnTo>
                    <a:pt x="130" y="90"/>
                  </a:lnTo>
                  <a:lnTo>
                    <a:pt x="132" y="94"/>
                  </a:lnTo>
                  <a:lnTo>
                    <a:pt x="132" y="96"/>
                  </a:lnTo>
                  <a:lnTo>
                    <a:pt x="130" y="96"/>
                  </a:lnTo>
                  <a:lnTo>
                    <a:pt x="130" y="98"/>
                  </a:lnTo>
                  <a:lnTo>
                    <a:pt x="132" y="106"/>
                  </a:lnTo>
                  <a:lnTo>
                    <a:pt x="132" y="106"/>
                  </a:lnTo>
                  <a:lnTo>
                    <a:pt x="134" y="112"/>
                  </a:lnTo>
                  <a:lnTo>
                    <a:pt x="138" y="122"/>
                  </a:lnTo>
                  <a:lnTo>
                    <a:pt x="146" y="126"/>
                  </a:lnTo>
                  <a:lnTo>
                    <a:pt x="144" y="130"/>
                  </a:lnTo>
                  <a:lnTo>
                    <a:pt x="138" y="134"/>
                  </a:lnTo>
                  <a:lnTo>
                    <a:pt x="124" y="140"/>
                  </a:lnTo>
                  <a:lnTo>
                    <a:pt x="120" y="140"/>
                  </a:lnTo>
                  <a:lnTo>
                    <a:pt x="116" y="138"/>
                  </a:lnTo>
                  <a:lnTo>
                    <a:pt x="112" y="140"/>
                  </a:lnTo>
                  <a:lnTo>
                    <a:pt x="108" y="142"/>
                  </a:lnTo>
                  <a:lnTo>
                    <a:pt x="98" y="142"/>
                  </a:lnTo>
                  <a:lnTo>
                    <a:pt x="90" y="144"/>
                  </a:lnTo>
                  <a:lnTo>
                    <a:pt x="86" y="142"/>
                  </a:lnTo>
                  <a:lnTo>
                    <a:pt x="82" y="142"/>
                  </a:lnTo>
                  <a:lnTo>
                    <a:pt x="72" y="142"/>
                  </a:lnTo>
                  <a:lnTo>
                    <a:pt x="68" y="138"/>
                  </a:lnTo>
                  <a:lnTo>
                    <a:pt x="66" y="122"/>
                  </a:lnTo>
                  <a:lnTo>
                    <a:pt x="62" y="116"/>
                  </a:lnTo>
                  <a:lnTo>
                    <a:pt x="58" y="116"/>
                  </a:lnTo>
                  <a:lnTo>
                    <a:pt x="58" y="118"/>
                  </a:lnTo>
                  <a:lnTo>
                    <a:pt x="56" y="116"/>
                  </a:lnTo>
                  <a:lnTo>
                    <a:pt x="52" y="116"/>
                  </a:lnTo>
                  <a:lnTo>
                    <a:pt x="44" y="114"/>
                  </a:lnTo>
                  <a:lnTo>
                    <a:pt x="28" y="108"/>
                  </a:lnTo>
                  <a:lnTo>
                    <a:pt x="24" y="102"/>
                  </a:lnTo>
                  <a:lnTo>
                    <a:pt x="20" y="102"/>
                  </a:lnTo>
                  <a:lnTo>
                    <a:pt x="20" y="10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5" name="Freeform 277"/>
            <p:cNvSpPr>
              <a:spLocks/>
            </p:cNvSpPr>
            <p:nvPr/>
          </p:nvSpPr>
          <p:spPr bwMode="auto">
            <a:xfrm>
              <a:off x="4595813" y="4592638"/>
              <a:ext cx="266700" cy="263525"/>
            </a:xfrm>
            <a:custGeom>
              <a:avLst/>
              <a:gdLst/>
              <a:ahLst/>
              <a:cxnLst>
                <a:cxn ang="0">
                  <a:pos x="74" y="156"/>
                </a:cxn>
                <a:cxn ang="0">
                  <a:pos x="46" y="156"/>
                </a:cxn>
                <a:cxn ang="0">
                  <a:pos x="22" y="150"/>
                </a:cxn>
                <a:cxn ang="0">
                  <a:pos x="14" y="150"/>
                </a:cxn>
                <a:cxn ang="0">
                  <a:pos x="6" y="152"/>
                </a:cxn>
                <a:cxn ang="0">
                  <a:pos x="0" y="146"/>
                </a:cxn>
                <a:cxn ang="0">
                  <a:pos x="2" y="136"/>
                </a:cxn>
                <a:cxn ang="0">
                  <a:pos x="6" y="126"/>
                </a:cxn>
                <a:cxn ang="0">
                  <a:pos x="12" y="100"/>
                </a:cxn>
                <a:cxn ang="0">
                  <a:pos x="16" y="94"/>
                </a:cxn>
                <a:cxn ang="0">
                  <a:pos x="26" y="86"/>
                </a:cxn>
                <a:cxn ang="0">
                  <a:pos x="28" y="70"/>
                </a:cxn>
                <a:cxn ang="0">
                  <a:pos x="28" y="64"/>
                </a:cxn>
                <a:cxn ang="0">
                  <a:pos x="20" y="44"/>
                </a:cxn>
                <a:cxn ang="0">
                  <a:pos x="22" y="32"/>
                </a:cxn>
                <a:cxn ang="0">
                  <a:pos x="10" y="6"/>
                </a:cxn>
                <a:cxn ang="0">
                  <a:pos x="32" y="0"/>
                </a:cxn>
                <a:cxn ang="0">
                  <a:pos x="52" y="0"/>
                </a:cxn>
                <a:cxn ang="0">
                  <a:pos x="66" y="4"/>
                </a:cxn>
                <a:cxn ang="0">
                  <a:pos x="80" y="30"/>
                </a:cxn>
                <a:cxn ang="0">
                  <a:pos x="94" y="28"/>
                </a:cxn>
                <a:cxn ang="0">
                  <a:pos x="106" y="14"/>
                </a:cxn>
                <a:cxn ang="0">
                  <a:pos x="122" y="18"/>
                </a:cxn>
                <a:cxn ang="0">
                  <a:pos x="136" y="22"/>
                </a:cxn>
                <a:cxn ang="0">
                  <a:pos x="136" y="48"/>
                </a:cxn>
                <a:cxn ang="0">
                  <a:pos x="138" y="70"/>
                </a:cxn>
                <a:cxn ang="0">
                  <a:pos x="146" y="68"/>
                </a:cxn>
                <a:cxn ang="0">
                  <a:pos x="164" y="68"/>
                </a:cxn>
                <a:cxn ang="0">
                  <a:pos x="168" y="68"/>
                </a:cxn>
                <a:cxn ang="0">
                  <a:pos x="168" y="96"/>
                </a:cxn>
                <a:cxn ang="0">
                  <a:pos x="150" y="96"/>
                </a:cxn>
                <a:cxn ang="0">
                  <a:pos x="140" y="106"/>
                </a:cxn>
                <a:cxn ang="0">
                  <a:pos x="140" y="130"/>
                </a:cxn>
                <a:cxn ang="0">
                  <a:pos x="156" y="160"/>
                </a:cxn>
                <a:cxn ang="0">
                  <a:pos x="112" y="162"/>
                </a:cxn>
                <a:cxn ang="0">
                  <a:pos x="96" y="162"/>
                </a:cxn>
                <a:cxn ang="0">
                  <a:pos x="90" y="156"/>
                </a:cxn>
              </a:cxnLst>
              <a:rect l="0" t="0" r="r" b="b"/>
              <a:pathLst>
                <a:path w="168" h="166">
                  <a:moveTo>
                    <a:pt x="90" y="156"/>
                  </a:moveTo>
                  <a:lnTo>
                    <a:pt x="74" y="156"/>
                  </a:lnTo>
                  <a:lnTo>
                    <a:pt x="60" y="156"/>
                  </a:lnTo>
                  <a:lnTo>
                    <a:pt x="46" y="156"/>
                  </a:lnTo>
                  <a:lnTo>
                    <a:pt x="30" y="156"/>
                  </a:lnTo>
                  <a:lnTo>
                    <a:pt x="22" y="150"/>
                  </a:lnTo>
                  <a:lnTo>
                    <a:pt x="20" y="150"/>
                  </a:lnTo>
                  <a:lnTo>
                    <a:pt x="14" y="150"/>
                  </a:lnTo>
                  <a:lnTo>
                    <a:pt x="8" y="154"/>
                  </a:lnTo>
                  <a:lnTo>
                    <a:pt x="6" y="152"/>
                  </a:lnTo>
                  <a:lnTo>
                    <a:pt x="0" y="156"/>
                  </a:lnTo>
                  <a:lnTo>
                    <a:pt x="0" y="146"/>
                  </a:lnTo>
                  <a:lnTo>
                    <a:pt x="2" y="148"/>
                  </a:lnTo>
                  <a:lnTo>
                    <a:pt x="2" y="136"/>
                  </a:lnTo>
                  <a:lnTo>
                    <a:pt x="4" y="134"/>
                  </a:lnTo>
                  <a:lnTo>
                    <a:pt x="6" y="126"/>
                  </a:lnTo>
                  <a:lnTo>
                    <a:pt x="10" y="106"/>
                  </a:lnTo>
                  <a:lnTo>
                    <a:pt x="12" y="100"/>
                  </a:lnTo>
                  <a:lnTo>
                    <a:pt x="16" y="98"/>
                  </a:lnTo>
                  <a:lnTo>
                    <a:pt x="16" y="94"/>
                  </a:lnTo>
                  <a:lnTo>
                    <a:pt x="22" y="92"/>
                  </a:lnTo>
                  <a:lnTo>
                    <a:pt x="26" y="86"/>
                  </a:lnTo>
                  <a:lnTo>
                    <a:pt x="28" y="80"/>
                  </a:lnTo>
                  <a:lnTo>
                    <a:pt x="28" y="70"/>
                  </a:lnTo>
                  <a:lnTo>
                    <a:pt x="30" y="68"/>
                  </a:lnTo>
                  <a:lnTo>
                    <a:pt x="28" y="64"/>
                  </a:lnTo>
                  <a:lnTo>
                    <a:pt x="22" y="56"/>
                  </a:lnTo>
                  <a:lnTo>
                    <a:pt x="20" y="44"/>
                  </a:lnTo>
                  <a:lnTo>
                    <a:pt x="22" y="40"/>
                  </a:lnTo>
                  <a:lnTo>
                    <a:pt x="22" y="32"/>
                  </a:lnTo>
                  <a:lnTo>
                    <a:pt x="16" y="16"/>
                  </a:lnTo>
                  <a:lnTo>
                    <a:pt x="10" y="6"/>
                  </a:lnTo>
                  <a:lnTo>
                    <a:pt x="22" y="0"/>
                  </a:lnTo>
                  <a:lnTo>
                    <a:pt x="32" y="0"/>
                  </a:lnTo>
                  <a:lnTo>
                    <a:pt x="42" y="0"/>
                  </a:lnTo>
                  <a:lnTo>
                    <a:pt x="52" y="0"/>
                  </a:lnTo>
                  <a:lnTo>
                    <a:pt x="62" y="0"/>
                  </a:lnTo>
                  <a:lnTo>
                    <a:pt x="66" y="4"/>
                  </a:lnTo>
                  <a:lnTo>
                    <a:pt x="72" y="20"/>
                  </a:lnTo>
                  <a:lnTo>
                    <a:pt x="80" y="30"/>
                  </a:lnTo>
                  <a:lnTo>
                    <a:pt x="82" y="30"/>
                  </a:lnTo>
                  <a:lnTo>
                    <a:pt x="94" y="28"/>
                  </a:lnTo>
                  <a:lnTo>
                    <a:pt x="104" y="28"/>
                  </a:lnTo>
                  <a:lnTo>
                    <a:pt x="106" y="14"/>
                  </a:lnTo>
                  <a:lnTo>
                    <a:pt x="122" y="14"/>
                  </a:lnTo>
                  <a:lnTo>
                    <a:pt x="122" y="18"/>
                  </a:lnTo>
                  <a:lnTo>
                    <a:pt x="134" y="20"/>
                  </a:lnTo>
                  <a:lnTo>
                    <a:pt x="136" y="22"/>
                  </a:lnTo>
                  <a:lnTo>
                    <a:pt x="138" y="40"/>
                  </a:lnTo>
                  <a:lnTo>
                    <a:pt x="136" y="48"/>
                  </a:lnTo>
                  <a:lnTo>
                    <a:pt x="140" y="64"/>
                  </a:lnTo>
                  <a:lnTo>
                    <a:pt x="138" y="70"/>
                  </a:lnTo>
                  <a:lnTo>
                    <a:pt x="144" y="74"/>
                  </a:lnTo>
                  <a:lnTo>
                    <a:pt x="146" y="68"/>
                  </a:lnTo>
                  <a:lnTo>
                    <a:pt x="154" y="68"/>
                  </a:lnTo>
                  <a:lnTo>
                    <a:pt x="164" y="68"/>
                  </a:lnTo>
                  <a:lnTo>
                    <a:pt x="166" y="66"/>
                  </a:lnTo>
                  <a:lnTo>
                    <a:pt x="168" y="68"/>
                  </a:lnTo>
                  <a:lnTo>
                    <a:pt x="166" y="94"/>
                  </a:lnTo>
                  <a:lnTo>
                    <a:pt x="168" y="96"/>
                  </a:lnTo>
                  <a:lnTo>
                    <a:pt x="158" y="96"/>
                  </a:lnTo>
                  <a:lnTo>
                    <a:pt x="150" y="96"/>
                  </a:lnTo>
                  <a:lnTo>
                    <a:pt x="140" y="96"/>
                  </a:lnTo>
                  <a:lnTo>
                    <a:pt x="140" y="106"/>
                  </a:lnTo>
                  <a:lnTo>
                    <a:pt x="140" y="116"/>
                  </a:lnTo>
                  <a:lnTo>
                    <a:pt x="140" y="130"/>
                  </a:lnTo>
                  <a:lnTo>
                    <a:pt x="140" y="146"/>
                  </a:lnTo>
                  <a:lnTo>
                    <a:pt x="156" y="160"/>
                  </a:lnTo>
                  <a:lnTo>
                    <a:pt x="132" y="166"/>
                  </a:lnTo>
                  <a:lnTo>
                    <a:pt x="112" y="162"/>
                  </a:lnTo>
                  <a:lnTo>
                    <a:pt x="100" y="162"/>
                  </a:lnTo>
                  <a:lnTo>
                    <a:pt x="96" y="162"/>
                  </a:lnTo>
                  <a:lnTo>
                    <a:pt x="90" y="156"/>
                  </a:lnTo>
                  <a:lnTo>
                    <a:pt x="90" y="1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6" name="Freeform 278"/>
            <p:cNvSpPr>
              <a:spLocks/>
            </p:cNvSpPr>
            <p:nvPr/>
          </p:nvSpPr>
          <p:spPr bwMode="auto">
            <a:xfrm>
              <a:off x="4884738" y="4802188"/>
              <a:ext cx="165100" cy="155575"/>
            </a:xfrm>
            <a:custGeom>
              <a:avLst/>
              <a:gdLst/>
              <a:ahLst/>
              <a:cxnLst>
                <a:cxn ang="0">
                  <a:pos x="24" y="32"/>
                </a:cxn>
                <a:cxn ang="0">
                  <a:pos x="26" y="30"/>
                </a:cxn>
                <a:cxn ang="0">
                  <a:pos x="32" y="24"/>
                </a:cxn>
                <a:cxn ang="0">
                  <a:pos x="38" y="20"/>
                </a:cxn>
                <a:cxn ang="0">
                  <a:pos x="38" y="18"/>
                </a:cxn>
                <a:cxn ang="0">
                  <a:pos x="44" y="16"/>
                </a:cxn>
                <a:cxn ang="0">
                  <a:pos x="48" y="18"/>
                </a:cxn>
                <a:cxn ang="0">
                  <a:pos x="48" y="14"/>
                </a:cxn>
                <a:cxn ang="0">
                  <a:pos x="46" y="14"/>
                </a:cxn>
                <a:cxn ang="0">
                  <a:pos x="46" y="12"/>
                </a:cxn>
                <a:cxn ang="0">
                  <a:pos x="48" y="6"/>
                </a:cxn>
                <a:cxn ang="0">
                  <a:pos x="60" y="0"/>
                </a:cxn>
                <a:cxn ang="0">
                  <a:pos x="64" y="0"/>
                </a:cxn>
                <a:cxn ang="0">
                  <a:pos x="68" y="0"/>
                </a:cxn>
                <a:cxn ang="0">
                  <a:pos x="68" y="4"/>
                </a:cxn>
                <a:cxn ang="0">
                  <a:pos x="82" y="6"/>
                </a:cxn>
                <a:cxn ang="0">
                  <a:pos x="100" y="12"/>
                </a:cxn>
                <a:cxn ang="0">
                  <a:pos x="102" y="14"/>
                </a:cxn>
                <a:cxn ang="0">
                  <a:pos x="104" y="26"/>
                </a:cxn>
                <a:cxn ang="0">
                  <a:pos x="104" y="36"/>
                </a:cxn>
                <a:cxn ang="0">
                  <a:pos x="100" y="48"/>
                </a:cxn>
                <a:cxn ang="0">
                  <a:pos x="102" y="62"/>
                </a:cxn>
                <a:cxn ang="0">
                  <a:pos x="92" y="86"/>
                </a:cxn>
                <a:cxn ang="0">
                  <a:pos x="86" y="92"/>
                </a:cxn>
                <a:cxn ang="0">
                  <a:pos x="86" y="98"/>
                </a:cxn>
                <a:cxn ang="0">
                  <a:pos x="80" y="94"/>
                </a:cxn>
                <a:cxn ang="0">
                  <a:pos x="76" y="94"/>
                </a:cxn>
                <a:cxn ang="0">
                  <a:pos x="66" y="92"/>
                </a:cxn>
                <a:cxn ang="0">
                  <a:pos x="58" y="90"/>
                </a:cxn>
                <a:cxn ang="0">
                  <a:pos x="56" y="92"/>
                </a:cxn>
                <a:cxn ang="0">
                  <a:pos x="46" y="88"/>
                </a:cxn>
                <a:cxn ang="0">
                  <a:pos x="40" y="86"/>
                </a:cxn>
                <a:cxn ang="0">
                  <a:pos x="36" y="84"/>
                </a:cxn>
                <a:cxn ang="0">
                  <a:pos x="34" y="70"/>
                </a:cxn>
                <a:cxn ang="0">
                  <a:pos x="22" y="62"/>
                </a:cxn>
                <a:cxn ang="0">
                  <a:pos x="18" y="60"/>
                </a:cxn>
                <a:cxn ang="0">
                  <a:pos x="12" y="52"/>
                </a:cxn>
                <a:cxn ang="0">
                  <a:pos x="6" y="42"/>
                </a:cxn>
                <a:cxn ang="0">
                  <a:pos x="0" y="34"/>
                </a:cxn>
                <a:cxn ang="0">
                  <a:pos x="0" y="30"/>
                </a:cxn>
                <a:cxn ang="0">
                  <a:pos x="10" y="32"/>
                </a:cxn>
                <a:cxn ang="0">
                  <a:pos x="16" y="32"/>
                </a:cxn>
                <a:cxn ang="0">
                  <a:pos x="20" y="34"/>
                </a:cxn>
                <a:cxn ang="0">
                  <a:pos x="22" y="34"/>
                </a:cxn>
                <a:cxn ang="0">
                  <a:pos x="24" y="32"/>
                </a:cxn>
                <a:cxn ang="0">
                  <a:pos x="24" y="32"/>
                </a:cxn>
              </a:cxnLst>
              <a:rect l="0" t="0" r="r" b="b"/>
              <a:pathLst>
                <a:path w="104" h="98">
                  <a:moveTo>
                    <a:pt x="24" y="32"/>
                  </a:moveTo>
                  <a:lnTo>
                    <a:pt x="26" y="30"/>
                  </a:lnTo>
                  <a:lnTo>
                    <a:pt x="32" y="24"/>
                  </a:lnTo>
                  <a:lnTo>
                    <a:pt x="38" y="20"/>
                  </a:lnTo>
                  <a:lnTo>
                    <a:pt x="38" y="18"/>
                  </a:lnTo>
                  <a:lnTo>
                    <a:pt x="44" y="16"/>
                  </a:lnTo>
                  <a:lnTo>
                    <a:pt x="48" y="18"/>
                  </a:lnTo>
                  <a:lnTo>
                    <a:pt x="48" y="14"/>
                  </a:lnTo>
                  <a:lnTo>
                    <a:pt x="46" y="14"/>
                  </a:lnTo>
                  <a:lnTo>
                    <a:pt x="46" y="12"/>
                  </a:lnTo>
                  <a:lnTo>
                    <a:pt x="48" y="6"/>
                  </a:lnTo>
                  <a:lnTo>
                    <a:pt x="60" y="0"/>
                  </a:lnTo>
                  <a:lnTo>
                    <a:pt x="64" y="0"/>
                  </a:lnTo>
                  <a:lnTo>
                    <a:pt x="68" y="0"/>
                  </a:lnTo>
                  <a:lnTo>
                    <a:pt x="68" y="4"/>
                  </a:lnTo>
                  <a:lnTo>
                    <a:pt x="82" y="6"/>
                  </a:lnTo>
                  <a:lnTo>
                    <a:pt x="100" y="12"/>
                  </a:lnTo>
                  <a:lnTo>
                    <a:pt x="102" y="14"/>
                  </a:lnTo>
                  <a:lnTo>
                    <a:pt x="104" y="26"/>
                  </a:lnTo>
                  <a:lnTo>
                    <a:pt x="104" y="36"/>
                  </a:lnTo>
                  <a:lnTo>
                    <a:pt x="100" y="48"/>
                  </a:lnTo>
                  <a:lnTo>
                    <a:pt x="102" y="62"/>
                  </a:lnTo>
                  <a:lnTo>
                    <a:pt x="92" y="86"/>
                  </a:lnTo>
                  <a:lnTo>
                    <a:pt x="86" y="92"/>
                  </a:lnTo>
                  <a:lnTo>
                    <a:pt x="86" y="98"/>
                  </a:lnTo>
                  <a:lnTo>
                    <a:pt x="80" y="94"/>
                  </a:lnTo>
                  <a:lnTo>
                    <a:pt x="76" y="94"/>
                  </a:lnTo>
                  <a:lnTo>
                    <a:pt x="66" y="92"/>
                  </a:lnTo>
                  <a:lnTo>
                    <a:pt x="58" y="90"/>
                  </a:lnTo>
                  <a:lnTo>
                    <a:pt x="56" y="92"/>
                  </a:lnTo>
                  <a:lnTo>
                    <a:pt x="46" y="88"/>
                  </a:lnTo>
                  <a:lnTo>
                    <a:pt x="40" y="86"/>
                  </a:lnTo>
                  <a:lnTo>
                    <a:pt x="36" y="84"/>
                  </a:lnTo>
                  <a:lnTo>
                    <a:pt x="34" y="70"/>
                  </a:lnTo>
                  <a:lnTo>
                    <a:pt x="22" y="62"/>
                  </a:lnTo>
                  <a:lnTo>
                    <a:pt x="18" y="60"/>
                  </a:lnTo>
                  <a:lnTo>
                    <a:pt x="12" y="52"/>
                  </a:lnTo>
                  <a:lnTo>
                    <a:pt x="6" y="42"/>
                  </a:lnTo>
                  <a:lnTo>
                    <a:pt x="0" y="34"/>
                  </a:lnTo>
                  <a:lnTo>
                    <a:pt x="0" y="30"/>
                  </a:lnTo>
                  <a:lnTo>
                    <a:pt x="10" y="32"/>
                  </a:lnTo>
                  <a:lnTo>
                    <a:pt x="16" y="32"/>
                  </a:lnTo>
                  <a:lnTo>
                    <a:pt x="20" y="34"/>
                  </a:lnTo>
                  <a:lnTo>
                    <a:pt x="22" y="34"/>
                  </a:lnTo>
                  <a:lnTo>
                    <a:pt x="24" y="32"/>
                  </a:lnTo>
                  <a:lnTo>
                    <a:pt x="24"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7" name="Freeform 279"/>
            <p:cNvSpPr>
              <a:spLocks/>
            </p:cNvSpPr>
            <p:nvPr/>
          </p:nvSpPr>
          <p:spPr bwMode="auto">
            <a:xfrm>
              <a:off x="4351338" y="3957638"/>
              <a:ext cx="336550" cy="260350"/>
            </a:xfrm>
            <a:custGeom>
              <a:avLst/>
              <a:gdLst/>
              <a:ahLst/>
              <a:cxnLst>
                <a:cxn ang="0">
                  <a:pos x="54" y="72"/>
                </a:cxn>
                <a:cxn ang="0">
                  <a:pos x="54" y="94"/>
                </a:cxn>
                <a:cxn ang="0">
                  <a:pos x="50" y="106"/>
                </a:cxn>
                <a:cxn ang="0">
                  <a:pos x="30" y="114"/>
                </a:cxn>
                <a:cxn ang="0">
                  <a:pos x="10" y="120"/>
                </a:cxn>
                <a:cxn ang="0">
                  <a:pos x="0" y="126"/>
                </a:cxn>
                <a:cxn ang="0">
                  <a:pos x="4" y="134"/>
                </a:cxn>
                <a:cxn ang="0">
                  <a:pos x="16" y="150"/>
                </a:cxn>
                <a:cxn ang="0">
                  <a:pos x="24" y="150"/>
                </a:cxn>
                <a:cxn ang="0">
                  <a:pos x="28" y="154"/>
                </a:cxn>
                <a:cxn ang="0">
                  <a:pos x="26" y="158"/>
                </a:cxn>
                <a:cxn ang="0">
                  <a:pos x="32" y="160"/>
                </a:cxn>
                <a:cxn ang="0">
                  <a:pos x="36" y="156"/>
                </a:cxn>
                <a:cxn ang="0">
                  <a:pos x="46" y="154"/>
                </a:cxn>
                <a:cxn ang="0">
                  <a:pos x="54" y="142"/>
                </a:cxn>
                <a:cxn ang="0">
                  <a:pos x="74" y="136"/>
                </a:cxn>
                <a:cxn ang="0">
                  <a:pos x="92" y="148"/>
                </a:cxn>
                <a:cxn ang="0">
                  <a:pos x="100" y="144"/>
                </a:cxn>
                <a:cxn ang="0">
                  <a:pos x="114" y="148"/>
                </a:cxn>
                <a:cxn ang="0">
                  <a:pos x="126" y="150"/>
                </a:cxn>
                <a:cxn ang="0">
                  <a:pos x="154" y="142"/>
                </a:cxn>
                <a:cxn ang="0">
                  <a:pos x="170" y="140"/>
                </a:cxn>
                <a:cxn ang="0">
                  <a:pos x="174" y="136"/>
                </a:cxn>
                <a:cxn ang="0">
                  <a:pos x="178" y="128"/>
                </a:cxn>
                <a:cxn ang="0">
                  <a:pos x="180" y="124"/>
                </a:cxn>
                <a:cxn ang="0">
                  <a:pos x="204" y="94"/>
                </a:cxn>
                <a:cxn ang="0">
                  <a:pos x="210" y="50"/>
                </a:cxn>
                <a:cxn ang="0">
                  <a:pos x="204" y="38"/>
                </a:cxn>
                <a:cxn ang="0">
                  <a:pos x="200" y="6"/>
                </a:cxn>
                <a:cxn ang="0">
                  <a:pos x="194" y="4"/>
                </a:cxn>
                <a:cxn ang="0">
                  <a:pos x="156" y="0"/>
                </a:cxn>
                <a:cxn ang="0">
                  <a:pos x="142" y="8"/>
                </a:cxn>
                <a:cxn ang="0">
                  <a:pos x="130" y="16"/>
                </a:cxn>
                <a:cxn ang="0">
                  <a:pos x="118" y="26"/>
                </a:cxn>
                <a:cxn ang="0">
                  <a:pos x="104" y="34"/>
                </a:cxn>
                <a:cxn ang="0">
                  <a:pos x="90" y="46"/>
                </a:cxn>
                <a:cxn ang="0">
                  <a:pos x="74" y="56"/>
                </a:cxn>
                <a:cxn ang="0">
                  <a:pos x="54" y="62"/>
                </a:cxn>
              </a:cxnLst>
              <a:rect l="0" t="0" r="r" b="b"/>
              <a:pathLst>
                <a:path w="212" h="164">
                  <a:moveTo>
                    <a:pt x="54" y="62"/>
                  </a:moveTo>
                  <a:lnTo>
                    <a:pt x="54" y="72"/>
                  </a:lnTo>
                  <a:lnTo>
                    <a:pt x="54" y="84"/>
                  </a:lnTo>
                  <a:lnTo>
                    <a:pt x="54" y="94"/>
                  </a:lnTo>
                  <a:lnTo>
                    <a:pt x="54" y="106"/>
                  </a:lnTo>
                  <a:lnTo>
                    <a:pt x="50" y="106"/>
                  </a:lnTo>
                  <a:lnTo>
                    <a:pt x="46" y="114"/>
                  </a:lnTo>
                  <a:lnTo>
                    <a:pt x="30" y="114"/>
                  </a:lnTo>
                  <a:lnTo>
                    <a:pt x="16" y="116"/>
                  </a:lnTo>
                  <a:lnTo>
                    <a:pt x="10" y="120"/>
                  </a:lnTo>
                  <a:lnTo>
                    <a:pt x="2" y="120"/>
                  </a:lnTo>
                  <a:lnTo>
                    <a:pt x="0" y="126"/>
                  </a:lnTo>
                  <a:lnTo>
                    <a:pt x="2" y="128"/>
                  </a:lnTo>
                  <a:lnTo>
                    <a:pt x="4" y="134"/>
                  </a:lnTo>
                  <a:lnTo>
                    <a:pt x="10" y="140"/>
                  </a:lnTo>
                  <a:lnTo>
                    <a:pt x="16" y="150"/>
                  </a:lnTo>
                  <a:lnTo>
                    <a:pt x="22" y="152"/>
                  </a:lnTo>
                  <a:lnTo>
                    <a:pt x="24" y="150"/>
                  </a:lnTo>
                  <a:lnTo>
                    <a:pt x="28" y="152"/>
                  </a:lnTo>
                  <a:lnTo>
                    <a:pt x="28" y="154"/>
                  </a:lnTo>
                  <a:lnTo>
                    <a:pt x="26" y="156"/>
                  </a:lnTo>
                  <a:lnTo>
                    <a:pt x="26" y="158"/>
                  </a:lnTo>
                  <a:lnTo>
                    <a:pt x="30" y="162"/>
                  </a:lnTo>
                  <a:lnTo>
                    <a:pt x="32" y="160"/>
                  </a:lnTo>
                  <a:lnTo>
                    <a:pt x="30" y="158"/>
                  </a:lnTo>
                  <a:lnTo>
                    <a:pt x="36" y="156"/>
                  </a:lnTo>
                  <a:lnTo>
                    <a:pt x="46" y="164"/>
                  </a:lnTo>
                  <a:lnTo>
                    <a:pt x="46" y="154"/>
                  </a:lnTo>
                  <a:lnTo>
                    <a:pt x="52" y="150"/>
                  </a:lnTo>
                  <a:lnTo>
                    <a:pt x="54" y="142"/>
                  </a:lnTo>
                  <a:lnTo>
                    <a:pt x="64" y="136"/>
                  </a:lnTo>
                  <a:lnTo>
                    <a:pt x="74" y="136"/>
                  </a:lnTo>
                  <a:lnTo>
                    <a:pt x="84" y="140"/>
                  </a:lnTo>
                  <a:lnTo>
                    <a:pt x="92" y="148"/>
                  </a:lnTo>
                  <a:lnTo>
                    <a:pt x="94" y="148"/>
                  </a:lnTo>
                  <a:lnTo>
                    <a:pt x="100" y="144"/>
                  </a:lnTo>
                  <a:lnTo>
                    <a:pt x="104" y="142"/>
                  </a:lnTo>
                  <a:lnTo>
                    <a:pt x="114" y="148"/>
                  </a:lnTo>
                  <a:lnTo>
                    <a:pt x="124" y="150"/>
                  </a:lnTo>
                  <a:lnTo>
                    <a:pt x="126" y="150"/>
                  </a:lnTo>
                  <a:lnTo>
                    <a:pt x="136" y="142"/>
                  </a:lnTo>
                  <a:lnTo>
                    <a:pt x="154" y="142"/>
                  </a:lnTo>
                  <a:lnTo>
                    <a:pt x="164" y="144"/>
                  </a:lnTo>
                  <a:lnTo>
                    <a:pt x="170" y="140"/>
                  </a:lnTo>
                  <a:lnTo>
                    <a:pt x="172" y="140"/>
                  </a:lnTo>
                  <a:lnTo>
                    <a:pt x="174" y="136"/>
                  </a:lnTo>
                  <a:lnTo>
                    <a:pt x="180" y="136"/>
                  </a:lnTo>
                  <a:lnTo>
                    <a:pt x="178" y="128"/>
                  </a:lnTo>
                  <a:lnTo>
                    <a:pt x="178" y="126"/>
                  </a:lnTo>
                  <a:lnTo>
                    <a:pt x="180" y="124"/>
                  </a:lnTo>
                  <a:lnTo>
                    <a:pt x="182" y="118"/>
                  </a:lnTo>
                  <a:lnTo>
                    <a:pt x="204" y="94"/>
                  </a:lnTo>
                  <a:lnTo>
                    <a:pt x="206" y="70"/>
                  </a:lnTo>
                  <a:lnTo>
                    <a:pt x="210" y="50"/>
                  </a:lnTo>
                  <a:lnTo>
                    <a:pt x="212" y="44"/>
                  </a:lnTo>
                  <a:lnTo>
                    <a:pt x="204" y="38"/>
                  </a:lnTo>
                  <a:lnTo>
                    <a:pt x="200" y="28"/>
                  </a:lnTo>
                  <a:lnTo>
                    <a:pt x="200" y="6"/>
                  </a:lnTo>
                  <a:lnTo>
                    <a:pt x="196" y="8"/>
                  </a:lnTo>
                  <a:lnTo>
                    <a:pt x="194" y="4"/>
                  </a:lnTo>
                  <a:lnTo>
                    <a:pt x="186" y="0"/>
                  </a:lnTo>
                  <a:lnTo>
                    <a:pt x="156" y="0"/>
                  </a:lnTo>
                  <a:lnTo>
                    <a:pt x="150" y="4"/>
                  </a:lnTo>
                  <a:lnTo>
                    <a:pt x="142" y="8"/>
                  </a:lnTo>
                  <a:lnTo>
                    <a:pt x="136" y="12"/>
                  </a:lnTo>
                  <a:lnTo>
                    <a:pt x="130" y="16"/>
                  </a:lnTo>
                  <a:lnTo>
                    <a:pt x="124" y="22"/>
                  </a:lnTo>
                  <a:lnTo>
                    <a:pt x="118" y="26"/>
                  </a:lnTo>
                  <a:lnTo>
                    <a:pt x="110" y="30"/>
                  </a:lnTo>
                  <a:lnTo>
                    <a:pt x="104" y="34"/>
                  </a:lnTo>
                  <a:lnTo>
                    <a:pt x="98" y="40"/>
                  </a:lnTo>
                  <a:lnTo>
                    <a:pt x="90" y="46"/>
                  </a:lnTo>
                  <a:lnTo>
                    <a:pt x="82" y="50"/>
                  </a:lnTo>
                  <a:lnTo>
                    <a:pt x="74" y="56"/>
                  </a:lnTo>
                  <a:lnTo>
                    <a:pt x="64" y="60"/>
                  </a:lnTo>
                  <a:lnTo>
                    <a:pt x="54" y="62"/>
                  </a:lnTo>
                  <a:lnTo>
                    <a:pt x="54"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8" name="Freeform 280"/>
            <p:cNvSpPr>
              <a:spLocks/>
            </p:cNvSpPr>
            <p:nvPr/>
          </p:nvSpPr>
          <p:spPr bwMode="auto">
            <a:xfrm>
              <a:off x="6053138" y="3795713"/>
              <a:ext cx="168275" cy="95250"/>
            </a:xfrm>
            <a:custGeom>
              <a:avLst/>
              <a:gdLst/>
              <a:ahLst/>
              <a:cxnLst>
                <a:cxn ang="0">
                  <a:pos x="104" y="48"/>
                </a:cxn>
                <a:cxn ang="0">
                  <a:pos x="104" y="42"/>
                </a:cxn>
                <a:cxn ang="0">
                  <a:pos x="106" y="38"/>
                </a:cxn>
                <a:cxn ang="0">
                  <a:pos x="104" y="38"/>
                </a:cxn>
                <a:cxn ang="0">
                  <a:pos x="102" y="40"/>
                </a:cxn>
                <a:cxn ang="0">
                  <a:pos x="96" y="40"/>
                </a:cxn>
                <a:cxn ang="0">
                  <a:pos x="86" y="36"/>
                </a:cxn>
                <a:cxn ang="0">
                  <a:pos x="86" y="38"/>
                </a:cxn>
                <a:cxn ang="0">
                  <a:pos x="80" y="36"/>
                </a:cxn>
                <a:cxn ang="0">
                  <a:pos x="78" y="38"/>
                </a:cxn>
                <a:cxn ang="0">
                  <a:pos x="74" y="32"/>
                </a:cxn>
                <a:cxn ang="0">
                  <a:pos x="70" y="34"/>
                </a:cxn>
                <a:cxn ang="0">
                  <a:pos x="68" y="30"/>
                </a:cxn>
                <a:cxn ang="0">
                  <a:pos x="68" y="26"/>
                </a:cxn>
                <a:cxn ang="0">
                  <a:pos x="62" y="26"/>
                </a:cxn>
                <a:cxn ang="0">
                  <a:pos x="56" y="26"/>
                </a:cxn>
                <a:cxn ang="0">
                  <a:pos x="56" y="24"/>
                </a:cxn>
                <a:cxn ang="0">
                  <a:pos x="54" y="24"/>
                </a:cxn>
                <a:cxn ang="0">
                  <a:pos x="54" y="16"/>
                </a:cxn>
                <a:cxn ang="0">
                  <a:pos x="50" y="16"/>
                </a:cxn>
                <a:cxn ang="0">
                  <a:pos x="46" y="20"/>
                </a:cxn>
                <a:cxn ang="0">
                  <a:pos x="44" y="18"/>
                </a:cxn>
                <a:cxn ang="0">
                  <a:pos x="42" y="12"/>
                </a:cxn>
                <a:cxn ang="0">
                  <a:pos x="30" y="4"/>
                </a:cxn>
                <a:cxn ang="0">
                  <a:pos x="16" y="0"/>
                </a:cxn>
                <a:cxn ang="0">
                  <a:pos x="16" y="4"/>
                </a:cxn>
                <a:cxn ang="0">
                  <a:pos x="12" y="2"/>
                </a:cxn>
                <a:cxn ang="0">
                  <a:pos x="10" y="2"/>
                </a:cxn>
                <a:cxn ang="0">
                  <a:pos x="4" y="8"/>
                </a:cxn>
                <a:cxn ang="0">
                  <a:pos x="2" y="16"/>
                </a:cxn>
                <a:cxn ang="0">
                  <a:pos x="0" y="22"/>
                </a:cxn>
                <a:cxn ang="0">
                  <a:pos x="0" y="24"/>
                </a:cxn>
                <a:cxn ang="0">
                  <a:pos x="2" y="24"/>
                </a:cxn>
                <a:cxn ang="0">
                  <a:pos x="4" y="28"/>
                </a:cxn>
                <a:cxn ang="0">
                  <a:pos x="6" y="28"/>
                </a:cxn>
                <a:cxn ang="0">
                  <a:pos x="10" y="28"/>
                </a:cxn>
                <a:cxn ang="0">
                  <a:pos x="20" y="36"/>
                </a:cxn>
                <a:cxn ang="0">
                  <a:pos x="32" y="42"/>
                </a:cxn>
                <a:cxn ang="0">
                  <a:pos x="36" y="46"/>
                </a:cxn>
                <a:cxn ang="0">
                  <a:pos x="56" y="46"/>
                </a:cxn>
                <a:cxn ang="0">
                  <a:pos x="64" y="54"/>
                </a:cxn>
                <a:cxn ang="0">
                  <a:pos x="94" y="60"/>
                </a:cxn>
                <a:cxn ang="0">
                  <a:pos x="106" y="60"/>
                </a:cxn>
                <a:cxn ang="0">
                  <a:pos x="106" y="54"/>
                </a:cxn>
                <a:cxn ang="0">
                  <a:pos x="104" y="52"/>
                </a:cxn>
                <a:cxn ang="0">
                  <a:pos x="104" y="48"/>
                </a:cxn>
                <a:cxn ang="0">
                  <a:pos x="104" y="48"/>
                </a:cxn>
              </a:cxnLst>
              <a:rect l="0" t="0" r="r" b="b"/>
              <a:pathLst>
                <a:path w="106" h="60">
                  <a:moveTo>
                    <a:pt x="104" y="48"/>
                  </a:moveTo>
                  <a:lnTo>
                    <a:pt x="104" y="42"/>
                  </a:lnTo>
                  <a:lnTo>
                    <a:pt x="106" y="38"/>
                  </a:lnTo>
                  <a:lnTo>
                    <a:pt x="104" y="38"/>
                  </a:lnTo>
                  <a:lnTo>
                    <a:pt x="102" y="40"/>
                  </a:lnTo>
                  <a:lnTo>
                    <a:pt x="96" y="40"/>
                  </a:lnTo>
                  <a:lnTo>
                    <a:pt x="86" y="36"/>
                  </a:lnTo>
                  <a:lnTo>
                    <a:pt x="86" y="38"/>
                  </a:lnTo>
                  <a:lnTo>
                    <a:pt x="80" y="36"/>
                  </a:lnTo>
                  <a:lnTo>
                    <a:pt x="78" y="38"/>
                  </a:lnTo>
                  <a:lnTo>
                    <a:pt x="74" y="32"/>
                  </a:lnTo>
                  <a:lnTo>
                    <a:pt x="70" y="34"/>
                  </a:lnTo>
                  <a:lnTo>
                    <a:pt x="68" y="30"/>
                  </a:lnTo>
                  <a:lnTo>
                    <a:pt x="68" y="26"/>
                  </a:lnTo>
                  <a:lnTo>
                    <a:pt x="62" y="26"/>
                  </a:lnTo>
                  <a:lnTo>
                    <a:pt x="56" y="26"/>
                  </a:lnTo>
                  <a:lnTo>
                    <a:pt x="56" y="24"/>
                  </a:lnTo>
                  <a:lnTo>
                    <a:pt x="54" y="24"/>
                  </a:lnTo>
                  <a:lnTo>
                    <a:pt x="54" y="16"/>
                  </a:lnTo>
                  <a:lnTo>
                    <a:pt x="50" y="16"/>
                  </a:lnTo>
                  <a:lnTo>
                    <a:pt x="46" y="20"/>
                  </a:lnTo>
                  <a:lnTo>
                    <a:pt x="44" y="18"/>
                  </a:lnTo>
                  <a:lnTo>
                    <a:pt x="42" y="12"/>
                  </a:lnTo>
                  <a:lnTo>
                    <a:pt x="30" y="4"/>
                  </a:lnTo>
                  <a:lnTo>
                    <a:pt x="16" y="0"/>
                  </a:lnTo>
                  <a:lnTo>
                    <a:pt x="16" y="4"/>
                  </a:lnTo>
                  <a:lnTo>
                    <a:pt x="12" y="2"/>
                  </a:lnTo>
                  <a:lnTo>
                    <a:pt x="10" y="2"/>
                  </a:lnTo>
                  <a:lnTo>
                    <a:pt x="4" y="8"/>
                  </a:lnTo>
                  <a:lnTo>
                    <a:pt x="2" y="16"/>
                  </a:lnTo>
                  <a:lnTo>
                    <a:pt x="0" y="22"/>
                  </a:lnTo>
                  <a:lnTo>
                    <a:pt x="0" y="24"/>
                  </a:lnTo>
                  <a:lnTo>
                    <a:pt x="2" y="24"/>
                  </a:lnTo>
                  <a:lnTo>
                    <a:pt x="4" y="28"/>
                  </a:lnTo>
                  <a:lnTo>
                    <a:pt x="6" y="28"/>
                  </a:lnTo>
                  <a:lnTo>
                    <a:pt x="10" y="28"/>
                  </a:lnTo>
                  <a:lnTo>
                    <a:pt x="20" y="36"/>
                  </a:lnTo>
                  <a:lnTo>
                    <a:pt x="32" y="42"/>
                  </a:lnTo>
                  <a:lnTo>
                    <a:pt x="36" y="46"/>
                  </a:lnTo>
                  <a:lnTo>
                    <a:pt x="56" y="46"/>
                  </a:lnTo>
                  <a:lnTo>
                    <a:pt x="64" y="54"/>
                  </a:lnTo>
                  <a:lnTo>
                    <a:pt x="94" y="60"/>
                  </a:lnTo>
                  <a:lnTo>
                    <a:pt x="106" y="60"/>
                  </a:lnTo>
                  <a:lnTo>
                    <a:pt x="106" y="54"/>
                  </a:lnTo>
                  <a:lnTo>
                    <a:pt x="104" y="52"/>
                  </a:lnTo>
                  <a:lnTo>
                    <a:pt x="104" y="48"/>
                  </a:lnTo>
                  <a:lnTo>
                    <a:pt x="104"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9" name="Freeform 281"/>
            <p:cNvSpPr>
              <a:spLocks/>
            </p:cNvSpPr>
            <p:nvPr/>
          </p:nvSpPr>
          <p:spPr bwMode="auto">
            <a:xfrm>
              <a:off x="5846763" y="3544888"/>
              <a:ext cx="3175" cy="3175"/>
            </a:xfrm>
            <a:custGeom>
              <a:avLst/>
              <a:gdLst/>
              <a:ahLst/>
              <a:cxnLst>
                <a:cxn ang="0">
                  <a:pos x="2" y="2"/>
                </a:cxn>
                <a:cxn ang="0">
                  <a:pos x="0" y="0"/>
                </a:cxn>
                <a:cxn ang="0">
                  <a:pos x="0" y="2"/>
                </a:cxn>
                <a:cxn ang="0">
                  <a:pos x="2" y="2"/>
                </a:cxn>
                <a:cxn ang="0">
                  <a:pos x="2" y="2"/>
                </a:cxn>
              </a:cxnLst>
              <a:rect l="0" t="0" r="r" b="b"/>
              <a:pathLst>
                <a:path w="2" h="2">
                  <a:moveTo>
                    <a:pt x="2" y="2"/>
                  </a:moveTo>
                  <a:lnTo>
                    <a:pt x="0" y="0"/>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0" name="Freeform 282"/>
            <p:cNvSpPr>
              <a:spLocks/>
            </p:cNvSpPr>
            <p:nvPr/>
          </p:nvSpPr>
          <p:spPr bwMode="auto">
            <a:xfrm>
              <a:off x="5856288" y="3538538"/>
              <a:ext cx="6350" cy="6350"/>
            </a:xfrm>
            <a:custGeom>
              <a:avLst/>
              <a:gdLst/>
              <a:ahLst/>
              <a:cxnLst>
                <a:cxn ang="0">
                  <a:pos x="4" y="4"/>
                </a:cxn>
                <a:cxn ang="0">
                  <a:pos x="2" y="0"/>
                </a:cxn>
                <a:cxn ang="0">
                  <a:pos x="0" y="0"/>
                </a:cxn>
                <a:cxn ang="0">
                  <a:pos x="2" y="4"/>
                </a:cxn>
                <a:cxn ang="0">
                  <a:pos x="4" y="4"/>
                </a:cxn>
                <a:cxn ang="0">
                  <a:pos x="4" y="4"/>
                </a:cxn>
              </a:cxnLst>
              <a:rect l="0" t="0" r="r" b="b"/>
              <a:pathLst>
                <a:path w="4" h="4">
                  <a:moveTo>
                    <a:pt x="4" y="4"/>
                  </a:moveTo>
                  <a:lnTo>
                    <a:pt x="2" y="0"/>
                  </a:lnTo>
                  <a:lnTo>
                    <a:pt x="0" y="0"/>
                  </a:lnTo>
                  <a:lnTo>
                    <a:pt x="2" y="4"/>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1" name="Freeform 283"/>
            <p:cNvSpPr>
              <a:spLocks/>
            </p:cNvSpPr>
            <p:nvPr/>
          </p:nvSpPr>
          <p:spPr bwMode="auto">
            <a:xfrm>
              <a:off x="5868988" y="3544888"/>
              <a:ext cx="6350" cy="1588"/>
            </a:xfrm>
            <a:custGeom>
              <a:avLst/>
              <a:gdLst/>
              <a:ahLst/>
              <a:cxnLst>
                <a:cxn ang="0">
                  <a:pos x="4" y="0"/>
                </a:cxn>
                <a:cxn ang="0">
                  <a:pos x="0" y="0"/>
                </a:cxn>
                <a:cxn ang="0">
                  <a:pos x="2" y="0"/>
                </a:cxn>
                <a:cxn ang="0">
                  <a:pos x="4" y="0"/>
                </a:cxn>
                <a:cxn ang="0">
                  <a:pos x="4" y="0"/>
                </a:cxn>
              </a:cxnLst>
              <a:rect l="0" t="0" r="r" b="b"/>
              <a:pathLst>
                <a:path w="4">
                  <a:moveTo>
                    <a:pt x="4" y="0"/>
                  </a:moveTo>
                  <a:lnTo>
                    <a:pt x="0" y="0"/>
                  </a:lnTo>
                  <a:lnTo>
                    <a:pt x="2"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2" name="Freeform 284"/>
            <p:cNvSpPr>
              <a:spLocks/>
            </p:cNvSpPr>
            <p:nvPr/>
          </p:nvSpPr>
          <p:spPr bwMode="auto">
            <a:xfrm>
              <a:off x="5821363" y="3449638"/>
              <a:ext cx="234950" cy="114300"/>
            </a:xfrm>
            <a:custGeom>
              <a:avLst/>
              <a:gdLst/>
              <a:ahLst/>
              <a:cxnLst>
                <a:cxn ang="0">
                  <a:pos x="22" y="16"/>
                </a:cxn>
                <a:cxn ang="0">
                  <a:pos x="24" y="10"/>
                </a:cxn>
                <a:cxn ang="0">
                  <a:pos x="30" y="8"/>
                </a:cxn>
                <a:cxn ang="0">
                  <a:pos x="40" y="10"/>
                </a:cxn>
                <a:cxn ang="0">
                  <a:pos x="54" y="14"/>
                </a:cxn>
                <a:cxn ang="0">
                  <a:pos x="56" y="6"/>
                </a:cxn>
                <a:cxn ang="0">
                  <a:pos x="66" y="0"/>
                </a:cxn>
                <a:cxn ang="0">
                  <a:pos x="72" y="6"/>
                </a:cxn>
                <a:cxn ang="0">
                  <a:pos x="82" y="6"/>
                </a:cxn>
                <a:cxn ang="0">
                  <a:pos x="104" y="6"/>
                </a:cxn>
                <a:cxn ang="0">
                  <a:pos x="134" y="10"/>
                </a:cxn>
                <a:cxn ang="0">
                  <a:pos x="136" y="14"/>
                </a:cxn>
                <a:cxn ang="0">
                  <a:pos x="148" y="18"/>
                </a:cxn>
                <a:cxn ang="0">
                  <a:pos x="146" y="24"/>
                </a:cxn>
                <a:cxn ang="0">
                  <a:pos x="126" y="34"/>
                </a:cxn>
                <a:cxn ang="0">
                  <a:pos x="120" y="40"/>
                </a:cxn>
                <a:cxn ang="0">
                  <a:pos x="102" y="44"/>
                </a:cxn>
                <a:cxn ang="0">
                  <a:pos x="98" y="52"/>
                </a:cxn>
                <a:cxn ang="0">
                  <a:pos x="94" y="54"/>
                </a:cxn>
                <a:cxn ang="0">
                  <a:pos x="86" y="54"/>
                </a:cxn>
                <a:cxn ang="0">
                  <a:pos x="84" y="50"/>
                </a:cxn>
                <a:cxn ang="0">
                  <a:pos x="82" y="50"/>
                </a:cxn>
                <a:cxn ang="0">
                  <a:pos x="76" y="52"/>
                </a:cxn>
                <a:cxn ang="0">
                  <a:pos x="74" y="54"/>
                </a:cxn>
                <a:cxn ang="0">
                  <a:pos x="64" y="60"/>
                </a:cxn>
                <a:cxn ang="0">
                  <a:pos x="62" y="64"/>
                </a:cxn>
                <a:cxn ang="0">
                  <a:pos x="62" y="66"/>
                </a:cxn>
                <a:cxn ang="0">
                  <a:pos x="56" y="66"/>
                </a:cxn>
                <a:cxn ang="0">
                  <a:pos x="56" y="70"/>
                </a:cxn>
                <a:cxn ang="0">
                  <a:pos x="48" y="68"/>
                </a:cxn>
                <a:cxn ang="0">
                  <a:pos x="40" y="72"/>
                </a:cxn>
                <a:cxn ang="0">
                  <a:pos x="34" y="70"/>
                </a:cxn>
                <a:cxn ang="0">
                  <a:pos x="32" y="66"/>
                </a:cxn>
                <a:cxn ang="0">
                  <a:pos x="30" y="66"/>
                </a:cxn>
                <a:cxn ang="0">
                  <a:pos x="22" y="68"/>
                </a:cxn>
                <a:cxn ang="0">
                  <a:pos x="16" y="66"/>
                </a:cxn>
                <a:cxn ang="0">
                  <a:pos x="2" y="66"/>
                </a:cxn>
                <a:cxn ang="0">
                  <a:pos x="0" y="64"/>
                </a:cxn>
                <a:cxn ang="0">
                  <a:pos x="0" y="58"/>
                </a:cxn>
                <a:cxn ang="0">
                  <a:pos x="6" y="56"/>
                </a:cxn>
                <a:cxn ang="0">
                  <a:pos x="12" y="56"/>
                </a:cxn>
                <a:cxn ang="0">
                  <a:pos x="16" y="58"/>
                </a:cxn>
                <a:cxn ang="0">
                  <a:pos x="22" y="54"/>
                </a:cxn>
                <a:cxn ang="0">
                  <a:pos x="34" y="54"/>
                </a:cxn>
                <a:cxn ang="0">
                  <a:pos x="38" y="50"/>
                </a:cxn>
                <a:cxn ang="0">
                  <a:pos x="44" y="50"/>
                </a:cxn>
                <a:cxn ang="0">
                  <a:pos x="52" y="44"/>
                </a:cxn>
                <a:cxn ang="0">
                  <a:pos x="40" y="40"/>
                </a:cxn>
                <a:cxn ang="0">
                  <a:pos x="34" y="36"/>
                </a:cxn>
                <a:cxn ang="0">
                  <a:pos x="34" y="34"/>
                </a:cxn>
                <a:cxn ang="0">
                  <a:pos x="32" y="32"/>
                </a:cxn>
                <a:cxn ang="0">
                  <a:pos x="28" y="38"/>
                </a:cxn>
                <a:cxn ang="0">
                  <a:pos x="20" y="36"/>
                </a:cxn>
                <a:cxn ang="0">
                  <a:pos x="18" y="32"/>
                </a:cxn>
                <a:cxn ang="0">
                  <a:pos x="14" y="32"/>
                </a:cxn>
                <a:cxn ang="0">
                  <a:pos x="14" y="30"/>
                </a:cxn>
                <a:cxn ang="0">
                  <a:pos x="26" y="20"/>
                </a:cxn>
                <a:cxn ang="0">
                  <a:pos x="26" y="18"/>
                </a:cxn>
                <a:cxn ang="0">
                  <a:pos x="22" y="16"/>
                </a:cxn>
                <a:cxn ang="0">
                  <a:pos x="22" y="16"/>
                </a:cxn>
              </a:cxnLst>
              <a:rect l="0" t="0" r="r" b="b"/>
              <a:pathLst>
                <a:path w="148" h="72">
                  <a:moveTo>
                    <a:pt x="22" y="16"/>
                  </a:moveTo>
                  <a:lnTo>
                    <a:pt x="24" y="10"/>
                  </a:lnTo>
                  <a:lnTo>
                    <a:pt x="30" y="8"/>
                  </a:lnTo>
                  <a:lnTo>
                    <a:pt x="40" y="10"/>
                  </a:lnTo>
                  <a:lnTo>
                    <a:pt x="54" y="14"/>
                  </a:lnTo>
                  <a:lnTo>
                    <a:pt x="56" y="6"/>
                  </a:lnTo>
                  <a:lnTo>
                    <a:pt x="66" y="0"/>
                  </a:lnTo>
                  <a:lnTo>
                    <a:pt x="72" y="6"/>
                  </a:lnTo>
                  <a:lnTo>
                    <a:pt x="82" y="6"/>
                  </a:lnTo>
                  <a:lnTo>
                    <a:pt x="104" y="6"/>
                  </a:lnTo>
                  <a:lnTo>
                    <a:pt x="134" y="10"/>
                  </a:lnTo>
                  <a:lnTo>
                    <a:pt x="136" y="14"/>
                  </a:lnTo>
                  <a:lnTo>
                    <a:pt x="148" y="18"/>
                  </a:lnTo>
                  <a:lnTo>
                    <a:pt x="146" y="24"/>
                  </a:lnTo>
                  <a:lnTo>
                    <a:pt x="126" y="34"/>
                  </a:lnTo>
                  <a:lnTo>
                    <a:pt x="120" y="40"/>
                  </a:lnTo>
                  <a:lnTo>
                    <a:pt x="102" y="44"/>
                  </a:lnTo>
                  <a:lnTo>
                    <a:pt x="98" y="52"/>
                  </a:lnTo>
                  <a:lnTo>
                    <a:pt x="94" y="54"/>
                  </a:lnTo>
                  <a:lnTo>
                    <a:pt x="86" y="54"/>
                  </a:lnTo>
                  <a:lnTo>
                    <a:pt x="84" y="50"/>
                  </a:lnTo>
                  <a:lnTo>
                    <a:pt x="82" y="50"/>
                  </a:lnTo>
                  <a:lnTo>
                    <a:pt x="76" y="52"/>
                  </a:lnTo>
                  <a:lnTo>
                    <a:pt x="74" y="54"/>
                  </a:lnTo>
                  <a:lnTo>
                    <a:pt x="64" y="60"/>
                  </a:lnTo>
                  <a:lnTo>
                    <a:pt x="62" y="64"/>
                  </a:lnTo>
                  <a:lnTo>
                    <a:pt x="62" y="66"/>
                  </a:lnTo>
                  <a:lnTo>
                    <a:pt x="56" y="66"/>
                  </a:lnTo>
                  <a:lnTo>
                    <a:pt x="56" y="70"/>
                  </a:lnTo>
                  <a:lnTo>
                    <a:pt x="48" y="68"/>
                  </a:lnTo>
                  <a:lnTo>
                    <a:pt x="40" y="72"/>
                  </a:lnTo>
                  <a:lnTo>
                    <a:pt x="34" y="70"/>
                  </a:lnTo>
                  <a:lnTo>
                    <a:pt x="32" y="66"/>
                  </a:lnTo>
                  <a:lnTo>
                    <a:pt x="30" y="66"/>
                  </a:lnTo>
                  <a:lnTo>
                    <a:pt x="22" y="68"/>
                  </a:lnTo>
                  <a:lnTo>
                    <a:pt x="16" y="66"/>
                  </a:lnTo>
                  <a:lnTo>
                    <a:pt x="2" y="66"/>
                  </a:lnTo>
                  <a:lnTo>
                    <a:pt x="0" y="64"/>
                  </a:lnTo>
                  <a:lnTo>
                    <a:pt x="0" y="58"/>
                  </a:lnTo>
                  <a:lnTo>
                    <a:pt x="6" y="56"/>
                  </a:lnTo>
                  <a:lnTo>
                    <a:pt x="12" y="56"/>
                  </a:lnTo>
                  <a:lnTo>
                    <a:pt x="16" y="58"/>
                  </a:lnTo>
                  <a:lnTo>
                    <a:pt x="22" y="54"/>
                  </a:lnTo>
                  <a:lnTo>
                    <a:pt x="34" y="54"/>
                  </a:lnTo>
                  <a:lnTo>
                    <a:pt x="38" y="50"/>
                  </a:lnTo>
                  <a:lnTo>
                    <a:pt x="44" y="50"/>
                  </a:lnTo>
                  <a:lnTo>
                    <a:pt x="52" y="44"/>
                  </a:lnTo>
                  <a:lnTo>
                    <a:pt x="40" y="40"/>
                  </a:lnTo>
                  <a:lnTo>
                    <a:pt x="34" y="36"/>
                  </a:lnTo>
                  <a:lnTo>
                    <a:pt x="34" y="34"/>
                  </a:lnTo>
                  <a:lnTo>
                    <a:pt x="32" y="32"/>
                  </a:lnTo>
                  <a:lnTo>
                    <a:pt x="28" y="38"/>
                  </a:lnTo>
                  <a:lnTo>
                    <a:pt x="20" y="36"/>
                  </a:lnTo>
                  <a:lnTo>
                    <a:pt x="18" y="32"/>
                  </a:lnTo>
                  <a:lnTo>
                    <a:pt x="14" y="32"/>
                  </a:lnTo>
                  <a:lnTo>
                    <a:pt x="14" y="30"/>
                  </a:lnTo>
                  <a:lnTo>
                    <a:pt x="26" y="20"/>
                  </a:lnTo>
                  <a:lnTo>
                    <a:pt x="26" y="18"/>
                  </a:lnTo>
                  <a:lnTo>
                    <a:pt x="22" y="16"/>
                  </a:lnTo>
                  <a:lnTo>
                    <a:pt x="22"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3" name="Freeform 285"/>
            <p:cNvSpPr>
              <a:spLocks/>
            </p:cNvSpPr>
            <p:nvPr/>
          </p:nvSpPr>
          <p:spPr bwMode="auto">
            <a:xfrm>
              <a:off x="5634038" y="3586163"/>
              <a:ext cx="304800" cy="231775"/>
            </a:xfrm>
            <a:custGeom>
              <a:avLst/>
              <a:gdLst/>
              <a:ahLst/>
              <a:cxnLst>
                <a:cxn ang="0">
                  <a:pos x="10" y="60"/>
                </a:cxn>
                <a:cxn ang="0">
                  <a:pos x="6" y="68"/>
                </a:cxn>
                <a:cxn ang="0">
                  <a:pos x="0" y="74"/>
                </a:cxn>
                <a:cxn ang="0">
                  <a:pos x="4" y="80"/>
                </a:cxn>
                <a:cxn ang="0">
                  <a:pos x="2" y="90"/>
                </a:cxn>
                <a:cxn ang="0">
                  <a:pos x="4" y="110"/>
                </a:cxn>
                <a:cxn ang="0">
                  <a:pos x="12" y="112"/>
                </a:cxn>
                <a:cxn ang="0">
                  <a:pos x="16" y="126"/>
                </a:cxn>
                <a:cxn ang="0">
                  <a:pos x="6" y="140"/>
                </a:cxn>
                <a:cxn ang="0">
                  <a:pos x="40" y="144"/>
                </a:cxn>
                <a:cxn ang="0">
                  <a:pos x="52" y="144"/>
                </a:cxn>
                <a:cxn ang="0">
                  <a:pos x="78" y="140"/>
                </a:cxn>
                <a:cxn ang="0">
                  <a:pos x="78" y="134"/>
                </a:cxn>
                <a:cxn ang="0">
                  <a:pos x="86" y="118"/>
                </a:cxn>
                <a:cxn ang="0">
                  <a:pos x="98" y="116"/>
                </a:cxn>
                <a:cxn ang="0">
                  <a:pos x="104" y="110"/>
                </a:cxn>
                <a:cxn ang="0">
                  <a:pos x="108" y="110"/>
                </a:cxn>
                <a:cxn ang="0">
                  <a:pos x="114" y="112"/>
                </a:cxn>
                <a:cxn ang="0">
                  <a:pos x="118" y="100"/>
                </a:cxn>
                <a:cxn ang="0">
                  <a:pos x="122" y="88"/>
                </a:cxn>
                <a:cxn ang="0">
                  <a:pos x="132" y="84"/>
                </a:cxn>
                <a:cxn ang="0">
                  <a:pos x="128" y="76"/>
                </a:cxn>
                <a:cxn ang="0">
                  <a:pos x="138" y="74"/>
                </a:cxn>
                <a:cxn ang="0">
                  <a:pos x="144" y="68"/>
                </a:cxn>
                <a:cxn ang="0">
                  <a:pos x="150" y="56"/>
                </a:cxn>
                <a:cxn ang="0">
                  <a:pos x="148" y="44"/>
                </a:cxn>
                <a:cxn ang="0">
                  <a:pos x="146" y="38"/>
                </a:cxn>
                <a:cxn ang="0">
                  <a:pos x="154" y="34"/>
                </a:cxn>
                <a:cxn ang="0">
                  <a:pos x="164" y="28"/>
                </a:cxn>
                <a:cxn ang="0">
                  <a:pos x="184" y="28"/>
                </a:cxn>
                <a:cxn ang="0">
                  <a:pos x="188" y="22"/>
                </a:cxn>
                <a:cxn ang="0">
                  <a:pos x="192" y="18"/>
                </a:cxn>
                <a:cxn ang="0">
                  <a:pos x="180" y="22"/>
                </a:cxn>
                <a:cxn ang="0">
                  <a:pos x="174" y="18"/>
                </a:cxn>
                <a:cxn ang="0">
                  <a:pos x="150" y="30"/>
                </a:cxn>
                <a:cxn ang="0">
                  <a:pos x="148" y="10"/>
                </a:cxn>
                <a:cxn ang="0">
                  <a:pos x="146" y="4"/>
                </a:cxn>
                <a:cxn ang="0">
                  <a:pos x="138" y="0"/>
                </a:cxn>
                <a:cxn ang="0">
                  <a:pos x="132" y="12"/>
                </a:cxn>
                <a:cxn ang="0">
                  <a:pos x="122" y="14"/>
                </a:cxn>
                <a:cxn ang="0">
                  <a:pos x="120" y="22"/>
                </a:cxn>
                <a:cxn ang="0">
                  <a:pos x="114" y="20"/>
                </a:cxn>
                <a:cxn ang="0">
                  <a:pos x="98" y="20"/>
                </a:cxn>
                <a:cxn ang="0">
                  <a:pos x="78" y="18"/>
                </a:cxn>
                <a:cxn ang="0">
                  <a:pos x="70" y="16"/>
                </a:cxn>
                <a:cxn ang="0">
                  <a:pos x="60" y="20"/>
                </a:cxn>
                <a:cxn ang="0">
                  <a:pos x="56" y="36"/>
                </a:cxn>
                <a:cxn ang="0">
                  <a:pos x="36" y="44"/>
                </a:cxn>
                <a:cxn ang="0">
                  <a:pos x="36" y="50"/>
                </a:cxn>
                <a:cxn ang="0">
                  <a:pos x="26" y="54"/>
                </a:cxn>
                <a:cxn ang="0">
                  <a:pos x="14" y="50"/>
                </a:cxn>
                <a:cxn ang="0">
                  <a:pos x="12" y="48"/>
                </a:cxn>
              </a:cxnLst>
              <a:rect l="0" t="0" r="r" b="b"/>
              <a:pathLst>
                <a:path w="192" h="146">
                  <a:moveTo>
                    <a:pt x="12" y="48"/>
                  </a:moveTo>
                  <a:lnTo>
                    <a:pt x="10" y="60"/>
                  </a:lnTo>
                  <a:lnTo>
                    <a:pt x="6" y="64"/>
                  </a:lnTo>
                  <a:lnTo>
                    <a:pt x="6" y="68"/>
                  </a:lnTo>
                  <a:lnTo>
                    <a:pt x="0" y="70"/>
                  </a:lnTo>
                  <a:lnTo>
                    <a:pt x="0" y="74"/>
                  </a:lnTo>
                  <a:lnTo>
                    <a:pt x="0" y="78"/>
                  </a:lnTo>
                  <a:lnTo>
                    <a:pt x="4" y="80"/>
                  </a:lnTo>
                  <a:lnTo>
                    <a:pt x="4" y="82"/>
                  </a:lnTo>
                  <a:lnTo>
                    <a:pt x="2" y="90"/>
                  </a:lnTo>
                  <a:lnTo>
                    <a:pt x="4" y="98"/>
                  </a:lnTo>
                  <a:lnTo>
                    <a:pt x="4" y="110"/>
                  </a:lnTo>
                  <a:lnTo>
                    <a:pt x="6" y="112"/>
                  </a:lnTo>
                  <a:lnTo>
                    <a:pt x="12" y="112"/>
                  </a:lnTo>
                  <a:lnTo>
                    <a:pt x="16" y="120"/>
                  </a:lnTo>
                  <a:lnTo>
                    <a:pt x="16" y="126"/>
                  </a:lnTo>
                  <a:lnTo>
                    <a:pt x="10" y="134"/>
                  </a:lnTo>
                  <a:lnTo>
                    <a:pt x="6" y="140"/>
                  </a:lnTo>
                  <a:lnTo>
                    <a:pt x="28" y="146"/>
                  </a:lnTo>
                  <a:lnTo>
                    <a:pt x="40" y="144"/>
                  </a:lnTo>
                  <a:lnTo>
                    <a:pt x="50" y="146"/>
                  </a:lnTo>
                  <a:lnTo>
                    <a:pt x="52" y="144"/>
                  </a:lnTo>
                  <a:lnTo>
                    <a:pt x="62" y="144"/>
                  </a:lnTo>
                  <a:lnTo>
                    <a:pt x="78" y="140"/>
                  </a:lnTo>
                  <a:lnTo>
                    <a:pt x="80" y="138"/>
                  </a:lnTo>
                  <a:lnTo>
                    <a:pt x="78" y="134"/>
                  </a:lnTo>
                  <a:lnTo>
                    <a:pt x="80" y="124"/>
                  </a:lnTo>
                  <a:lnTo>
                    <a:pt x="86" y="118"/>
                  </a:lnTo>
                  <a:lnTo>
                    <a:pt x="98" y="116"/>
                  </a:lnTo>
                  <a:lnTo>
                    <a:pt x="98" y="116"/>
                  </a:lnTo>
                  <a:lnTo>
                    <a:pt x="96" y="114"/>
                  </a:lnTo>
                  <a:lnTo>
                    <a:pt x="104" y="110"/>
                  </a:lnTo>
                  <a:lnTo>
                    <a:pt x="108" y="110"/>
                  </a:lnTo>
                  <a:lnTo>
                    <a:pt x="108" y="110"/>
                  </a:lnTo>
                  <a:lnTo>
                    <a:pt x="110" y="108"/>
                  </a:lnTo>
                  <a:lnTo>
                    <a:pt x="114" y="112"/>
                  </a:lnTo>
                  <a:lnTo>
                    <a:pt x="118" y="108"/>
                  </a:lnTo>
                  <a:lnTo>
                    <a:pt x="118" y="100"/>
                  </a:lnTo>
                  <a:lnTo>
                    <a:pt x="120" y="96"/>
                  </a:lnTo>
                  <a:lnTo>
                    <a:pt x="122" y="88"/>
                  </a:lnTo>
                  <a:lnTo>
                    <a:pt x="128" y="88"/>
                  </a:lnTo>
                  <a:lnTo>
                    <a:pt x="132" y="84"/>
                  </a:lnTo>
                  <a:lnTo>
                    <a:pt x="130" y="78"/>
                  </a:lnTo>
                  <a:lnTo>
                    <a:pt x="128" y="76"/>
                  </a:lnTo>
                  <a:lnTo>
                    <a:pt x="128" y="74"/>
                  </a:lnTo>
                  <a:lnTo>
                    <a:pt x="138" y="74"/>
                  </a:lnTo>
                  <a:lnTo>
                    <a:pt x="142" y="74"/>
                  </a:lnTo>
                  <a:lnTo>
                    <a:pt x="144" y="68"/>
                  </a:lnTo>
                  <a:lnTo>
                    <a:pt x="142" y="66"/>
                  </a:lnTo>
                  <a:lnTo>
                    <a:pt x="150" y="56"/>
                  </a:lnTo>
                  <a:lnTo>
                    <a:pt x="150" y="50"/>
                  </a:lnTo>
                  <a:lnTo>
                    <a:pt x="148" y="44"/>
                  </a:lnTo>
                  <a:lnTo>
                    <a:pt x="144" y="40"/>
                  </a:lnTo>
                  <a:lnTo>
                    <a:pt x="146" y="38"/>
                  </a:lnTo>
                  <a:lnTo>
                    <a:pt x="150" y="34"/>
                  </a:lnTo>
                  <a:lnTo>
                    <a:pt x="154" y="34"/>
                  </a:lnTo>
                  <a:lnTo>
                    <a:pt x="156" y="30"/>
                  </a:lnTo>
                  <a:lnTo>
                    <a:pt x="164" y="28"/>
                  </a:lnTo>
                  <a:lnTo>
                    <a:pt x="178" y="26"/>
                  </a:lnTo>
                  <a:lnTo>
                    <a:pt x="184" y="28"/>
                  </a:lnTo>
                  <a:lnTo>
                    <a:pt x="190" y="24"/>
                  </a:lnTo>
                  <a:lnTo>
                    <a:pt x="188" y="22"/>
                  </a:lnTo>
                  <a:lnTo>
                    <a:pt x="192" y="20"/>
                  </a:lnTo>
                  <a:lnTo>
                    <a:pt x="192" y="18"/>
                  </a:lnTo>
                  <a:lnTo>
                    <a:pt x="188" y="18"/>
                  </a:lnTo>
                  <a:lnTo>
                    <a:pt x="180" y="22"/>
                  </a:lnTo>
                  <a:lnTo>
                    <a:pt x="178" y="18"/>
                  </a:lnTo>
                  <a:lnTo>
                    <a:pt x="174" y="18"/>
                  </a:lnTo>
                  <a:lnTo>
                    <a:pt x="164" y="24"/>
                  </a:lnTo>
                  <a:lnTo>
                    <a:pt x="150" y="30"/>
                  </a:lnTo>
                  <a:lnTo>
                    <a:pt x="148" y="22"/>
                  </a:lnTo>
                  <a:lnTo>
                    <a:pt x="148" y="10"/>
                  </a:lnTo>
                  <a:lnTo>
                    <a:pt x="146" y="8"/>
                  </a:lnTo>
                  <a:lnTo>
                    <a:pt x="146" y="4"/>
                  </a:lnTo>
                  <a:lnTo>
                    <a:pt x="140" y="0"/>
                  </a:lnTo>
                  <a:lnTo>
                    <a:pt x="138" y="0"/>
                  </a:lnTo>
                  <a:lnTo>
                    <a:pt x="130" y="10"/>
                  </a:lnTo>
                  <a:lnTo>
                    <a:pt x="132" y="12"/>
                  </a:lnTo>
                  <a:lnTo>
                    <a:pt x="130" y="16"/>
                  </a:lnTo>
                  <a:lnTo>
                    <a:pt x="122" y="14"/>
                  </a:lnTo>
                  <a:lnTo>
                    <a:pt x="120" y="18"/>
                  </a:lnTo>
                  <a:lnTo>
                    <a:pt x="120" y="22"/>
                  </a:lnTo>
                  <a:lnTo>
                    <a:pt x="120" y="22"/>
                  </a:lnTo>
                  <a:lnTo>
                    <a:pt x="114" y="20"/>
                  </a:lnTo>
                  <a:lnTo>
                    <a:pt x="102" y="24"/>
                  </a:lnTo>
                  <a:lnTo>
                    <a:pt x="98" y="20"/>
                  </a:lnTo>
                  <a:lnTo>
                    <a:pt x="82" y="18"/>
                  </a:lnTo>
                  <a:lnTo>
                    <a:pt x="78" y="18"/>
                  </a:lnTo>
                  <a:lnTo>
                    <a:pt x="70" y="16"/>
                  </a:lnTo>
                  <a:lnTo>
                    <a:pt x="70" y="16"/>
                  </a:lnTo>
                  <a:lnTo>
                    <a:pt x="68" y="20"/>
                  </a:lnTo>
                  <a:lnTo>
                    <a:pt x="60" y="20"/>
                  </a:lnTo>
                  <a:lnTo>
                    <a:pt x="58" y="24"/>
                  </a:lnTo>
                  <a:lnTo>
                    <a:pt x="56" y="36"/>
                  </a:lnTo>
                  <a:lnTo>
                    <a:pt x="44" y="42"/>
                  </a:lnTo>
                  <a:lnTo>
                    <a:pt x="36" y="44"/>
                  </a:lnTo>
                  <a:lnTo>
                    <a:pt x="38" y="46"/>
                  </a:lnTo>
                  <a:lnTo>
                    <a:pt x="36" y="50"/>
                  </a:lnTo>
                  <a:lnTo>
                    <a:pt x="32" y="54"/>
                  </a:lnTo>
                  <a:lnTo>
                    <a:pt x="26" y="54"/>
                  </a:lnTo>
                  <a:lnTo>
                    <a:pt x="20" y="50"/>
                  </a:lnTo>
                  <a:lnTo>
                    <a:pt x="14" y="50"/>
                  </a:lnTo>
                  <a:lnTo>
                    <a:pt x="12" y="48"/>
                  </a:lnTo>
                  <a:lnTo>
                    <a:pt x="12"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4" name="Freeform 286"/>
            <p:cNvSpPr>
              <a:spLocks/>
            </p:cNvSpPr>
            <p:nvPr/>
          </p:nvSpPr>
          <p:spPr bwMode="auto">
            <a:xfrm>
              <a:off x="5780088" y="3513138"/>
              <a:ext cx="161925" cy="120650"/>
            </a:xfrm>
            <a:custGeom>
              <a:avLst/>
              <a:gdLst/>
              <a:ahLst/>
              <a:cxnLst>
                <a:cxn ang="0">
                  <a:pos x="86" y="40"/>
                </a:cxn>
                <a:cxn ang="0">
                  <a:pos x="90" y="46"/>
                </a:cxn>
                <a:cxn ang="0">
                  <a:pos x="100" y="48"/>
                </a:cxn>
                <a:cxn ang="0">
                  <a:pos x="102" y="58"/>
                </a:cxn>
                <a:cxn ang="0">
                  <a:pos x="100" y="66"/>
                </a:cxn>
                <a:cxn ang="0">
                  <a:pos x="96" y="64"/>
                </a:cxn>
                <a:cxn ang="0">
                  <a:pos x="86" y="64"/>
                </a:cxn>
                <a:cxn ang="0">
                  <a:pos x="72" y="70"/>
                </a:cxn>
                <a:cxn ang="0">
                  <a:pos x="56" y="68"/>
                </a:cxn>
                <a:cxn ang="0">
                  <a:pos x="54" y="54"/>
                </a:cxn>
                <a:cxn ang="0">
                  <a:pos x="48" y="46"/>
                </a:cxn>
                <a:cxn ang="0">
                  <a:pos x="38" y="56"/>
                </a:cxn>
                <a:cxn ang="0">
                  <a:pos x="38" y="62"/>
                </a:cxn>
                <a:cxn ang="0">
                  <a:pos x="28" y="64"/>
                </a:cxn>
                <a:cxn ang="0">
                  <a:pos x="28" y="68"/>
                </a:cxn>
                <a:cxn ang="0">
                  <a:pos x="10" y="70"/>
                </a:cxn>
                <a:cxn ang="0">
                  <a:pos x="6" y="64"/>
                </a:cxn>
                <a:cxn ang="0">
                  <a:pos x="8" y="58"/>
                </a:cxn>
                <a:cxn ang="0">
                  <a:pos x="10" y="42"/>
                </a:cxn>
                <a:cxn ang="0">
                  <a:pos x="4" y="34"/>
                </a:cxn>
                <a:cxn ang="0">
                  <a:pos x="2" y="30"/>
                </a:cxn>
                <a:cxn ang="0">
                  <a:pos x="16" y="26"/>
                </a:cxn>
                <a:cxn ang="0">
                  <a:pos x="26" y="16"/>
                </a:cxn>
                <a:cxn ang="0">
                  <a:pos x="28" y="6"/>
                </a:cxn>
                <a:cxn ang="0">
                  <a:pos x="42" y="0"/>
                </a:cxn>
                <a:cxn ang="0">
                  <a:pos x="46" y="6"/>
                </a:cxn>
                <a:cxn ang="0">
                  <a:pos x="42" y="12"/>
                </a:cxn>
                <a:cxn ang="0">
                  <a:pos x="48" y="14"/>
                </a:cxn>
                <a:cxn ang="0">
                  <a:pos x="38" y="16"/>
                </a:cxn>
                <a:cxn ang="0">
                  <a:pos x="26" y="18"/>
                </a:cxn>
                <a:cxn ang="0">
                  <a:pos x="28" y="26"/>
                </a:cxn>
                <a:cxn ang="0">
                  <a:pos x="48" y="28"/>
                </a:cxn>
                <a:cxn ang="0">
                  <a:pos x="58" y="26"/>
                </a:cxn>
                <a:cxn ang="0">
                  <a:pos x="66" y="32"/>
                </a:cxn>
                <a:cxn ang="0">
                  <a:pos x="82" y="30"/>
                </a:cxn>
                <a:cxn ang="0">
                  <a:pos x="88" y="26"/>
                </a:cxn>
              </a:cxnLst>
              <a:rect l="0" t="0" r="r" b="b"/>
              <a:pathLst>
                <a:path w="102" h="76">
                  <a:moveTo>
                    <a:pt x="88" y="26"/>
                  </a:moveTo>
                  <a:lnTo>
                    <a:pt x="86" y="40"/>
                  </a:lnTo>
                  <a:lnTo>
                    <a:pt x="86" y="44"/>
                  </a:lnTo>
                  <a:lnTo>
                    <a:pt x="90" y="46"/>
                  </a:lnTo>
                  <a:lnTo>
                    <a:pt x="98" y="44"/>
                  </a:lnTo>
                  <a:lnTo>
                    <a:pt x="100" y="48"/>
                  </a:lnTo>
                  <a:lnTo>
                    <a:pt x="100" y="52"/>
                  </a:lnTo>
                  <a:lnTo>
                    <a:pt x="102" y="58"/>
                  </a:lnTo>
                  <a:lnTo>
                    <a:pt x="102" y="66"/>
                  </a:lnTo>
                  <a:lnTo>
                    <a:pt x="100" y="66"/>
                  </a:lnTo>
                  <a:lnTo>
                    <a:pt x="100" y="64"/>
                  </a:lnTo>
                  <a:lnTo>
                    <a:pt x="96" y="64"/>
                  </a:lnTo>
                  <a:lnTo>
                    <a:pt x="88" y="68"/>
                  </a:lnTo>
                  <a:lnTo>
                    <a:pt x="86" y="64"/>
                  </a:lnTo>
                  <a:lnTo>
                    <a:pt x="82" y="64"/>
                  </a:lnTo>
                  <a:lnTo>
                    <a:pt x="72" y="70"/>
                  </a:lnTo>
                  <a:lnTo>
                    <a:pt x="58" y="76"/>
                  </a:lnTo>
                  <a:lnTo>
                    <a:pt x="56" y="68"/>
                  </a:lnTo>
                  <a:lnTo>
                    <a:pt x="56" y="56"/>
                  </a:lnTo>
                  <a:lnTo>
                    <a:pt x="54" y="54"/>
                  </a:lnTo>
                  <a:lnTo>
                    <a:pt x="54" y="50"/>
                  </a:lnTo>
                  <a:lnTo>
                    <a:pt x="48" y="46"/>
                  </a:lnTo>
                  <a:lnTo>
                    <a:pt x="46" y="46"/>
                  </a:lnTo>
                  <a:lnTo>
                    <a:pt x="38" y="56"/>
                  </a:lnTo>
                  <a:lnTo>
                    <a:pt x="40" y="58"/>
                  </a:lnTo>
                  <a:lnTo>
                    <a:pt x="38" y="62"/>
                  </a:lnTo>
                  <a:lnTo>
                    <a:pt x="30" y="60"/>
                  </a:lnTo>
                  <a:lnTo>
                    <a:pt x="28" y="64"/>
                  </a:lnTo>
                  <a:lnTo>
                    <a:pt x="28" y="68"/>
                  </a:lnTo>
                  <a:lnTo>
                    <a:pt x="28" y="68"/>
                  </a:lnTo>
                  <a:lnTo>
                    <a:pt x="22" y="66"/>
                  </a:lnTo>
                  <a:lnTo>
                    <a:pt x="10" y="70"/>
                  </a:lnTo>
                  <a:lnTo>
                    <a:pt x="6" y="66"/>
                  </a:lnTo>
                  <a:lnTo>
                    <a:pt x="6" y="64"/>
                  </a:lnTo>
                  <a:lnTo>
                    <a:pt x="6" y="62"/>
                  </a:lnTo>
                  <a:lnTo>
                    <a:pt x="8" y="58"/>
                  </a:lnTo>
                  <a:lnTo>
                    <a:pt x="14" y="50"/>
                  </a:lnTo>
                  <a:lnTo>
                    <a:pt x="10" y="42"/>
                  </a:lnTo>
                  <a:lnTo>
                    <a:pt x="10" y="36"/>
                  </a:lnTo>
                  <a:lnTo>
                    <a:pt x="4" y="34"/>
                  </a:lnTo>
                  <a:lnTo>
                    <a:pt x="0" y="30"/>
                  </a:lnTo>
                  <a:lnTo>
                    <a:pt x="2" y="30"/>
                  </a:lnTo>
                  <a:lnTo>
                    <a:pt x="2" y="26"/>
                  </a:lnTo>
                  <a:lnTo>
                    <a:pt x="16" y="26"/>
                  </a:lnTo>
                  <a:lnTo>
                    <a:pt x="18" y="18"/>
                  </a:lnTo>
                  <a:lnTo>
                    <a:pt x="26" y="16"/>
                  </a:lnTo>
                  <a:lnTo>
                    <a:pt x="26" y="10"/>
                  </a:lnTo>
                  <a:lnTo>
                    <a:pt x="28" y="6"/>
                  </a:lnTo>
                  <a:lnTo>
                    <a:pt x="32" y="6"/>
                  </a:lnTo>
                  <a:lnTo>
                    <a:pt x="42" y="0"/>
                  </a:lnTo>
                  <a:lnTo>
                    <a:pt x="44" y="0"/>
                  </a:lnTo>
                  <a:lnTo>
                    <a:pt x="46" y="6"/>
                  </a:lnTo>
                  <a:lnTo>
                    <a:pt x="42" y="10"/>
                  </a:lnTo>
                  <a:lnTo>
                    <a:pt x="42" y="12"/>
                  </a:lnTo>
                  <a:lnTo>
                    <a:pt x="44" y="14"/>
                  </a:lnTo>
                  <a:lnTo>
                    <a:pt x="48" y="14"/>
                  </a:lnTo>
                  <a:lnTo>
                    <a:pt x="42" y="18"/>
                  </a:lnTo>
                  <a:lnTo>
                    <a:pt x="38" y="16"/>
                  </a:lnTo>
                  <a:lnTo>
                    <a:pt x="32" y="16"/>
                  </a:lnTo>
                  <a:lnTo>
                    <a:pt x="26" y="18"/>
                  </a:lnTo>
                  <a:lnTo>
                    <a:pt x="26" y="24"/>
                  </a:lnTo>
                  <a:lnTo>
                    <a:pt x="28" y="26"/>
                  </a:lnTo>
                  <a:lnTo>
                    <a:pt x="42" y="26"/>
                  </a:lnTo>
                  <a:lnTo>
                    <a:pt x="48" y="28"/>
                  </a:lnTo>
                  <a:lnTo>
                    <a:pt x="56" y="26"/>
                  </a:lnTo>
                  <a:lnTo>
                    <a:pt x="58" y="26"/>
                  </a:lnTo>
                  <a:lnTo>
                    <a:pt x="60" y="30"/>
                  </a:lnTo>
                  <a:lnTo>
                    <a:pt x="66" y="32"/>
                  </a:lnTo>
                  <a:lnTo>
                    <a:pt x="74" y="28"/>
                  </a:lnTo>
                  <a:lnTo>
                    <a:pt x="82" y="30"/>
                  </a:lnTo>
                  <a:lnTo>
                    <a:pt x="82" y="26"/>
                  </a:lnTo>
                  <a:lnTo>
                    <a:pt x="88" y="26"/>
                  </a:lnTo>
                  <a:lnTo>
                    <a:pt x="88"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5" name="Freeform 287"/>
            <p:cNvSpPr>
              <a:spLocks/>
            </p:cNvSpPr>
            <p:nvPr/>
          </p:nvSpPr>
          <p:spPr bwMode="auto">
            <a:xfrm>
              <a:off x="5465763" y="3462338"/>
              <a:ext cx="298450" cy="209550"/>
            </a:xfrm>
            <a:custGeom>
              <a:avLst/>
              <a:gdLst/>
              <a:ahLst/>
              <a:cxnLst>
                <a:cxn ang="0">
                  <a:pos x="26" y="94"/>
                </a:cxn>
                <a:cxn ang="0">
                  <a:pos x="50" y="84"/>
                </a:cxn>
                <a:cxn ang="0">
                  <a:pos x="62" y="80"/>
                </a:cxn>
                <a:cxn ang="0">
                  <a:pos x="80" y="90"/>
                </a:cxn>
                <a:cxn ang="0">
                  <a:pos x="94" y="98"/>
                </a:cxn>
                <a:cxn ang="0">
                  <a:pos x="116" y="108"/>
                </a:cxn>
                <a:cxn ang="0">
                  <a:pos x="118" y="126"/>
                </a:cxn>
                <a:cxn ang="0">
                  <a:pos x="126" y="128"/>
                </a:cxn>
                <a:cxn ang="0">
                  <a:pos x="138" y="132"/>
                </a:cxn>
                <a:cxn ang="0">
                  <a:pos x="144" y="124"/>
                </a:cxn>
                <a:cxn ang="0">
                  <a:pos x="150" y="120"/>
                </a:cxn>
                <a:cxn ang="0">
                  <a:pos x="164" y="102"/>
                </a:cxn>
                <a:cxn ang="0">
                  <a:pos x="174" y="98"/>
                </a:cxn>
                <a:cxn ang="0">
                  <a:pos x="176" y="94"/>
                </a:cxn>
                <a:cxn ang="0">
                  <a:pos x="188" y="96"/>
                </a:cxn>
                <a:cxn ang="0">
                  <a:pos x="188" y="86"/>
                </a:cxn>
                <a:cxn ang="0">
                  <a:pos x="178" y="80"/>
                </a:cxn>
                <a:cxn ang="0">
                  <a:pos x="162" y="70"/>
                </a:cxn>
                <a:cxn ang="0">
                  <a:pos x="148" y="60"/>
                </a:cxn>
                <a:cxn ang="0">
                  <a:pos x="132" y="48"/>
                </a:cxn>
                <a:cxn ang="0">
                  <a:pos x="128" y="38"/>
                </a:cxn>
                <a:cxn ang="0">
                  <a:pos x="120" y="26"/>
                </a:cxn>
                <a:cxn ang="0">
                  <a:pos x="102" y="26"/>
                </a:cxn>
                <a:cxn ang="0">
                  <a:pos x="100" y="18"/>
                </a:cxn>
                <a:cxn ang="0">
                  <a:pos x="100" y="16"/>
                </a:cxn>
                <a:cxn ang="0">
                  <a:pos x="90" y="10"/>
                </a:cxn>
                <a:cxn ang="0">
                  <a:pos x="80" y="4"/>
                </a:cxn>
                <a:cxn ang="0">
                  <a:pos x="78" y="8"/>
                </a:cxn>
                <a:cxn ang="0">
                  <a:pos x="72" y="8"/>
                </a:cxn>
                <a:cxn ang="0">
                  <a:pos x="64" y="12"/>
                </a:cxn>
                <a:cxn ang="0">
                  <a:pos x="58" y="18"/>
                </a:cxn>
                <a:cxn ang="0">
                  <a:pos x="60" y="28"/>
                </a:cxn>
                <a:cxn ang="0">
                  <a:pos x="44" y="28"/>
                </a:cxn>
                <a:cxn ang="0">
                  <a:pos x="28" y="12"/>
                </a:cxn>
                <a:cxn ang="0">
                  <a:pos x="6" y="12"/>
                </a:cxn>
                <a:cxn ang="0">
                  <a:pos x="0" y="18"/>
                </a:cxn>
                <a:cxn ang="0">
                  <a:pos x="4" y="30"/>
                </a:cxn>
                <a:cxn ang="0">
                  <a:pos x="6" y="18"/>
                </a:cxn>
                <a:cxn ang="0">
                  <a:pos x="16" y="16"/>
                </a:cxn>
                <a:cxn ang="0">
                  <a:pos x="30" y="32"/>
                </a:cxn>
                <a:cxn ang="0">
                  <a:pos x="24" y="38"/>
                </a:cxn>
                <a:cxn ang="0">
                  <a:pos x="24" y="40"/>
                </a:cxn>
                <a:cxn ang="0">
                  <a:pos x="4" y="32"/>
                </a:cxn>
                <a:cxn ang="0">
                  <a:pos x="2" y="46"/>
                </a:cxn>
                <a:cxn ang="0">
                  <a:pos x="12" y="50"/>
                </a:cxn>
                <a:cxn ang="0">
                  <a:pos x="18" y="54"/>
                </a:cxn>
                <a:cxn ang="0">
                  <a:pos x="12" y="54"/>
                </a:cxn>
                <a:cxn ang="0">
                  <a:pos x="12" y="62"/>
                </a:cxn>
                <a:cxn ang="0">
                  <a:pos x="18" y="78"/>
                </a:cxn>
                <a:cxn ang="0">
                  <a:pos x="18" y="94"/>
                </a:cxn>
              </a:cxnLst>
              <a:rect l="0" t="0" r="r" b="b"/>
              <a:pathLst>
                <a:path w="188" h="132">
                  <a:moveTo>
                    <a:pt x="18" y="94"/>
                  </a:moveTo>
                  <a:lnTo>
                    <a:pt x="26" y="94"/>
                  </a:lnTo>
                  <a:lnTo>
                    <a:pt x="38" y="84"/>
                  </a:lnTo>
                  <a:lnTo>
                    <a:pt x="50" y="84"/>
                  </a:lnTo>
                  <a:lnTo>
                    <a:pt x="52" y="80"/>
                  </a:lnTo>
                  <a:lnTo>
                    <a:pt x="62" y="80"/>
                  </a:lnTo>
                  <a:lnTo>
                    <a:pt x="66" y="86"/>
                  </a:lnTo>
                  <a:lnTo>
                    <a:pt x="80" y="90"/>
                  </a:lnTo>
                  <a:lnTo>
                    <a:pt x="90" y="92"/>
                  </a:lnTo>
                  <a:lnTo>
                    <a:pt x="94" y="98"/>
                  </a:lnTo>
                  <a:lnTo>
                    <a:pt x="110" y="108"/>
                  </a:lnTo>
                  <a:lnTo>
                    <a:pt x="116" y="108"/>
                  </a:lnTo>
                  <a:lnTo>
                    <a:pt x="118" y="122"/>
                  </a:lnTo>
                  <a:lnTo>
                    <a:pt x="118" y="126"/>
                  </a:lnTo>
                  <a:lnTo>
                    <a:pt x="120" y="128"/>
                  </a:lnTo>
                  <a:lnTo>
                    <a:pt x="126" y="128"/>
                  </a:lnTo>
                  <a:lnTo>
                    <a:pt x="132" y="132"/>
                  </a:lnTo>
                  <a:lnTo>
                    <a:pt x="138" y="132"/>
                  </a:lnTo>
                  <a:lnTo>
                    <a:pt x="142" y="128"/>
                  </a:lnTo>
                  <a:lnTo>
                    <a:pt x="144" y="124"/>
                  </a:lnTo>
                  <a:lnTo>
                    <a:pt x="142" y="122"/>
                  </a:lnTo>
                  <a:lnTo>
                    <a:pt x="150" y="120"/>
                  </a:lnTo>
                  <a:lnTo>
                    <a:pt x="162" y="114"/>
                  </a:lnTo>
                  <a:lnTo>
                    <a:pt x="164" y="102"/>
                  </a:lnTo>
                  <a:lnTo>
                    <a:pt x="166" y="98"/>
                  </a:lnTo>
                  <a:lnTo>
                    <a:pt x="174" y="98"/>
                  </a:lnTo>
                  <a:lnTo>
                    <a:pt x="176" y="94"/>
                  </a:lnTo>
                  <a:lnTo>
                    <a:pt x="176" y="94"/>
                  </a:lnTo>
                  <a:lnTo>
                    <a:pt x="184" y="96"/>
                  </a:lnTo>
                  <a:lnTo>
                    <a:pt x="188" y="96"/>
                  </a:lnTo>
                  <a:lnTo>
                    <a:pt x="188" y="88"/>
                  </a:lnTo>
                  <a:lnTo>
                    <a:pt x="188" y="86"/>
                  </a:lnTo>
                  <a:lnTo>
                    <a:pt x="188" y="84"/>
                  </a:lnTo>
                  <a:lnTo>
                    <a:pt x="178" y="80"/>
                  </a:lnTo>
                  <a:lnTo>
                    <a:pt x="174" y="80"/>
                  </a:lnTo>
                  <a:lnTo>
                    <a:pt x="162" y="70"/>
                  </a:lnTo>
                  <a:lnTo>
                    <a:pt x="154" y="68"/>
                  </a:lnTo>
                  <a:lnTo>
                    <a:pt x="148" y="60"/>
                  </a:lnTo>
                  <a:lnTo>
                    <a:pt x="136" y="54"/>
                  </a:lnTo>
                  <a:lnTo>
                    <a:pt x="132" y="48"/>
                  </a:lnTo>
                  <a:lnTo>
                    <a:pt x="132" y="42"/>
                  </a:lnTo>
                  <a:lnTo>
                    <a:pt x="128" y="38"/>
                  </a:lnTo>
                  <a:lnTo>
                    <a:pt x="126" y="30"/>
                  </a:lnTo>
                  <a:lnTo>
                    <a:pt x="120" y="26"/>
                  </a:lnTo>
                  <a:lnTo>
                    <a:pt x="118" y="30"/>
                  </a:lnTo>
                  <a:lnTo>
                    <a:pt x="102" y="26"/>
                  </a:lnTo>
                  <a:lnTo>
                    <a:pt x="100" y="24"/>
                  </a:lnTo>
                  <a:lnTo>
                    <a:pt x="100" y="18"/>
                  </a:lnTo>
                  <a:lnTo>
                    <a:pt x="102" y="18"/>
                  </a:lnTo>
                  <a:lnTo>
                    <a:pt x="100" y="16"/>
                  </a:lnTo>
                  <a:lnTo>
                    <a:pt x="98" y="10"/>
                  </a:lnTo>
                  <a:lnTo>
                    <a:pt x="90" y="10"/>
                  </a:lnTo>
                  <a:lnTo>
                    <a:pt x="82" y="0"/>
                  </a:lnTo>
                  <a:lnTo>
                    <a:pt x="80" y="4"/>
                  </a:lnTo>
                  <a:lnTo>
                    <a:pt x="76" y="4"/>
                  </a:lnTo>
                  <a:lnTo>
                    <a:pt x="78" y="8"/>
                  </a:lnTo>
                  <a:lnTo>
                    <a:pt x="74" y="6"/>
                  </a:lnTo>
                  <a:lnTo>
                    <a:pt x="72" y="8"/>
                  </a:lnTo>
                  <a:lnTo>
                    <a:pt x="72" y="10"/>
                  </a:lnTo>
                  <a:lnTo>
                    <a:pt x="64" y="12"/>
                  </a:lnTo>
                  <a:lnTo>
                    <a:pt x="60" y="16"/>
                  </a:lnTo>
                  <a:lnTo>
                    <a:pt x="58" y="18"/>
                  </a:lnTo>
                  <a:lnTo>
                    <a:pt x="62" y="28"/>
                  </a:lnTo>
                  <a:lnTo>
                    <a:pt x="60" y="28"/>
                  </a:lnTo>
                  <a:lnTo>
                    <a:pt x="46" y="26"/>
                  </a:lnTo>
                  <a:lnTo>
                    <a:pt x="44" y="28"/>
                  </a:lnTo>
                  <a:lnTo>
                    <a:pt x="36" y="26"/>
                  </a:lnTo>
                  <a:lnTo>
                    <a:pt x="28" y="12"/>
                  </a:lnTo>
                  <a:lnTo>
                    <a:pt x="22" y="8"/>
                  </a:lnTo>
                  <a:lnTo>
                    <a:pt x="6" y="12"/>
                  </a:lnTo>
                  <a:lnTo>
                    <a:pt x="0" y="18"/>
                  </a:lnTo>
                  <a:lnTo>
                    <a:pt x="0" y="18"/>
                  </a:lnTo>
                  <a:lnTo>
                    <a:pt x="0" y="24"/>
                  </a:lnTo>
                  <a:lnTo>
                    <a:pt x="4" y="30"/>
                  </a:lnTo>
                  <a:lnTo>
                    <a:pt x="2" y="22"/>
                  </a:lnTo>
                  <a:lnTo>
                    <a:pt x="6" y="18"/>
                  </a:lnTo>
                  <a:lnTo>
                    <a:pt x="14" y="14"/>
                  </a:lnTo>
                  <a:lnTo>
                    <a:pt x="16" y="16"/>
                  </a:lnTo>
                  <a:lnTo>
                    <a:pt x="20" y="24"/>
                  </a:lnTo>
                  <a:lnTo>
                    <a:pt x="30" y="32"/>
                  </a:lnTo>
                  <a:lnTo>
                    <a:pt x="26" y="36"/>
                  </a:lnTo>
                  <a:lnTo>
                    <a:pt x="24" y="38"/>
                  </a:lnTo>
                  <a:lnTo>
                    <a:pt x="26" y="40"/>
                  </a:lnTo>
                  <a:lnTo>
                    <a:pt x="24" y="40"/>
                  </a:lnTo>
                  <a:lnTo>
                    <a:pt x="8" y="38"/>
                  </a:lnTo>
                  <a:lnTo>
                    <a:pt x="4" y="32"/>
                  </a:lnTo>
                  <a:lnTo>
                    <a:pt x="6" y="40"/>
                  </a:lnTo>
                  <a:lnTo>
                    <a:pt x="2" y="46"/>
                  </a:lnTo>
                  <a:lnTo>
                    <a:pt x="4" y="52"/>
                  </a:lnTo>
                  <a:lnTo>
                    <a:pt x="12" y="50"/>
                  </a:lnTo>
                  <a:lnTo>
                    <a:pt x="16" y="52"/>
                  </a:lnTo>
                  <a:lnTo>
                    <a:pt x="18" y="54"/>
                  </a:lnTo>
                  <a:lnTo>
                    <a:pt x="14" y="52"/>
                  </a:lnTo>
                  <a:lnTo>
                    <a:pt x="12" y="54"/>
                  </a:lnTo>
                  <a:lnTo>
                    <a:pt x="18" y="58"/>
                  </a:lnTo>
                  <a:lnTo>
                    <a:pt x="12" y="62"/>
                  </a:lnTo>
                  <a:lnTo>
                    <a:pt x="20" y="68"/>
                  </a:lnTo>
                  <a:lnTo>
                    <a:pt x="18" y="78"/>
                  </a:lnTo>
                  <a:lnTo>
                    <a:pt x="18" y="94"/>
                  </a:lnTo>
                  <a:lnTo>
                    <a:pt x="18" y="9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6" name="Freeform 288"/>
            <p:cNvSpPr>
              <a:spLocks/>
            </p:cNvSpPr>
            <p:nvPr/>
          </p:nvSpPr>
          <p:spPr bwMode="auto">
            <a:xfrm>
              <a:off x="5643563" y="3624263"/>
              <a:ext cx="355600" cy="327025"/>
            </a:xfrm>
            <a:custGeom>
              <a:avLst/>
              <a:gdLst/>
              <a:ahLst/>
              <a:cxnLst>
                <a:cxn ang="0">
                  <a:pos x="34" y="120"/>
                </a:cxn>
                <a:cxn ang="0">
                  <a:pos x="56" y="120"/>
                </a:cxn>
                <a:cxn ang="0">
                  <a:pos x="72" y="110"/>
                </a:cxn>
                <a:cxn ang="0">
                  <a:pos x="92" y="92"/>
                </a:cxn>
                <a:cxn ang="0">
                  <a:pos x="98" y="86"/>
                </a:cxn>
                <a:cxn ang="0">
                  <a:pos x="104" y="84"/>
                </a:cxn>
                <a:cxn ang="0">
                  <a:pos x="112" y="76"/>
                </a:cxn>
                <a:cxn ang="0">
                  <a:pos x="122" y="64"/>
                </a:cxn>
                <a:cxn ang="0">
                  <a:pos x="122" y="52"/>
                </a:cxn>
                <a:cxn ang="0">
                  <a:pos x="136" y="50"/>
                </a:cxn>
                <a:cxn ang="0">
                  <a:pos x="144" y="32"/>
                </a:cxn>
                <a:cxn ang="0">
                  <a:pos x="138" y="16"/>
                </a:cxn>
                <a:cxn ang="0">
                  <a:pos x="148" y="10"/>
                </a:cxn>
                <a:cxn ang="0">
                  <a:pos x="172" y="2"/>
                </a:cxn>
                <a:cxn ang="0">
                  <a:pos x="194" y="2"/>
                </a:cxn>
                <a:cxn ang="0">
                  <a:pos x="200" y="6"/>
                </a:cxn>
                <a:cxn ang="0">
                  <a:pos x="202" y="16"/>
                </a:cxn>
                <a:cxn ang="0">
                  <a:pos x="210" y="22"/>
                </a:cxn>
                <a:cxn ang="0">
                  <a:pos x="216" y="32"/>
                </a:cxn>
                <a:cxn ang="0">
                  <a:pos x="206" y="40"/>
                </a:cxn>
                <a:cxn ang="0">
                  <a:pos x="180" y="36"/>
                </a:cxn>
                <a:cxn ang="0">
                  <a:pos x="176" y="46"/>
                </a:cxn>
                <a:cxn ang="0">
                  <a:pos x="176" y="54"/>
                </a:cxn>
                <a:cxn ang="0">
                  <a:pos x="180" y="66"/>
                </a:cxn>
                <a:cxn ang="0">
                  <a:pos x="186" y="74"/>
                </a:cxn>
                <a:cxn ang="0">
                  <a:pos x="192" y="82"/>
                </a:cxn>
                <a:cxn ang="0">
                  <a:pos x="186" y="92"/>
                </a:cxn>
                <a:cxn ang="0">
                  <a:pos x="184" y="98"/>
                </a:cxn>
                <a:cxn ang="0">
                  <a:pos x="172" y="112"/>
                </a:cxn>
                <a:cxn ang="0">
                  <a:pos x="154" y="134"/>
                </a:cxn>
                <a:cxn ang="0">
                  <a:pos x="134" y="148"/>
                </a:cxn>
                <a:cxn ang="0">
                  <a:pos x="116" y="164"/>
                </a:cxn>
                <a:cxn ang="0">
                  <a:pos x="126" y="178"/>
                </a:cxn>
                <a:cxn ang="0">
                  <a:pos x="136" y="192"/>
                </a:cxn>
                <a:cxn ang="0">
                  <a:pos x="132" y="200"/>
                </a:cxn>
                <a:cxn ang="0">
                  <a:pos x="118" y="200"/>
                </a:cxn>
                <a:cxn ang="0">
                  <a:pos x="106" y="198"/>
                </a:cxn>
                <a:cxn ang="0">
                  <a:pos x="96" y="206"/>
                </a:cxn>
                <a:cxn ang="0">
                  <a:pos x="88" y="202"/>
                </a:cxn>
                <a:cxn ang="0">
                  <a:pos x="78" y="186"/>
                </a:cxn>
                <a:cxn ang="0">
                  <a:pos x="56" y="184"/>
                </a:cxn>
                <a:cxn ang="0">
                  <a:pos x="44" y="182"/>
                </a:cxn>
                <a:cxn ang="0">
                  <a:pos x="22" y="184"/>
                </a:cxn>
                <a:cxn ang="0">
                  <a:pos x="12" y="188"/>
                </a:cxn>
                <a:cxn ang="0">
                  <a:pos x="18" y="166"/>
                </a:cxn>
                <a:cxn ang="0">
                  <a:pos x="32" y="156"/>
                </a:cxn>
                <a:cxn ang="0">
                  <a:pos x="10" y="132"/>
                </a:cxn>
                <a:cxn ang="0">
                  <a:pos x="0" y="116"/>
                </a:cxn>
              </a:cxnLst>
              <a:rect l="0" t="0" r="r" b="b"/>
              <a:pathLst>
                <a:path w="224" h="206">
                  <a:moveTo>
                    <a:pt x="0" y="116"/>
                  </a:moveTo>
                  <a:lnTo>
                    <a:pt x="22" y="122"/>
                  </a:lnTo>
                  <a:lnTo>
                    <a:pt x="34" y="120"/>
                  </a:lnTo>
                  <a:lnTo>
                    <a:pt x="44" y="122"/>
                  </a:lnTo>
                  <a:lnTo>
                    <a:pt x="46" y="120"/>
                  </a:lnTo>
                  <a:lnTo>
                    <a:pt x="56" y="120"/>
                  </a:lnTo>
                  <a:lnTo>
                    <a:pt x="72" y="116"/>
                  </a:lnTo>
                  <a:lnTo>
                    <a:pt x="74" y="114"/>
                  </a:lnTo>
                  <a:lnTo>
                    <a:pt x="72" y="110"/>
                  </a:lnTo>
                  <a:lnTo>
                    <a:pt x="74" y="100"/>
                  </a:lnTo>
                  <a:lnTo>
                    <a:pt x="80" y="94"/>
                  </a:lnTo>
                  <a:lnTo>
                    <a:pt x="92" y="92"/>
                  </a:lnTo>
                  <a:lnTo>
                    <a:pt x="92" y="92"/>
                  </a:lnTo>
                  <a:lnTo>
                    <a:pt x="90" y="90"/>
                  </a:lnTo>
                  <a:lnTo>
                    <a:pt x="98" y="86"/>
                  </a:lnTo>
                  <a:lnTo>
                    <a:pt x="102" y="86"/>
                  </a:lnTo>
                  <a:lnTo>
                    <a:pt x="102" y="86"/>
                  </a:lnTo>
                  <a:lnTo>
                    <a:pt x="104" y="84"/>
                  </a:lnTo>
                  <a:lnTo>
                    <a:pt x="108" y="88"/>
                  </a:lnTo>
                  <a:lnTo>
                    <a:pt x="112" y="84"/>
                  </a:lnTo>
                  <a:lnTo>
                    <a:pt x="112" y="76"/>
                  </a:lnTo>
                  <a:lnTo>
                    <a:pt x="114" y="72"/>
                  </a:lnTo>
                  <a:lnTo>
                    <a:pt x="116" y="64"/>
                  </a:lnTo>
                  <a:lnTo>
                    <a:pt x="122" y="64"/>
                  </a:lnTo>
                  <a:lnTo>
                    <a:pt x="126" y="60"/>
                  </a:lnTo>
                  <a:lnTo>
                    <a:pt x="124" y="54"/>
                  </a:lnTo>
                  <a:lnTo>
                    <a:pt x="122" y="52"/>
                  </a:lnTo>
                  <a:lnTo>
                    <a:pt x="122" y="50"/>
                  </a:lnTo>
                  <a:lnTo>
                    <a:pt x="132" y="50"/>
                  </a:lnTo>
                  <a:lnTo>
                    <a:pt x="136" y="50"/>
                  </a:lnTo>
                  <a:lnTo>
                    <a:pt x="138" y="44"/>
                  </a:lnTo>
                  <a:lnTo>
                    <a:pt x="136" y="42"/>
                  </a:lnTo>
                  <a:lnTo>
                    <a:pt x="144" y="32"/>
                  </a:lnTo>
                  <a:lnTo>
                    <a:pt x="144" y="26"/>
                  </a:lnTo>
                  <a:lnTo>
                    <a:pt x="142" y="20"/>
                  </a:lnTo>
                  <a:lnTo>
                    <a:pt x="138" y="16"/>
                  </a:lnTo>
                  <a:lnTo>
                    <a:pt x="140" y="14"/>
                  </a:lnTo>
                  <a:lnTo>
                    <a:pt x="144" y="10"/>
                  </a:lnTo>
                  <a:lnTo>
                    <a:pt x="148" y="10"/>
                  </a:lnTo>
                  <a:lnTo>
                    <a:pt x="150" y="6"/>
                  </a:lnTo>
                  <a:lnTo>
                    <a:pt x="158" y="4"/>
                  </a:lnTo>
                  <a:lnTo>
                    <a:pt x="172" y="2"/>
                  </a:lnTo>
                  <a:lnTo>
                    <a:pt x="178" y="4"/>
                  </a:lnTo>
                  <a:lnTo>
                    <a:pt x="184" y="0"/>
                  </a:lnTo>
                  <a:lnTo>
                    <a:pt x="194" y="2"/>
                  </a:lnTo>
                  <a:lnTo>
                    <a:pt x="194" y="6"/>
                  </a:lnTo>
                  <a:lnTo>
                    <a:pt x="198" y="4"/>
                  </a:lnTo>
                  <a:lnTo>
                    <a:pt x="200" y="6"/>
                  </a:lnTo>
                  <a:lnTo>
                    <a:pt x="202" y="10"/>
                  </a:lnTo>
                  <a:lnTo>
                    <a:pt x="202" y="14"/>
                  </a:lnTo>
                  <a:lnTo>
                    <a:pt x="202" y="16"/>
                  </a:lnTo>
                  <a:lnTo>
                    <a:pt x="206" y="20"/>
                  </a:lnTo>
                  <a:lnTo>
                    <a:pt x="210" y="18"/>
                  </a:lnTo>
                  <a:lnTo>
                    <a:pt x="210" y="22"/>
                  </a:lnTo>
                  <a:lnTo>
                    <a:pt x="212" y="22"/>
                  </a:lnTo>
                  <a:lnTo>
                    <a:pt x="224" y="26"/>
                  </a:lnTo>
                  <a:lnTo>
                    <a:pt x="216" y="32"/>
                  </a:lnTo>
                  <a:lnTo>
                    <a:pt x="214" y="38"/>
                  </a:lnTo>
                  <a:lnTo>
                    <a:pt x="208" y="38"/>
                  </a:lnTo>
                  <a:lnTo>
                    <a:pt x="206" y="40"/>
                  </a:lnTo>
                  <a:lnTo>
                    <a:pt x="202" y="38"/>
                  </a:lnTo>
                  <a:lnTo>
                    <a:pt x="196" y="42"/>
                  </a:lnTo>
                  <a:lnTo>
                    <a:pt x="180" y="36"/>
                  </a:lnTo>
                  <a:lnTo>
                    <a:pt x="174" y="38"/>
                  </a:lnTo>
                  <a:lnTo>
                    <a:pt x="172" y="44"/>
                  </a:lnTo>
                  <a:lnTo>
                    <a:pt x="176" y="46"/>
                  </a:lnTo>
                  <a:lnTo>
                    <a:pt x="174" y="48"/>
                  </a:lnTo>
                  <a:lnTo>
                    <a:pt x="178" y="50"/>
                  </a:lnTo>
                  <a:lnTo>
                    <a:pt x="176" y="54"/>
                  </a:lnTo>
                  <a:lnTo>
                    <a:pt x="178" y="58"/>
                  </a:lnTo>
                  <a:lnTo>
                    <a:pt x="174" y="62"/>
                  </a:lnTo>
                  <a:lnTo>
                    <a:pt x="180" y="66"/>
                  </a:lnTo>
                  <a:lnTo>
                    <a:pt x="180" y="68"/>
                  </a:lnTo>
                  <a:lnTo>
                    <a:pt x="184" y="70"/>
                  </a:lnTo>
                  <a:lnTo>
                    <a:pt x="186" y="74"/>
                  </a:lnTo>
                  <a:lnTo>
                    <a:pt x="192" y="76"/>
                  </a:lnTo>
                  <a:lnTo>
                    <a:pt x="194" y="80"/>
                  </a:lnTo>
                  <a:lnTo>
                    <a:pt x="192" y="82"/>
                  </a:lnTo>
                  <a:lnTo>
                    <a:pt x="184" y="84"/>
                  </a:lnTo>
                  <a:lnTo>
                    <a:pt x="184" y="88"/>
                  </a:lnTo>
                  <a:lnTo>
                    <a:pt x="186" y="92"/>
                  </a:lnTo>
                  <a:lnTo>
                    <a:pt x="184" y="94"/>
                  </a:lnTo>
                  <a:lnTo>
                    <a:pt x="186" y="98"/>
                  </a:lnTo>
                  <a:lnTo>
                    <a:pt x="184" y="98"/>
                  </a:lnTo>
                  <a:lnTo>
                    <a:pt x="180" y="100"/>
                  </a:lnTo>
                  <a:lnTo>
                    <a:pt x="174" y="108"/>
                  </a:lnTo>
                  <a:lnTo>
                    <a:pt x="172" y="112"/>
                  </a:lnTo>
                  <a:lnTo>
                    <a:pt x="168" y="116"/>
                  </a:lnTo>
                  <a:lnTo>
                    <a:pt x="160" y="128"/>
                  </a:lnTo>
                  <a:lnTo>
                    <a:pt x="154" y="134"/>
                  </a:lnTo>
                  <a:lnTo>
                    <a:pt x="146" y="144"/>
                  </a:lnTo>
                  <a:lnTo>
                    <a:pt x="138" y="146"/>
                  </a:lnTo>
                  <a:lnTo>
                    <a:pt x="134" y="148"/>
                  </a:lnTo>
                  <a:lnTo>
                    <a:pt x="128" y="144"/>
                  </a:lnTo>
                  <a:lnTo>
                    <a:pt x="116" y="158"/>
                  </a:lnTo>
                  <a:lnTo>
                    <a:pt x="116" y="164"/>
                  </a:lnTo>
                  <a:lnTo>
                    <a:pt x="124" y="166"/>
                  </a:lnTo>
                  <a:lnTo>
                    <a:pt x="124" y="176"/>
                  </a:lnTo>
                  <a:lnTo>
                    <a:pt x="126" y="178"/>
                  </a:lnTo>
                  <a:lnTo>
                    <a:pt x="130" y="178"/>
                  </a:lnTo>
                  <a:lnTo>
                    <a:pt x="132" y="184"/>
                  </a:lnTo>
                  <a:lnTo>
                    <a:pt x="136" y="192"/>
                  </a:lnTo>
                  <a:lnTo>
                    <a:pt x="136" y="196"/>
                  </a:lnTo>
                  <a:lnTo>
                    <a:pt x="136" y="198"/>
                  </a:lnTo>
                  <a:lnTo>
                    <a:pt x="132" y="200"/>
                  </a:lnTo>
                  <a:lnTo>
                    <a:pt x="128" y="196"/>
                  </a:lnTo>
                  <a:lnTo>
                    <a:pt x="122" y="200"/>
                  </a:lnTo>
                  <a:lnTo>
                    <a:pt x="118" y="200"/>
                  </a:lnTo>
                  <a:lnTo>
                    <a:pt x="116" y="198"/>
                  </a:lnTo>
                  <a:lnTo>
                    <a:pt x="108" y="198"/>
                  </a:lnTo>
                  <a:lnTo>
                    <a:pt x="106" y="198"/>
                  </a:lnTo>
                  <a:lnTo>
                    <a:pt x="106" y="202"/>
                  </a:lnTo>
                  <a:lnTo>
                    <a:pt x="98" y="202"/>
                  </a:lnTo>
                  <a:lnTo>
                    <a:pt x="96" y="206"/>
                  </a:lnTo>
                  <a:lnTo>
                    <a:pt x="96" y="206"/>
                  </a:lnTo>
                  <a:lnTo>
                    <a:pt x="88" y="204"/>
                  </a:lnTo>
                  <a:lnTo>
                    <a:pt x="88" y="202"/>
                  </a:lnTo>
                  <a:lnTo>
                    <a:pt x="84" y="192"/>
                  </a:lnTo>
                  <a:lnTo>
                    <a:pt x="78" y="190"/>
                  </a:lnTo>
                  <a:lnTo>
                    <a:pt x="78" y="186"/>
                  </a:lnTo>
                  <a:lnTo>
                    <a:pt x="76" y="184"/>
                  </a:lnTo>
                  <a:lnTo>
                    <a:pt x="72" y="182"/>
                  </a:lnTo>
                  <a:lnTo>
                    <a:pt x="56" y="184"/>
                  </a:lnTo>
                  <a:lnTo>
                    <a:pt x="52" y="184"/>
                  </a:lnTo>
                  <a:lnTo>
                    <a:pt x="50" y="186"/>
                  </a:lnTo>
                  <a:lnTo>
                    <a:pt x="44" y="182"/>
                  </a:lnTo>
                  <a:lnTo>
                    <a:pt x="36" y="182"/>
                  </a:lnTo>
                  <a:lnTo>
                    <a:pt x="32" y="186"/>
                  </a:lnTo>
                  <a:lnTo>
                    <a:pt x="22" y="184"/>
                  </a:lnTo>
                  <a:lnTo>
                    <a:pt x="18" y="186"/>
                  </a:lnTo>
                  <a:lnTo>
                    <a:pt x="16" y="186"/>
                  </a:lnTo>
                  <a:lnTo>
                    <a:pt x="12" y="188"/>
                  </a:lnTo>
                  <a:lnTo>
                    <a:pt x="10" y="186"/>
                  </a:lnTo>
                  <a:lnTo>
                    <a:pt x="14" y="172"/>
                  </a:lnTo>
                  <a:lnTo>
                    <a:pt x="18" y="166"/>
                  </a:lnTo>
                  <a:lnTo>
                    <a:pt x="28" y="164"/>
                  </a:lnTo>
                  <a:lnTo>
                    <a:pt x="32" y="160"/>
                  </a:lnTo>
                  <a:lnTo>
                    <a:pt x="32" y="156"/>
                  </a:lnTo>
                  <a:lnTo>
                    <a:pt x="26" y="154"/>
                  </a:lnTo>
                  <a:lnTo>
                    <a:pt x="26" y="140"/>
                  </a:lnTo>
                  <a:lnTo>
                    <a:pt x="10" y="132"/>
                  </a:lnTo>
                  <a:lnTo>
                    <a:pt x="4" y="122"/>
                  </a:lnTo>
                  <a:lnTo>
                    <a:pt x="0" y="116"/>
                  </a:lnTo>
                  <a:lnTo>
                    <a:pt x="0" y="116"/>
                  </a:lnTo>
                  <a:lnTo>
                    <a:pt x="0" y="1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7" name="Freeform 289"/>
            <p:cNvSpPr>
              <a:spLocks/>
            </p:cNvSpPr>
            <p:nvPr/>
          </p:nvSpPr>
          <p:spPr bwMode="auto">
            <a:xfrm>
              <a:off x="5287963" y="3548063"/>
              <a:ext cx="406400" cy="371475"/>
            </a:xfrm>
            <a:custGeom>
              <a:avLst/>
              <a:gdLst/>
              <a:ahLst/>
              <a:cxnLst>
                <a:cxn ang="0">
                  <a:pos x="238" y="220"/>
                </a:cxn>
                <a:cxn ang="0">
                  <a:pos x="252" y="212"/>
                </a:cxn>
                <a:cxn ang="0">
                  <a:pos x="256" y="204"/>
                </a:cxn>
                <a:cxn ang="0">
                  <a:pos x="250" y="188"/>
                </a:cxn>
                <a:cxn ang="0">
                  <a:pos x="228" y="170"/>
                </a:cxn>
                <a:cxn ang="0">
                  <a:pos x="224" y="164"/>
                </a:cxn>
                <a:cxn ang="0">
                  <a:pos x="234" y="150"/>
                </a:cxn>
                <a:cxn ang="0">
                  <a:pos x="230" y="136"/>
                </a:cxn>
                <a:cxn ang="0">
                  <a:pos x="222" y="134"/>
                </a:cxn>
                <a:cxn ang="0">
                  <a:pos x="220" y="114"/>
                </a:cxn>
                <a:cxn ang="0">
                  <a:pos x="222" y="104"/>
                </a:cxn>
                <a:cxn ang="0">
                  <a:pos x="218" y="98"/>
                </a:cxn>
                <a:cxn ang="0">
                  <a:pos x="224" y="92"/>
                </a:cxn>
                <a:cxn ang="0">
                  <a:pos x="228" y="84"/>
                </a:cxn>
                <a:cxn ang="0">
                  <a:pos x="230" y="68"/>
                </a:cxn>
                <a:cxn ang="0">
                  <a:pos x="222" y="54"/>
                </a:cxn>
                <a:cxn ang="0">
                  <a:pos x="202" y="38"/>
                </a:cxn>
                <a:cxn ang="0">
                  <a:pos x="178" y="32"/>
                </a:cxn>
                <a:cxn ang="0">
                  <a:pos x="164" y="26"/>
                </a:cxn>
                <a:cxn ang="0">
                  <a:pos x="150" y="30"/>
                </a:cxn>
                <a:cxn ang="0">
                  <a:pos x="130" y="40"/>
                </a:cxn>
                <a:cxn ang="0">
                  <a:pos x="122" y="50"/>
                </a:cxn>
                <a:cxn ang="0">
                  <a:pos x="88" y="50"/>
                </a:cxn>
                <a:cxn ang="0">
                  <a:pos x="74" y="42"/>
                </a:cxn>
                <a:cxn ang="0">
                  <a:pos x="64" y="22"/>
                </a:cxn>
                <a:cxn ang="0">
                  <a:pos x="52" y="18"/>
                </a:cxn>
                <a:cxn ang="0">
                  <a:pos x="54" y="6"/>
                </a:cxn>
                <a:cxn ang="0">
                  <a:pos x="40" y="6"/>
                </a:cxn>
                <a:cxn ang="0">
                  <a:pos x="30" y="16"/>
                </a:cxn>
                <a:cxn ang="0">
                  <a:pos x="24" y="16"/>
                </a:cxn>
                <a:cxn ang="0">
                  <a:pos x="8" y="2"/>
                </a:cxn>
                <a:cxn ang="0">
                  <a:pos x="4" y="6"/>
                </a:cxn>
                <a:cxn ang="0">
                  <a:pos x="2" y="14"/>
                </a:cxn>
                <a:cxn ang="0">
                  <a:pos x="8" y="40"/>
                </a:cxn>
                <a:cxn ang="0">
                  <a:pos x="10" y="52"/>
                </a:cxn>
                <a:cxn ang="0">
                  <a:pos x="18" y="64"/>
                </a:cxn>
                <a:cxn ang="0">
                  <a:pos x="28" y="68"/>
                </a:cxn>
                <a:cxn ang="0">
                  <a:pos x="28" y="78"/>
                </a:cxn>
                <a:cxn ang="0">
                  <a:pos x="22" y="88"/>
                </a:cxn>
                <a:cxn ang="0">
                  <a:pos x="16" y="98"/>
                </a:cxn>
                <a:cxn ang="0">
                  <a:pos x="20" y="102"/>
                </a:cxn>
                <a:cxn ang="0">
                  <a:pos x="24" y="112"/>
                </a:cxn>
                <a:cxn ang="0">
                  <a:pos x="48" y="134"/>
                </a:cxn>
                <a:cxn ang="0">
                  <a:pos x="50" y="146"/>
                </a:cxn>
                <a:cxn ang="0">
                  <a:pos x="60" y="160"/>
                </a:cxn>
                <a:cxn ang="0">
                  <a:pos x="62" y="158"/>
                </a:cxn>
                <a:cxn ang="0">
                  <a:pos x="62" y="152"/>
                </a:cxn>
                <a:cxn ang="0">
                  <a:pos x="68" y="158"/>
                </a:cxn>
                <a:cxn ang="0">
                  <a:pos x="76" y="158"/>
                </a:cxn>
                <a:cxn ang="0">
                  <a:pos x="82" y="166"/>
                </a:cxn>
                <a:cxn ang="0">
                  <a:pos x="86" y="174"/>
                </a:cxn>
                <a:cxn ang="0">
                  <a:pos x="98" y="194"/>
                </a:cxn>
                <a:cxn ang="0">
                  <a:pos x="116" y="204"/>
                </a:cxn>
                <a:cxn ang="0">
                  <a:pos x="124" y="210"/>
                </a:cxn>
                <a:cxn ang="0">
                  <a:pos x="132" y="212"/>
                </a:cxn>
                <a:cxn ang="0">
                  <a:pos x="150" y="212"/>
                </a:cxn>
                <a:cxn ang="0">
                  <a:pos x="164" y="204"/>
                </a:cxn>
                <a:cxn ang="0">
                  <a:pos x="178" y="226"/>
                </a:cxn>
                <a:cxn ang="0">
                  <a:pos x="200" y="230"/>
                </a:cxn>
                <a:cxn ang="0">
                  <a:pos x="208" y="232"/>
                </a:cxn>
                <a:cxn ang="0">
                  <a:pos x="218" y="230"/>
                </a:cxn>
                <a:cxn ang="0">
                  <a:pos x="234" y="234"/>
                </a:cxn>
              </a:cxnLst>
              <a:rect l="0" t="0" r="r" b="b"/>
              <a:pathLst>
                <a:path w="256" h="234">
                  <a:moveTo>
                    <a:pt x="234" y="234"/>
                  </a:moveTo>
                  <a:lnTo>
                    <a:pt x="238" y="220"/>
                  </a:lnTo>
                  <a:lnTo>
                    <a:pt x="242" y="214"/>
                  </a:lnTo>
                  <a:lnTo>
                    <a:pt x="252" y="212"/>
                  </a:lnTo>
                  <a:lnTo>
                    <a:pt x="256" y="208"/>
                  </a:lnTo>
                  <a:lnTo>
                    <a:pt x="256" y="204"/>
                  </a:lnTo>
                  <a:lnTo>
                    <a:pt x="250" y="202"/>
                  </a:lnTo>
                  <a:lnTo>
                    <a:pt x="250" y="188"/>
                  </a:lnTo>
                  <a:lnTo>
                    <a:pt x="234" y="180"/>
                  </a:lnTo>
                  <a:lnTo>
                    <a:pt x="228" y="170"/>
                  </a:lnTo>
                  <a:lnTo>
                    <a:pt x="224" y="164"/>
                  </a:lnTo>
                  <a:lnTo>
                    <a:pt x="224" y="164"/>
                  </a:lnTo>
                  <a:lnTo>
                    <a:pt x="228" y="158"/>
                  </a:lnTo>
                  <a:lnTo>
                    <a:pt x="234" y="150"/>
                  </a:lnTo>
                  <a:lnTo>
                    <a:pt x="234" y="144"/>
                  </a:lnTo>
                  <a:lnTo>
                    <a:pt x="230" y="136"/>
                  </a:lnTo>
                  <a:lnTo>
                    <a:pt x="224" y="136"/>
                  </a:lnTo>
                  <a:lnTo>
                    <a:pt x="222" y="134"/>
                  </a:lnTo>
                  <a:lnTo>
                    <a:pt x="222" y="122"/>
                  </a:lnTo>
                  <a:lnTo>
                    <a:pt x="220" y="114"/>
                  </a:lnTo>
                  <a:lnTo>
                    <a:pt x="222" y="106"/>
                  </a:lnTo>
                  <a:lnTo>
                    <a:pt x="222" y="104"/>
                  </a:lnTo>
                  <a:lnTo>
                    <a:pt x="218" y="102"/>
                  </a:lnTo>
                  <a:lnTo>
                    <a:pt x="218" y="98"/>
                  </a:lnTo>
                  <a:lnTo>
                    <a:pt x="218" y="94"/>
                  </a:lnTo>
                  <a:lnTo>
                    <a:pt x="224" y="92"/>
                  </a:lnTo>
                  <a:lnTo>
                    <a:pt x="224" y="88"/>
                  </a:lnTo>
                  <a:lnTo>
                    <a:pt x="228" y="84"/>
                  </a:lnTo>
                  <a:lnTo>
                    <a:pt x="230" y="72"/>
                  </a:lnTo>
                  <a:lnTo>
                    <a:pt x="230" y="68"/>
                  </a:lnTo>
                  <a:lnTo>
                    <a:pt x="228" y="54"/>
                  </a:lnTo>
                  <a:lnTo>
                    <a:pt x="222" y="54"/>
                  </a:lnTo>
                  <a:lnTo>
                    <a:pt x="206" y="44"/>
                  </a:lnTo>
                  <a:lnTo>
                    <a:pt x="202" y="38"/>
                  </a:lnTo>
                  <a:lnTo>
                    <a:pt x="192" y="36"/>
                  </a:lnTo>
                  <a:lnTo>
                    <a:pt x="178" y="32"/>
                  </a:lnTo>
                  <a:lnTo>
                    <a:pt x="174" y="26"/>
                  </a:lnTo>
                  <a:lnTo>
                    <a:pt x="164" y="26"/>
                  </a:lnTo>
                  <a:lnTo>
                    <a:pt x="162" y="30"/>
                  </a:lnTo>
                  <a:lnTo>
                    <a:pt x="150" y="30"/>
                  </a:lnTo>
                  <a:lnTo>
                    <a:pt x="138" y="40"/>
                  </a:lnTo>
                  <a:lnTo>
                    <a:pt x="130" y="40"/>
                  </a:lnTo>
                  <a:lnTo>
                    <a:pt x="132" y="50"/>
                  </a:lnTo>
                  <a:lnTo>
                    <a:pt x="122" y="50"/>
                  </a:lnTo>
                  <a:lnTo>
                    <a:pt x="100" y="54"/>
                  </a:lnTo>
                  <a:lnTo>
                    <a:pt x="88" y="50"/>
                  </a:lnTo>
                  <a:lnTo>
                    <a:pt x="80" y="42"/>
                  </a:lnTo>
                  <a:lnTo>
                    <a:pt x="74" y="42"/>
                  </a:lnTo>
                  <a:lnTo>
                    <a:pt x="66" y="38"/>
                  </a:lnTo>
                  <a:lnTo>
                    <a:pt x="64" y="22"/>
                  </a:lnTo>
                  <a:lnTo>
                    <a:pt x="58" y="22"/>
                  </a:lnTo>
                  <a:lnTo>
                    <a:pt x="52" y="18"/>
                  </a:lnTo>
                  <a:lnTo>
                    <a:pt x="56" y="14"/>
                  </a:lnTo>
                  <a:lnTo>
                    <a:pt x="54" y="6"/>
                  </a:lnTo>
                  <a:lnTo>
                    <a:pt x="50" y="2"/>
                  </a:lnTo>
                  <a:lnTo>
                    <a:pt x="40" y="6"/>
                  </a:lnTo>
                  <a:lnTo>
                    <a:pt x="34" y="16"/>
                  </a:lnTo>
                  <a:lnTo>
                    <a:pt x="30" y="16"/>
                  </a:lnTo>
                  <a:lnTo>
                    <a:pt x="26" y="16"/>
                  </a:lnTo>
                  <a:lnTo>
                    <a:pt x="24" y="16"/>
                  </a:lnTo>
                  <a:lnTo>
                    <a:pt x="18" y="14"/>
                  </a:lnTo>
                  <a:lnTo>
                    <a:pt x="8" y="2"/>
                  </a:lnTo>
                  <a:lnTo>
                    <a:pt x="6" y="0"/>
                  </a:lnTo>
                  <a:lnTo>
                    <a:pt x="4" y="6"/>
                  </a:lnTo>
                  <a:lnTo>
                    <a:pt x="0" y="8"/>
                  </a:lnTo>
                  <a:lnTo>
                    <a:pt x="2" y="14"/>
                  </a:lnTo>
                  <a:lnTo>
                    <a:pt x="2" y="34"/>
                  </a:lnTo>
                  <a:lnTo>
                    <a:pt x="8" y="40"/>
                  </a:lnTo>
                  <a:lnTo>
                    <a:pt x="10" y="44"/>
                  </a:lnTo>
                  <a:lnTo>
                    <a:pt x="10" y="52"/>
                  </a:lnTo>
                  <a:lnTo>
                    <a:pt x="16" y="58"/>
                  </a:lnTo>
                  <a:lnTo>
                    <a:pt x="18" y="64"/>
                  </a:lnTo>
                  <a:lnTo>
                    <a:pt x="20" y="66"/>
                  </a:lnTo>
                  <a:lnTo>
                    <a:pt x="28" y="68"/>
                  </a:lnTo>
                  <a:lnTo>
                    <a:pt x="26" y="72"/>
                  </a:lnTo>
                  <a:lnTo>
                    <a:pt x="28" y="78"/>
                  </a:lnTo>
                  <a:lnTo>
                    <a:pt x="22" y="86"/>
                  </a:lnTo>
                  <a:lnTo>
                    <a:pt x="22" y="88"/>
                  </a:lnTo>
                  <a:lnTo>
                    <a:pt x="18" y="90"/>
                  </a:lnTo>
                  <a:lnTo>
                    <a:pt x="16" y="98"/>
                  </a:lnTo>
                  <a:lnTo>
                    <a:pt x="16" y="102"/>
                  </a:lnTo>
                  <a:lnTo>
                    <a:pt x="20" y="102"/>
                  </a:lnTo>
                  <a:lnTo>
                    <a:pt x="24" y="110"/>
                  </a:lnTo>
                  <a:lnTo>
                    <a:pt x="24" y="112"/>
                  </a:lnTo>
                  <a:lnTo>
                    <a:pt x="42" y="124"/>
                  </a:lnTo>
                  <a:lnTo>
                    <a:pt x="48" y="134"/>
                  </a:lnTo>
                  <a:lnTo>
                    <a:pt x="46" y="146"/>
                  </a:lnTo>
                  <a:lnTo>
                    <a:pt x="50" y="146"/>
                  </a:lnTo>
                  <a:lnTo>
                    <a:pt x="52" y="154"/>
                  </a:lnTo>
                  <a:lnTo>
                    <a:pt x="60" y="160"/>
                  </a:lnTo>
                  <a:lnTo>
                    <a:pt x="60" y="158"/>
                  </a:lnTo>
                  <a:lnTo>
                    <a:pt x="62" y="158"/>
                  </a:lnTo>
                  <a:lnTo>
                    <a:pt x="62" y="154"/>
                  </a:lnTo>
                  <a:lnTo>
                    <a:pt x="62" y="152"/>
                  </a:lnTo>
                  <a:lnTo>
                    <a:pt x="66" y="154"/>
                  </a:lnTo>
                  <a:lnTo>
                    <a:pt x="68" y="158"/>
                  </a:lnTo>
                  <a:lnTo>
                    <a:pt x="72" y="162"/>
                  </a:lnTo>
                  <a:lnTo>
                    <a:pt x="76" y="158"/>
                  </a:lnTo>
                  <a:lnTo>
                    <a:pt x="78" y="160"/>
                  </a:lnTo>
                  <a:lnTo>
                    <a:pt x="82" y="166"/>
                  </a:lnTo>
                  <a:lnTo>
                    <a:pt x="84" y="168"/>
                  </a:lnTo>
                  <a:lnTo>
                    <a:pt x="86" y="174"/>
                  </a:lnTo>
                  <a:lnTo>
                    <a:pt x="90" y="178"/>
                  </a:lnTo>
                  <a:lnTo>
                    <a:pt x="98" y="194"/>
                  </a:lnTo>
                  <a:lnTo>
                    <a:pt x="110" y="198"/>
                  </a:lnTo>
                  <a:lnTo>
                    <a:pt x="116" y="204"/>
                  </a:lnTo>
                  <a:lnTo>
                    <a:pt x="124" y="208"/>
                  </a:lnTo>
                  <a:lnTo>
                    <a:pt x="124" y="210"/>
                  </a:lnTo>
                  <a:lnTo>
                    <a:pt x="126" y="212"/>
                  </a:lnTo>
                  <a:lnTo>
                    <a:pt x="132" y="212"/>
                  </a:lnTo>
                  <a:lnTo>
                    <a:pt x="140" y="214"/>
                  </a:lnTo>
                  <a:lnTo>
                    <a:pt x="150" y="212"/>
                  </a:lnTo>
                  <a:lnTo>
                    <a:pt x="152" y="208"/>
                  </a:lnTo>
                  <a:lnTo>
                    <a:pt x="164" y="204"/>
                  </a:lnTo>
                  <a:lnTo>
                    <a:pt x="170" y="208"/>
                  </a:lnTo>
                  <a:lnTo>
                    <a:pt x="178" y="226"/>
                  </a:lnTo>
                  <a:lnTo>
                    <a:pt x="194" y="228"/>
                  </a:lnTo>
                  <a:lnTo>
                    <a:pt x="200" y="230"/>
                  </a:lnTo>
                  <a:lnTo>
                    <a:pt x="202" y="230"/>
                  </a:lnTo>
                  <a:lnTo>
                    <a:pt x="208" y="232"/>
                  </a:lnTo>
                  <a:lnTo>
                    <a:pt x="218" y="232"/>
                  </a:lnTo>
                  <a:lnTo>
                    <a:pt x="218" y="230"/>
                  </a:lnTo>
                  <a:lnTo>
                    <a:pt x="224" y="234"/>
                  </a:lnTo>
                  <a:lnTo>
                    <a:pt x="234" y="234"/>
                  </a:lnTo>
                  <a:lnTo>
                    <a:pt x="234" y="2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8" name="Freeform 290"/>
            <p:cNvSpPr>
              <a:spLocks/>
            </p:cNvSpPr>
            <p:nvPr/>
          </p:nvSpPr>
          <p:spPr bwMode="auto">
            <a:xfrm>
              <a:off x="5272088" y="3506788"/>
              <a:ext cx="63500" cy="66675"/>
            </a:xfrm>
            <a:custGeom>
              <a:avLst/>
              <a:gdLst/>
              <a:ahLst/>
              <a:cxnLst>
                <a:cxn ang="0">
                  <a:pos x="18" y="28"/>
                </a:cxn>
                <a:cxn ang="0">
                  <a:pos x="20" y="28"/>
                </a:cxn>
                <a:cxn ang="0">
                  <a:pos x="26" y="30"/>
                </a:cxn>
                <a:cxn ang="0">
                  <a:pos x="30" y="30"/>
                </a:cxn>
                <a:cxn ang="0">
                  <a:pos x="34" y="36"/>
                </a:cxn>
                <a:cxn ang="0">
                  <a:pos x="34" y="42"/>
                </a:cxn>
                <a:cxn ang="0">
                  <a:pos x="36" y="42"/>
                </a:cxn>
                <a:cxn ang="0">
                  <a:pos x="40" y="42"/>
                </a:cxn>
                <a:cxn ang="0">
                  <a:pos x="38" y="36"/>
                </a:cxn>
                <a:cxn ang="0">
                  <a:pos x="40" y="36"/>
                </a:cxn>
                <a:cxn ang="0">
                  <a:pos x="40" y="34"/>
                </a:cxn>
                <a:cxn ang="0">
                  <a:pos x="40" y="34"/>
                </a:cxn>
                <a:cxn ang="0">
                  <a:pos x="40" y="30"/>
                </a:cxn>
                <a:cxn ang="0">
                  <a:pos x="36" y="28"/>
                </a:cxn>
                <a:cxn ang="0">
                  <a:pos x="30" y="24"/>
                </a:cxn>
                <a:cxn ang="0">
                  <a:pos x="30" y="22"/>
                </a:cxn>
                <a:cxn ang="0">
                  <a:pos x="32" y="22"/>
                </a:cxn>
                <a:cxn ang="0">
                  <a:pos x="32" y="18"/>
                </a:cxn>
                <a:cxn ang="0">
                  <a:pos x="26" y="12"/>
                </a:cxn>
                <a:cxn ang="0">
                  <a:pos x="26" y="6"/>
                </a:cxn>
                <a:cxn ang="0">
                  <a:pos x="24" y="4"/>
                </a:cxn>
                <a:cxn ang="0">
                  <a:pos x="20" y="0"/>
                </a:cxn>
                <a:cxn ang="0">
                  <a:pos x="20" y="0"/>
                </a:cxn>
                <a:cxn ang="0">
                  <a:pos x="0" y="2"/>
                </a:cxn>
                <a:cxn ang="0">
                  <a:pos x="2" y="4"/>
                </a:cxn>
                <a:cxn ang="0">
                  <a:pos x="4" y="8"/>
                </a:cxn>
                <a:cxn ang="0">
                  <a:pos x="4" y="16"/>
                </a:cxn>
                <a:cxn ang="0">
                  <a:pos x="6" y="18"/>
                </a:cxn>
                <a:cxn ang="0">
                  <a:pos x="16" y="26"/>
                </a:cxn>
                <a:cxn ang="0">
                  <a:pos x="18" y="28"/>
                </a:cxn>
                <a:cxn ang="0">
                  <a:pos x="18" y="28"/>
                </a:cxn>
              </a:cxnLst>
              <a:rect l="0" t="0" r="r" b="b"/>
              <a:pathLst>
                <a:path w="40" h="42">
                  <a:moveTo>
                    <a:pt x="18" y="28"/>
                  </a:moveTo>
                  <a:lnTo>
                    <a:pt x="20" y="28"/>
                  </a:lnTo>
                  <a:lnTo>
                    <a:pt x="26" y="30"/>
                  </a:lnTo>
                  <a:lnTo>
                    <a:pt x="30" y="30"/>
                  </a:lnTo>
                  <a:lnTo>
                    <a:pt x="34" y="36"/>
                  </a:lnTo>
                  <a:lnTo>
                    <a:pt x="34" y="42"/>
                  </a:lnTo>
                  <a:lnTo>
                    <a:pt x="36" y="42"/>
                  </a:lnTo>
                  <a:lnTo>
                    <a:pt x="40" y="42"/>
                  </a:lnTo>
                  <a:lnTo>
                    <a:pt x="38" y="36"/>
                  </a:lnTo>
                  <a:lnTo>
                    <a:pt x="40" y="36"/>
                  </a:lnTo>
                  <a:lnTo>
                    <a:pt x="40" y="34"/>
                  </a:lnTo>
                  <a:lnTo>
                    <a:pt x="40" y="34"/>
                  </a:lnTo>
                  <a:lnTo>
                    <a:pt x="40" y="30"/>
                  </a:lnTo>
                  <a:lnTo>
                    <a:pt x="36" y="28"/>
                  </a:lnTo>
                  <a:lnTo>
                    <a:pt x="30" y="24"/>
                  </a:lnTo>
                  <a:lnTo>
                    <a:pt x="30" y="22"/>
                  </a:lnTo>
                  <a:lnTo>
                    <a:pt x="32" y="22"/>
                  </a:lnTo>
                  <a:lnTo>
                    <a:pt x="32" y="18"/>
                  </a:lnTo>
                  <a:lnTo>
                    <a:pt x="26" y="12"/>
                  </a:lnTo>
                  <a:lnTo>
                    <a:pt x="26" y="6"/>
                  </a:lnTo>
                  <a:lnTo>
                    <a:pt x="24" y="4"/>
                  </a:lnTo>
                  <a:lnTo>
                    <a:pt x="20" y="0"/>
                  </a:lnTo>
                  <a:lnTo>
                    <a:pt x="20" y="0"/>
                  </a:lnTo>
                  <a:lnTo>
                    <a:pt x="0" y="2"/>
                  </a:lnTo>
                  <a:lnTo>
                    <a:pt x="2" y="4"/>
                  </a:lnTo>
                  <a:lnTo>
                    <a:pt x="4" y="8"/>
                  </a:lnTo>
                  <a:lnTo>
                    <a:pt x="4" y="16"/>
                  </a:lnTo>
                  <a:lnTo>
                    <a:pt x="6" y="18"/>
                  </a:lnTo>
                  <a:lnTo>
                    <a:pt x="16" y="26"/>
                  </a:lnTo>
                  <a:lnTo>
                    <a:pt x="18" y="28"/>
                  </a:lnTo>
                  <a:lnTo>
                    <a:pt x="18"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9" name="Freeform 291"/>
            <p:cNvSpPr>
              <a:spLocks/>
            </p:cNvSpPr>
            <p:nvPr/>
          </p:nvSpPr>
          <p:spPr bwMode="auto">
            <a:xfrm>
              <a:off x="5300663" y="3551238"/>
              <a:ext cx="25400" cy="22225"/>
            </a:xfrm>
            <a:custGeom>
              <a:avLst/>
              <a:gdLst/>
              <a:ahLst/>
              <a:cxnLst>
                <a:cxn ang="0">
                  <a:pos x="0" y="0"/>
                </a:cxn>
                <a:cxn ang="0">
                  <a:pos x="2" y="0"/>
                </a:cxn>
                <a:cxn ang="0">
                  <a:pos x="8" y="2"/>
                </a:cxn>
                <a:cxn ang="0">
                  <a:pos x="12" y="2"/>
                </a:cxn>
                <a:cxn ang="0">
                  <a:pos x="16" y="8"/>
                </a:cxn>
                <a:cxn ang="0">
                  <a:pos x="16" y="14"/>
                </a:cxn>
                <a:cxn ang="0">
                  <a:pos x="10" y="12"/>
                </a:cxn>
                <a:cxn ang="0">
                  <a:pos x="0" y="0"/>
                </a:cxn>
                <a:cxn ang="0">
                  <a:pos x="0" y="0"/>
                </a:cxn>
              </a:cxnLst>
              <a:rect l="0" t="0" r="r" b="b"/>
              <a:pathLst>
                <a:path w="16" h="14">
                  <a:moveTo>
                    <a:pt x="0" y="0"/>
                  </a:moveTo>
                  <a:lnTo>
                    <a:pt x="2" y="0"/>
                  </a:lnTo>
                  <a:lnTo>
                    <a:pt x="8" y="2"/>
                  </a:lnTo>
                  <a:lnTo>
                    <a:pt x="12" y="2"/>
                  </a:lnTo>
                  <a:lnTo>
                    <a:pt x="16" y="8"/>
                  </a:lnTo>
                  <a:lnTo>
                    <a:pt x="16" y="14"/>
                  </a:lnTo>
                  <a:lnTo>
                    <a:pt x="10" y="1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0" name="Freeform 292"/>
            <p:cNvSpPr>
              <a:spLocks/>
            </p:cNvSpPr>
            <p:nvPr/>
          </p:nvSpPr>
          <p:spPr bwMode="auto">
            <a:xfrm>
              <a:off x="5170488" y="3611563"/>
              <a:ext cx="212725" cy="212725"/>
            </a:xfrm>
            <a:custGeom>
              <a:avLst/>
              <a:gdLst/>
              <a:ahLst/>
              <a:cxnLst>
                <a:cxn ang="0">
                  <a:pos x="106" y="134"/>
                </a:cxn>
                <a:cxn ang="0">
                  <a:pos x="110" y="130"/>
                </a:cxn>
                <a:cxn ang="0">
                  <a:pos x="116" y="122"/>
                </a:cxn>
                <a:cxn ang="0">
                  <a:pos x="120" y="120"/>
                </a:cxn>
                <a:cxn ang="0">
                  <a:pos x="126" y="120"/>
                </a:cxn>
                <a:cxn ang="0">
                  <a:pos x="126" y="120"/>
                </a:cxn>
                <a:cxn ang="0">
                  <a:pos x="132" y="122"/>
                </a:cxn>
                <a:cxn ang="0">
                  <a:pos x="134" y="120"/>
                </a:cxn>
                <a:cxn ang="0">
                  <a:pos x="126" y="114"/>
                </a:cxn>
                <a:cxn ang="0">
                  <a:pos x="124" y="106"/>
                </a:cxn>
                <a:cxn ang="0">
                  <a:pos x="120" y="106"/>
                </a:cxn>
                <a:cxn ang="0">
                  <a:pos x="122" y="94"/>
                </a:cxn>
                <a:cxn ang="0">
                  <a:pos x="116" y="84"/>
                </a:cxn>
                <a:cxn ang="0">
                  <a:pos x="98" y="72"/>
                </a:cxn>
                <a:cxn ang="0">
                  <a:pos x="98" y="70"/>
                </a:cxn>
                <a:cxn ang="0">
                  <a:pos x="94" y="62"/>
                </a:cxn>
                <a:cxn ang="0">
                  <a:pos x="90" y="62"/>
                </a:cxn>
                <a:cxn ang="0">
                  <a:pos x="90" y="58"/>
                </a:cxn>
                <a:cxn ang="0">
                  <a:pos x="92" y="50"/>
                </a:cxn>
                <a:cxn ang="0">
                  <a:pos x="96" y="48"/>
                </a:cxn>
                <a:cxn ang="0">
                  <a:pos x="96" y="46"/>
                </a:cxn>
                <a:cxn ang="0">
                  <a:pos x="102" y="38"/>
                </a:cxn>
                <a:cxn ang="0">
                  <a:pos x="100" y="32"/>
                </a:cxn>
                <a:cxn ang="0">
                  <a:pos x="102" y="28"/>
                </a:cxn>
                <a:cxn ang="0">
                  <a:pos x="94" y="26"/>
                </a:cxn>
                <a:cxn ang="0">
                  <a:pos x="92" y="24"/>
                </a:cxn>
                <a:cxn ang="0">
                  <a:pos x="90" y="18"/>
                </a:cxn>
                <a:cxn ang="0">
                  <a:pos x="84" y="12"/>
                </a:cxn>
                <a:cxn ang="0">
                  <a:pos x="84" y="4"/>
                </a:cxn>
                <a:cxn ang="0">
                  <a:pos x="82" y="6"/>
                </a:cxn>
                <a:cxn ang="0">
                  <a:pos x="78" y="6"/>
                </a:cxn>
                <a:cxn ang="0">
                  <a:pos x="76" y="2"/>
                </a:cxn>
                <a:cxn ang="0">
                  <a:pos x="64" y="2"/>
                </a:cxn>
                <a:cxn ang="0">
                  <a:pos x="58" y="0"/>
                </a:cxn>
                <a:cxn ang="0">
                  <a:pos x="50" y="8"/>
                </a:cxn>
                <a:cxn ang="0">
                  <a:pos x="48" y="8"/>
                </a:cxn>
                <a:cxn ang="0">
                  <a:pos x="44" y="16"/>
                </a:cxn>
                <a:cxn ang="0">
                  <a:pos x="36" y="18"/>
                </a:cxn>
                <a:cxn ang="0">
                  <a:pos x="34" y="44"/>
                </a:cxn>
                <a:cxn ang="0">
                  <a:pos x="32" y="50"/>
                </a:cxn>
                <a:cxn ang="0">
                  <a:pos x="0" y="70"/>
                </a:cxn>
                <a:cxn ang="0">
                  <a:pos x="6" y="86"/>
                </a:cxn>
                <a:cxn ang="0">
                  <a:pos x="26" y="92"/>
                </a:cxn>
                <a:cxn ang="0">
                  <a:pos x="42" y="104"/>
                </a:cxn>
                <a:cxn ang="0">
                  <a:pos x="56" y="108"/>
                </a:cxn>
                <a:cxn ang="0">
                  <a:pos x="60" y="114"/>
                </a:cxn>
                <a:cxn ang="0">
                  <a:pos x="66" y="116"/>
                </a:cxn>
                <a:cxn ang="0">
                  <a:pos x="68" y="126"/>
                </a:cxn>
                <a:cxn ang="0">
                  <a:pos x="82" y="132"/>
                </a:cxn>
                <a:cxn ang="0">
                  <a:pos x="106" y="134"/>
                </a:cxn>
                <a:cxn ang="0">
                  <a:pos x="106" y="134"/>
                </a:cxn>
              </a:cxnLst>
              <a:rect l="0" t="0" r="r" b="b"/>
              <a:pathLst>
                <a:path w="134" h="134">
                  <a:moveTo>
                    <a:pt x="106" y="134"/>
                  </a:moveTo>
                  <a:lnTo>
                    <a:pt x="110" y="130"/>
                  </a:lnTo>
                  <a:lnTo>
                    <a:pt x="116" y="122"/>
                  </a:lnTo>
                  <a:lnTo>
                    <a:pt x="120" y="120"/>
                  </a:lnTo>
                  <a:lnTo>
                    <a:pt x="126" y="120"/>
                  </a:lnTo>
                  <a:lnTo>
                    <a:pt x="126" y="120"/>
                  </a:lnTo>
                  <a:lnTo>
                    <a:pt x="132" y="122"/>
                  </a:lnTo>
                  <a:lnTo>
                    <a:pt x="134" y="120"/>
                  </a:lnTo>
                  <a:lnTo>
                    <a:pt x="126" y="114"/>
                  </a:lnTo>
                  <a:lnTo>
                    <a:pt x="124" y="106"/>
                  </a:lnTo>
                  <a:lnTo>
                    <a:pt x="120" y="106"/>
                  </a:lnTo>
                  <a:lnTo>
                    <a:pt x="122" y="94"/>
                  </a:lnTo>
                  <a:lnTo>
                    <a:pt x="116" y="84"/>
                  </a:lnTo>
                  <a:lnTo>
                    <a:pt x="98" y="72"/>
                  </a:lnTo>
                  <a:lnTo>
                    <a:pt x="98" y="70"/>
                  </a:lnTo>
                  <a:lnTo>
                    <a:pt x="94" y="62"/>
                  </a:lnTo>
                  <a:lnTo>
                    <a:pt x="90" y="62"/>
                  </a:lnTo>
                  <a:lnTo>
                    <a:pt x="90" y="58"/>
                  </a:lnTo>
                  <a:lnTo>
                    <a:pt x="92" y="50"/>
                  </a:lnTo>
                  <a:lnTo>
                    <a:pt x="96" y="48"/>
                  </a:lnTo>
                  <a:lnTo>
                    <a:pt x="96" y="46"/>
                  </a:lnTo>
                  <a:lnTo>
                    <a:pt x="102" y="38"/>
                  </a:lnTo>
                  <a:lnTo>
                    <a:pt x="100" y="32"/>
                  </a:lnTo>
                  <a:lnTo>
                    <a:pt x="102" y="28"/>
                  </a:lnTo>
                  <a:lnTo>
                    <a:pt x="94" y="26"/>
                  </a:lnTo>
                  <a:lnTo>
                    <a:pt x="92" y="24"/>
                  </a:lnTo>
                  <a:lnTo>
                    <a:pt x="90" y="18"/>
                  </a:lnTo>
                  <a:lnTo>
                    <a:pt x="84" y="12"/>
                  </a:lnTo>
                  <a:lnTo>
                    <a:pt x="84" y="4"/>
                  </a:lnTo>
                  <a:lnTo>
                    <a:pt x="82" y="6"/>
                  </a:lnTo>
                  <a:lnTo>
                    <a:pt x="78" y="6"/>
                  </a:lnTo>
                  <a:lnTo>
                    <a:pt x="76" y="2"/>
                  </a:lnTo>
                  <a:lnTo>
                    <a:pt x="64" y="2"/>
                  </a:lnTo>
                  <a:lnTo>
                    <a:pt x="58" y="0"/>
                  </a:lnTo>
                  <a:lnTo>
                    <a:pt x="50" y="8"/>
                  </a:lnTo>
                  <a:lnTo>
                    <a:pt x="48" y="8"/>
                  </a:lnTo>
                  <a:lnTo>
                    <a:pt x="44" y="16"/>
                  </a:lnTo>
                  <a:lnTo>
                    <a:pt x="36" y="18"/>
                  </a:lnTo>
                  <a:lnTo>
                    <a:pt x="34" y="44"/>
                  </a:lnTo>
                  <a:lnTo>
                    <a:pt x="32" y="50"/>
                  </a:lnTo>
                  <a:lnTo>
                    <a:pt x="0" y="70"/>
                  </a:lnTo>
                  <a:lnTo>
                    <a:pt x="6" y="86"/>
                  </a:lnTo>
                  <a:lnTo>
                    <a:pt x="26" y="92"/>
                  </a:lnTo>
                  <a:lnTo>
                    <a:pt x="42" y="104"/>
                  </a:lnTo>
                  <a:lnTo>
                    <a:pt x="56" y="108"/>
                  </a:lnTo>
                  <a:lnTo>
                    <a:pt x="60" y="114"/>
                  </a:lnTo>
                  <a:lnTo>
                    <a:pt x="66" y="116"/>
                  </a:lnTo>
                  <a:lnTo>
                    <a:pt x="68" y="126"/>
                  </a:lnTo>
                  <a:lnTo>
                    <a:pt x="82" y="132"/>
                  </a:lnTo>
                  <a:lnTo>
                    <a:pt x="106" y="134"/>
                  </a:lnTo>
                  <a:lnTo>
                    <a:pt x="106"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1" name="Freeform 293"/>
            <p:cNvSpPr>
              <a:spLocks/>
            </p:cNvSpPr>
            <p:nvPr/>
          </p:nvSpPr>
          <p:spPr bwMode="auto">
            <a:xfrm>
              <a:off x="5338763" y="3802063"/>
              <a:ext cx="38100" cy="38100"/>
            </a:xfrm>
            <a:custGeom>
              <a:avLst/>
              <a:gdLst/>
              <a:ahLst/>
              <a:cxnLst>
                <a:cxn ang="0">
                  <a:pos x="24" y="24"/>
                </a:cxn>
                <a:cxn ang="0">
                  <a:pos x="20" y="12"/>
                </a:cxn>
                <a:cxn ang="0">
                  <a:pos x="16" y="12"/>
                </a:cxn>
                <a:cxn ang="0">
                  <a:pos x="24" y="6"/>
                </a:cxn>
                <a:cxn ang="0">
                  <a:pos x="20" y="0"/>
                </a:cxn>
                <a:cxn ang="0">
                  <a:pos x="14" y="0"/>
                </a:cxn>
                <a:cxn ang="0">
                  <a:pos x="10" y="2"/>
                </a:cxn>
                <a:cxn ang="0">
                  <a:pos x="4" y="10"/>
                </a:cxn>
                <a:cxn ang="0">
                  <a:pos x="0" y="14"/>
                </a:cxn>
                <a:cxn ang="0">
                  <a:pos x="12" y="18"/>
                </a:cxn>
                <a:cxn ang="0">
                  <a:pos x="16" y="22"/>
                </a:cxn>
                <a:cxn ang="0">
                  <a:pos x="24" y="24"/>
                </a:cxn>
                <a:cxn ang="0">
                  <a:pos x="24" y="24"/>
                </a:cxn>
              </a:cxnLst>
              <a:rect l="0" t="0" r="r" b="b"/>
              <a:pathLst>
                <a:path w="24" h="24">
                  <a:moveTo>
                    <a:pt x="24" y="24"/>
                  </a:moveTo>
                  <a:lnTo>
                    <a:pt x="20" y="12"/>
                  </a:lnTo>
                  <a:lnTo>
                    <a:pt x="16" y="12"/>
                  </a:lnTo>
                  <a:lnTo>
                    <a:pt x="24" y="6"/>
                  </a:lnTo>
                  <a:lnTo>
                    <a:pt x="20" y="0"/>
                  </a:lnTo>
                  <a:lnTo>
                    <a:pt x="14" y="0"/>
                  </a:lnTo>
                  <a:lnTo>
                    <a:pt x="10" y="2"/>
                  </a:lnTo>
                  <a:lnTo>
                    <a:pt x="4" y="10"/>
                  </a:lnTo>
                  <a:lnTo>
                    <a:pt x="0" y="14"/>
                  </a:lnTo>
                  <a:lnTo>
                    <a:pt x="12" y="18"/>
                  </a:lnTo>
                  <a:lnTo>
                    <a:pt x="16" y="22"/>
                  </a:lnTo>
                  <a:lnTo>
                    <a:pt x="24" y="24"/>
                  </a:lnTo>
                  <a:lnTo>
                    <a:pt x="2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2" name="Freeform 294"/>
            <p:cNvSpPr>
              <a:spLocks/>
            </p:cNvSpPr>
            <p:nvPr/>
          </p:nvSpPr>
          <p:spPr bwMode="auto">
            <a:xfrm>
              <a:off x="5538788" y="3894138"/>
              <a:ext cx="9525" cy="12700"/>
            </a:xfrm>
            <a:custGeom>
              <a:avLst/>
              <a:gdLst/>
              <a:ahLst/>
              <a:cxnLst>
                <a:cxn ang="0">
                  <a:pos x="4" y="8"/>
                </a:cxn>
                <a:cxn ang="0">
                  <a:pos x="2" y="8"/>
                </a:cxn>
                <a:cxn ang="0">
                  <a:pos x="0" y="2"/>
                </a:cxn>
                <a:cxn ang="0">
                  <a:pos x="2" y="0"/>
                </a:cxn>
                <a:cxn ang="0">
                  <a:pos x="6" y="0"/>
                </a:cxn>
                <a:cxn ang="0">
                  <a:pos x="4" y="8"/>
                </a:cxn>
                <a:cxn ang="0">
                  <a:pos x="4" y="8"/>
                </a:cxn>
              </a:cxnLst>
              <a:rect l="0" t="0" r="r" b="b"/>
              <a:pathLst>
                <a:path w="6" h="8">
                  <a:moveTo>
                    <a:pt x="4" y="8"/>
                  </a:moveTo>
                  <a:lnTo>
                    <a:pt x="2" y="8"/>
                  </a:lnTo>
                  <a:lnTo>
                    <a:pt x="0" y="2"/>
                  </a:lnTo>
                  <a:lnTo>
                    <a:pt x="2" y="0"/>
                  </a:lnTo>
                  <a:lnTo>
                    <a:pt x="6" y="0"/>
                  </a:lnTo>
                  <a:lnTo>
                    <a:pt x="4" y="8"/>
                  </a:lnTo>
                  <a:lnTo>
                    <a:pt x="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3" name="Freeform 295"/>
            <p:cNvSpPr>
              <a:spLocks/>
            </p:cNvSpPr>
            <p:nvPr/>
          </p:nvSpPr>
          <p:spPr bwMode="auto">
            <a:xfrm>
              <a:off x="5427663" y="3894138"/>
              <a:ext cx="19050" cy="41275"/>
            </a:xfrm>
            <a:custGeom>
              <a:avLst/>
              <a:gdLst/>
              <a:ahLst/>
              <a:cxnLst>
                <a:cxn ang="0">
                  <a:pos x="4" y="26"/>
                </a:cxn>
                <a:cxn ang="0">
                  <a:pos x="8" y="22"/>
                </a:cxn>
                <a:cxn ang="0">
                  <a:pos x="12" y="18"/>
                </a:cxn>
                <a:cxn ang="0">
                  <a:pos x="10" y="12"/>
                </a:cxn>
                <a:cxn ang="0">
                  <a:pos x="12" y="4"/>
                </a:cxn>
                <a:cxn ang="0">
                  <a:pos x="6" y="0"/>
                </a:cxn>
                <a:cxn ang="0">
                  <a:pos x="0" y="12"/>
                </a:cxn>
                <a:cxn ang="0">
                  <a:pos x="0" y="22"/>
                </a:cxn>
                <a:cxn ang="0">
                  <a:pos x="4" y="26"/>
                </a:cxn>
                <a:cxn ang="0">
                  <a:pos x="4" y="26"/>
                </a:cxn>
              </a:cxnLst>
              <a:rect l="0" t="0" r="r" b="b"/>
              <a:pathLst>
                <a:path w="12" h="26">
                  <a:moveTo>
                    <a:pt x="4" y="26"/>
                  </a:moveTo>
                  <a:lnTo>
                    <a:pt x="8" y="22"/>
                  </a:lnTo>
                  <a:lnTo>
                    <a:pt x="12" y="18"/>
                  </a:lnTo>
                  <a:lnTo>
                    <a:pt x="10" y="12"/>
                  </a:lnTo>
                  <a:lnTo>
                    <a:pt x="12" y="4"/>
                  </a:lnTo>
                  <a:lnTo>
                    <a:pt x="6" y="0"/>
                  </a:lnTo>
                  <a:lnTo>
                    <a:pt x="0" y="12"/>
                  </a:lnTo>
                  <a:lnTo>
                    <a:pt x="0" y="22"/>
                  </a:lnTo>
                  <a:lnTo>
                    <a:pt x="4" y="26"/>
                  </a:lnTo>
                  <a:lnTo>
                    <a:pt x="4"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4" name="Freeform 296"/>
            <p:cNvSpPr>
              <a:spLocks/>
            </p:cNvSpPr>
            <p:nvPr/>
          </p:nvSpPr>
          <p:spPr bwMode="auto">
            <a:xfrm>
              <a:off x="5087938" y="3722688"/>
              <a:ext cx="92075" cy="101600"/>
            </a:xfrm>
            <a:custGeom>
              <a:avLst/>
              <a:gdLst/>
              <a:ahLst/>
              <a:cxnLst>
                <a:cxn ang="0">
                  <a:pos x="2" y="60"/>
                </a:cxn>
                <a:cxn ang="0">
                  <a:pos x="2" y="62"/>
                </a:cxn>
                <a:cxn ang="0">
                  <a:pos x="18" y="64"/>
                </a:cxn>
                <a:cxn ang="0">
                  <a:pos x="22" y="60"/>
                </a:cxn>
                <a:cxn ang="0">
                  <a:pos x="26" y="52"/>
                </a:cxn>
                <a:cxn ang="0">
                  <a:pos x="36" y="52"/>
                </a:cxn>
                <a:cxn ang="0">
                  <a:pos x="38" y="44"/>
                </a:cxn>
                <a:cxn ang="0">
                  <a:pos x="44" y="42"/>
                </a:cxn>
                <a:cxn ang="0">
                  <a:pos x="28" y="26"/>
                </a:cxn>
                <a:cxn ang="0">
                  <a:pos x="54" y="22"/>
                </a:cxn>
                <a:cxn ang="0">
                  <a:pos x="58" y="16"/>
                </a:cxn>
                <a:cxn ang="0">
                  <a:pos x="52" y="0"/>
                </a:cxn>
                <a:cxn ang="0">
                  <a:pos x="52" y="0"/>
                </a:cxn>
                <a:cxn ang="0">
                  <a:pos x="24" y="16"/>
                </a:cxn>
                <a:cxn ang="0">
                  <a:pos x="20" y="14"/>
                </a:cxn>
                <a:cxn ang="0">
                  <a:pos x="14" y="8"/>
                </a:cxn>
                <a:cxn ang="0">
                  <a:pos x="10" y="8"/>
                </a:cxn>
                <a:cxn ang="0">
                  <a:pos x="10" y="14"/>
                </a:cxn>
                <a:cxn ang="0">
                  <a:pos x="8" y="12"/>
                </a:cxn>
                <a:cxn ang="0">
                  <a:pos x="4" y="12"/>
                </a:cxn>
                <a:cxn ang="0">
                  <a:pos x="2" y="16"/>
                </a:cxn>
                <a:cxn ang="0">
                  <a:pos x="2" y="22"/>
                </a:cxn>
                <a:cxn ang="0">
                  <a:pos x="6" y="24"/>
                </a:cxn>
                <a:cxn ang="0">
                  <a:pos x="2" y="24"/>
                </a:cxn>
                <a:cxn ang="0">
                  <a:pos x="0" y="30"/>
                </a:cxn>
                <a:cxn ang="0">
                  <a:pos x="2" y="30"/>
                </a:cxn>
                <a:cxn ang="0">
                  <a:pos x="8" y="28"/>
                </a:cxn>
                <a:cxn ang="0">
                  <a:pos x="8" y="28"/>
                </a:cxn>
                <a:cxn ang="0">
                  <a:pos x="8" y="34"/>
                </a:cxn>
                <a:cxn ang="0">
                  <a:pos x="4" y="42"/>
                </a:cxn>
                <a:cxn ang="0">
                  <a:pos x="2" y="60"/>
                </a:cxn>
                <a:cxn ang="0">
                  <a:pos x="2" y="60"/>
                </a:cxn>
                <a:cxn ang="0">
                  <a:pos x="2" y="60"/>
                </a:cxn>
              </a:cxnLst>
              <a:rect l="0" t="0" r="r" b="b"/>
              <a:pathLst>
                <a:path w="58" h="64">
                  <a:moveTo>
                    <a:pt x="2" y="60"/>
                  </a:moveTo>
                  <a:lnTo>
                    <a:pt x="2" y="62"/>
                  </a:lnTo>
                  <a:lnTo>
                    <a:pt x="18" y="64"/>
                  </a:lnTo>
                  <a:lnTo>
                    <a:pt x="22" y="60"/>
                  </a:lnTo>
                  <a:lnTo>
                    <a:pt x="26" y="52"/>
                  </a:lnTo>
                  <a:lnTo>
                    <a:pt x="36" y="52"/>
                  </a:lnTo>
                  <a:lnTo>
                    <a:pt x="38" y="44"/>
                  </a:lnTo>
                  <a:lnTo>
                    <a:pt x="44" y="42"/>
                  </a:lnTo>
                  <a:lnTo>
                    <a:pt x="28" y="26"/>
                  </a:lnTo>
                  <a:lnTo>
                    <a:pt x="54" y="22"/>
                  </a:lnTo>
                  <a:lnTo>
                    <a:pt x="58" y="16"/>
                  </a:lnTo>
                  <a:lnTo>
                    <a:pt x="52" y="0"/>
                  </a:lnTo>
                  <a:lnTo>
                    <a:pt x="52" y="0"/>
                  </a:lnTo>
                  <a:lnTo>
                    <a:pt x="24" y="16"/>
                  </a:lnTo>
                  <a:lnTo>
                    <a:pt x="20" y="14"/>
                  </a:lnTo>
                  <a:lnTo>
                    <a:pt x="14" y="8"/>
                  </a:lnTo>
                  <a:lnTo>
                    <a:pt x="10" y="8"/>
                  </a:lnTo>
                  <a:lnTo>
                    <a:pt x="10" y="14"/>
                  </a:lnTo>
                  <a:lnTo>
                    <a:pt x="8" y="12"/>
                  </a:lnTo>
                  <a:lnTo>
                    <a:pt x="4" y="12"/>
                  </a:lnTo>
                  <a:lnTo>
                    <a:pt x="2" y="16"/>
                  </a:lnTo>
                  <a:lnTo>
                    <a:pt x="2" y="22"/>
                  </a:lnTo>
                  <a:lnTo>
                    <a:pt x="6" y="24"/>
                  </a:lnTo>
                  <a:lnTo>
                    <a:pt x="2" y="24"/>
                  </a:lnTo>
                  <a:lnTo>
                    <a:pt x="0" y="30"/>
                  </a:lnTo>
                  <a:lnTo>
                    <a:pt x="2" y="30"/>
                  </a:lnTo>
                  <a:lnTo>
                    <a:pt x="8" y="28"/>
                  </a:lnTo>
                  <a:lnTo>
                    <a:pt x="8" y="28"/>
                  </a:lnTo>
                  <a:lnTo>
                    <a:pt x="8" y="34"/>
                  </a:lnTo>
                  <a:lnTo>
                    <a:pt x="4" y="42"/>
                  </a:lnTo>
                  <a:lnTo>
                    <a:pt x="2" y="60"/>
                  </a:lnTo>
                  <a:lnTo>
                    <a:pt x="2" y="60"/>
                  </a:lnTo>
                  <a:lnTo>
                    <a:pt x="2"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5" name="Freeform 297"/>
            <p:cNvSpPr>
              <a:spLocks/>
            </p:cNvSpPr>
            <p:nvPr/>
          </p:nvSpPr>
          <p:spPr bwMode="auto">
            <a:xfrm>
              <a:off x="4906963" y="3484563"/>
              <a:ext cx="396875" cy="174625"/>
            </a:xfrm>
            <a:custGeom>
              <a:avLst/>
              <a:gdLst/>
              <a:ahLst/>
              <a:cxnLst>
                <a:cxn ang="0">
                  <a:pos x="236" y="32"/>
                </a:cxn>
                <a:cxn ang="0">
                  <a:pos x="234" y="22"/>
                </a:cxn>
                <a:cxn ang="0">
                  <a:pos x="230" y="16"/>
                </a:cxn>
                <a:cxn ang="0">
                  <a:pos x="216" y="12"/>
                </a:cxn>
                <a:cxn ang="0">
                  <a:pos x="204" y="8"/>
                </a:cxn>
                <a:cxn ang="0">
                  <a:pos x="176" y="18"/>
                </a:cxn>
                <a:cxn ang="0">
                  <a:pos x="154" y="18"/>
                </a:cxn>
                <a:cxn ang="0">
                  <a:pos x="142" y="16"/>
                </a:cxn>
                <a:cxn ang="0">
                  <a:pos x="132" y="6"/>
                </a:cxn>
                <a:cxn ang="0">
                  <a:pos x="126" y="8"/>
                </a:cxn>
                <a:cxn ang="0">
                  <a:pos x="120" y="0"/>
                </a:cxn>
                <a:cxn ang="0">
                  <a:pos x="96" y="2"/>
                </a:cxn>
                <a:cxn ang="0">
                  <a:pos x="66" y="20"/>
                </a:cxn>
                <a:cxn ang="0">
                  <a:pos x="38" y="20"/>
                </a:cxn>
                <a:cxn ang="0">
                  <a:pos x="50" y="26"/>
                </a:cxn>
                <a:cxn ang="0">
                  <a:pos x="36" y="26"/>
                </a:cxn>
                <a:cxn ang="0">
                  <a:pos x="36" y="30"/>
                </a:cxn>
                <a:cxn ang="0">
                  <a:pos x="24" y="30"/>
                </a:cxn>
                <a:cxn ang="0">
                  <a:pos x="22" y="32"/>
                </a:cxn>
                <a:cxn ang="0">
                  <a:pos x="8" y="30"/>
                </a:cxn>
                <a:cxn ang="0">
                  <a:pos x="0" y="40"/>
                </a:cxn>
                <a:cxn ang="0">
                  <a:pos x="10" y="44"/>
                </a:cxn>
                <a:cxn ang="0">
                  <a:pos x="10" y="58"/>
                </a:cxn>
                <a:cxn ang="0">
                  <a:pos x="12" y="64"/>
                </a:cxn>
                <a:cxn ang="0">
                  <a:pos x="4" y="60"/>
                </a:cxn>
                <a:cxn ang="0">
                  <a:pos x="2" y="66"/>
                </a:cxn>
                <a:cxn ang="0">
                  <a:pos x="14" y="74"/>
                </a:cxn>
                <a:cxn ang="0">
                  <a:pos x="14" y="78"/>
                </a:cxn>
                <a:cxn ang="0">
                  <a:pos x="14" y="82"/>
                </a:cxn>
                <a:cxn ang="0">
                  <a:pos x="16" y="88"/>
                </a:cxn>
                <a:cxn ang="0">
                  <a:pos x="28" y="86"/>
                </a:cxn>
                <a:cxn ang="0">
                  <a:pos x="18" y="92"/>
                </a:cxn>
                <a:cxn ang="0">
                  <a:pos x="26" y="92"/>
                </a:cxn>
                <a:cxn ang="0">
                  <a:pos x="28" y="92"/>
                </a:cxn>
                <a:cxn ang="0">
                  <a:pos x="36" y="94"/>
                </a:cxn>
                <a:cxn ang="0">
                  <a:pos x="40" y="94"/>
                </a:cxn>
                <a:cxn ang="0">
                  <a:pos x="42" y="100"/>
                </a:cxn>
                <a:cxn ang="0">
                  <a:pos x="58" y="100"/>
                </a:cxn>
                <a:cxn ang="0">
                  <a:pos x="64" y="90"/>
                </a:cxn>
                <a:cxn ang="0">
                  <a:pos x="84" y="104"/>
                </a:cxn>
                <a:cxn ang="0">
                  <a:pos x="106" y="100"/>
                </a:cxn>
                <a:cxn ang="0">
                  <a:pos x="114" y="92"/>
                </a:cxn>
                <a:cxn ang="0">
                  <a:pos x="128" y="96"/>
                </a:cxn>
                <a:cxn ang="0">
                  <a:pos x="132" y="92"/>
                </a:cxn>
                <a:cxn ang="0">
                  <a:pos x="130" y="96"/>
                </a:cxn>
                <a:cxn ang="0">
                  <a:pos x="132" y="110"/>
                </a:cxn>
                <a:cxn ang="0">
                  <a:pos x="136" y="104"/>
                </a:cxn>
                <a:cxn ang="0">
                  <a:pos x="140" y="100"/>
                </a:cxn>
                <a:cxn ang="0">
                  <a:pos x="140" y="90"/>
                </a:cxn>
                <a:cxn ang="0">
                  <a:pos x="146" y="94"/>
                </a:cxn>
                <a:cxn ang="0">
                  <a:pos x="164" y="90"/>
                </a:cxn>
                <a:cxn ang="0">
                  <a:pos x="174" y="94"/>
                </a:cxn>
                <a:cxn ang="0">
                  <a:pos x="208" y="86"/>
                </a:cxn>
                <a:cxn ang="0">
                  <a:pos x="216" y="86"/>
                </a:cxn>
                <a:cxn ang="0">
                  <a:pos x="224" y="80"/>
                </a:cxn>
                <a:cxn ang="0">
                  <a:pos x="242" y="82"/>
                </a:cxn>
                <a:cxn ang="0">
                  <a:pos x="248" y="86"/>
                </a:cxn>
                <a:cxn ang="0">
                  <a:pos x="248" y="80"/>
                </a:cxn>
                <a:cxn ang="0">
                  <a:pos x="242" y="54"/>
                </a:cxn>
                <a:cxn ang="0">
                  <a:pos x="244" y="46"/>
                </a:cxn>
                <a:cxn ang="0">
                  <a:pos x="246" y="40"/>
                </a:cxn>
              </a:cxnLst>
              <a:rect l="0" t="0" r="r" b="b"/>
              <a:pathLst>
                <a:path w="250" h="110">
                  <a:moveTo>
                    <a:pt x="246" y="40"/>
                  </a:moveTo>
                  <a:lnTo>
                    <a:pt x="236" y="32"/>
                  </a:lnTo>
                  <a:lnTo>
                    <a:pt x="234" y="30"/>
                  </a:lnTo>
                  <a:lnTo>
                    <a:pt x="234" y="22"/>
                  </a:lnTo>
                  <a:lnTo>
                    <a:pt x="232" y="18"/>
                  </a:lnTo>
                  <a:lnTo>
                    <a:pt x="230" y="16"/>
                  </a:lnTo>
                  <a:lnTo>
                    <a:pt x="222" y="10"/>
                  </a:lnTo>
                  <a:lnTo>
                    <a:pt x="216" y="12"/>
                  </a:lnTo>
                  <a:lnTo>
                    <a:pt x="206" y="10"/>
                  </a:lnTo>
                  <a:lnTo>
                    <a:pt x="204" y="8"/>
                  </a:lnTo>
                  <a:lnTo>
                    <a:pt x="190" y="20"/>
                  </a:lnTo>
                  <a:lnTo>
                    <a:pt x="176" y="18"/>
                  </a:lnTo>
                  <a:lnTo>
                    <a:pt x="160" y="22"/>
                  </a:lnTo>
                  <a:lnTo>
                    <a:pt x="154" y="18"/>
                  </a:lnTo>
                  <a:lnTo>
                    <a:pt x="152" y="20"/>
                  </a:lnTo>
                  <a:lnTo>
                    <a:pt x="142" y="16"/>
                  </a:lnTo>
                  <a:lnTo>
                    <a:pt x="136" y="14"/>
                  </a:lnTo>
                  <a:lnTo>
                    <a:pt x="132" y="6"/>
                  </a:lnTo>
                  <a:lnTo>
                    <a:pt x="130" y="8"/>
                  </a:lnTo>
                  <a:lnTo>
                    <a:pt x="126" y="8"/>
                  </a:lnTo>
                  <a:lnTo>
                    <a:pt x="122" y="6"/>
                  </a:lnTo>
                  <a:lnTo>
                    <a:pt x="120" y="0"/>
                  </a:lnTo>
                  <a:lnTo>
                    <a:pt x="114" y="2"/>
                  </a:lnTo>
                  <a:lnTo>
                    <a:pt x="96" y="2"/>
                  </a:lnTo>
                  <a:lnTo>
                    <a:pt x="82" y="8"/>
                  </a:lnTo>
                  <a:lnTo>
                    <a:pt x="66" y="20"/>
                  </a:lnTo>
                  <a:lnTo>
                    <a:pt x="40" y="16"/>
                  </a:lnTo>
                  <a:lnTo>
                    <a:pt x="38" y="20"/>
                  </a:lnTo>
                  <a:lnTo>
                    <a:pt x="40" y="22"/>
                  </a:lnTo>
                  <a:lnTo>
                    <a:pt x="50" y="26"/>
                  </a:lnTo>
                  <a:lnTo>
                    <a:pt x="38" y="26"/>
                  </a:lnTo>
                  <a:lnTo>
                    <a:pt x="36" y="26"/>
                  </a:lnTo>
                  <a:lnTo>
                    <a:pt x="38" y="30"/>
                  </a:lnTo>
                  <a:lnTo>
                    <a:pt x="36" y="30"/>
                  </a:lnTo>
                  <a:lnTo>
                    <a:pt x="24" y="30"/>
                  </a:lnTo>
                  <a:lnTo>
                    <a:pt x="24" y="30"/>
                  </a:lnTo>
                  <a:lnTo>
                    <a:pt x="20" y="28"/>
                  </a:lnTo>
                  <a:lnTo>
                    <a:pt x="22" y="32"/>
                  </a:lnTo>
                  <a:lnTo>
                    <a:pt x="14" y="30"/>
                  </a:lnTo>
                  <a:lnTo>
                    <a:pt x="8" y="30"/>
                  </a:lnTo>
                  <a:lnTo>
                    <a:pt x="2" y="36"/>
                  </a:lnTo>
                  <a:lnTo>
                    <a:pt x="0" y="40"/>
                  </a:lnTo>
                  <a:lnTo>
                    <a:pt x="0" y="46"/>
                  </a:lnTo>
                  <a:lnTo>
                    <a:pt x="10" y="44"/>
                  </a:lnTo>
                  <a:lnTo>
                    <a:pt x="8" y="50"/>
                  </a:lnTo>
                  <a:lnTo>
                    <a:pt x="10" y="58"/>
                  </a:lnTo>
                  <a:lnTo>
                    <a:pt x="8" y="60"/>
                  </a:lnTo>
                  <a:lnTo>
                    <a:pt x="12" y="64"/>
                  </a:lnTo>
                  <a:lnTo>
                    <a:pt x="6" y="64"/>
                  </a:lnTo>
                  <a:lnTo>
                    <a:pt x="4" y="60"/>
                  </a:lnTo>
                  <a:lnTo>
                    <a:pt x="4" y="66"/>
                  </a:lnTo>
                  <a:lnTo>
                    <a:pt x="2" y="66"/>
                  </a:lnTo>
                  <a:lnTo>
                    <a:pt x="12" y="72"/>
                  </a:lnTo>
                  <a:lnTo>
                    <a:pt x="14" y="74"/>
                  </a:lnTo>
                  <a:lnTo>
                    <a:pt x="12" y="76"/>
                  </a:lnTo>
                  <a:lnTo>
                    <a:pt x="14" y="78"/>
                  </a:lnTo>
                  <a:lnTo>
                    <a:pt x="16" y="78"/>
                  </a:lnTo>
                  <a:lnTo>
                    <a:pt x="14" y="82"/>
                  </a:lnTo>
                  <a:lnTo>
                    <a:pt x="18" y="84"/>
                  </a:lnTo>
                  <a:lnTo>
                    <a:pt x="16" y="88"/>
                  </a:lnTo>
                  <a:lnTo>
                    <a:pt x="16" y="88"/>
                  </a:lnTo>
                  <a:lnTo>
                    <a:pt x="28" y="86"/>
                  </a:lnTo>
                  <a:lnTo>
                    <a:pt x="28" y="88"/>
                  </a:lnTo>
                  <a:lnTo>
                    <a:pt x="18" y="92"/>
                  </a:lnTo>
                  <a:lnTo>
                    <a:pt x="18" y="94"/>
                  </a:lnTo>
                  <a:lnTo>
                    <a:pt x="26" y="92"/>
                  </a:lnTo>
                  <a:lnTo>
                    <a:pt x="26" y="94"/>
                  </a:lnTo>
                  <a:lnTo>
                    <a:pt x="28" y="92"/>
                  </a:lnTo>
                  <a:lnTo>
                    <a:pt x="32" y="92"/>
                  </a:lnTo>
                  <a:lnTo>
                    <a:pt x="36" y="94"/>
                  </a:lnTo>
                  <a:lnTo>
                    <a:pt x="38" y="92"/>
                  </a:lnTo>
                  <a:lnTo>
                    <a:pt x="40" y="94"/>
                  </a:lnTo>
                  <a:lnTo>
                    <a:pt x="40" y="98"/>
                  </a:lnTo>
                  <a:lnTo>
                    <a:pt x="42" y="100"/>
                  </a:lnTo>
                  <a:lnTo>
                    <a:pt x="50" y="102"/>
                  </a:lnTo>
                  <a:lnTo>
                    <a:pt x="58" y="100"/>
                  </a:lnTo>
                  <a:lnTo>
                    <a:pt x="60" y="90"/>
                  </a:lnTo>
                  <a:lnTo>
                    <a:pt x="64" y="90"/>
                  </a:lnTo>
                  <a:lnTo>
                    <a:pt x="78" y="96"/>
                  </a:lnTo>
                  <a:lnTo>
                    <a:pt x="84" y="104"/>
                  </a:lnTo>
                  <a:lnTo>
                    <a:pt x="90" y="104"/>
                  </a:lnTo>
                  <a:lnTo>
                    <a:pt x="106" y="100"/>
                  </a:lnTo>
                  <a:lnTo>
                    <a:pt x="112" y="94"/>
                  </a:lnTo>
                  <a:lnTo>
                    <a:pt x="114" y="92"/>
                  </a:lnTo>
                  <a:lnTo>
                    <a:pt x="126" y="96"/>
                  </a:lnTo>
                  <a:lnTo>
                    <a:pt x="128" y="96"/>
                  </a:lnTo>
                  <a:lnTo>
                    <a:pt x="128" y="92"/>
                  </a:lnTo>
                  <a:lnTo>
                    <a:pt x="132" y="92"/>
                  </a:lnTo>
                  <a:lnTo>
                    <a:pt x="134" y="94"/>
                  </a:lnTo>
                  <a:lnTo>
                    <a:pt x="130" y="96"/>
                  </a:lnTo>
                  <a:lnTo>
                    <a:pt x="130" y="108"/>
                  </a:lnTo>
                  <a:lnTo>
                    <a:pt x="132" y="110"/>
                  </a:lnTo>
                  <a:lnTo>
                    <a:pt x="134" y="108"/>
                  </a:lnTo>
                  <a:lnTo>
                    <a:pt x="136" y="104"/>
                  </a:lnTo>
                  <a:lnTo>
                    <a:pt x="136" y="102"/>
                  </a:lnTo>
                  <a:lnTo>
                    <a:pt x="140" y="100"/>
                  </a:lnTo>
                  <a:lnTo>
                    <a:pt x="138" y="98"/>
                  </a:lnTo>
                  <a:lnTo>
                    <a:pt x="140" y="90"/>
                  </a:lnTo>
                  <a:lnTo>
                    <a:pt x="146" y="92"/>
                  </a:lnTo>
                  <a:lnTo>
                    <a:pt x="146" y="94"/>
                  </a:lnTo>
                  <a:lnTo>
                    <a:pt x="152" y="94"/>
                  </a:lnTo>
                  <a:lnTo>
                    <a:pt x="164" y="90"/>
                  </a:lnTo>
                  <a:lnTo>
                    <a:pt x="168" y="92"/>
                  </a:lnTo>
                  <a:lnTo>
                    <a:pt x="174" y="94"/>
                  </a:lnTo>
                  <a:lnTo>
                    <a:pt x="196" y="86"/>
                  </a:lnTo>
                  <a:lnTo>
                    <a:pt x="208" y="86"/>
                  </a:lnTo>
                  <a:lnTo>
                    <a:pt x="214" y="82"/>
                  </a:lnTo>
                  <a:lnTo>
                    <a:pt x="216" y="86"/>
                  </a:lnTo>
                  <a:lnTo>
                    <a:pt x="216" y="88"/>
                  </a:lnTo>
                  <a:lnTo>
                    <a:pt x="224" y="80"/>
                  </a:lnTo>
                  <a:lnTo>
                    <a:pt x="230" y="82"/>
                  </a:lnTo>
                  <a:lnTo>
                    <a:pt x="242" y="82"/>
                  </a:lnTo>
                  <a:lnTo>
                    <a:pt x="244" y="86"/>
                  </a:lnTo>
                  <a:lnTo>
                    <a:pt x="248" y="86"/>
                  </a:lnTo>
                  <a:lnTo>
                    <a:pt x="250" y="84"/>
                  </a:lnTo>
                  <a:lnTo>
                    <a:pt x="248" y="80"/>
                  </a:lnTo>
                  <a:lnTo>
                    <a:pt x="242" y="74"/>
                  </a:lnTo>
                  <a:lnTo>
                    <a:pt x="242" y="54"/>
                  </a:lnTo>
                  <a:lnTo>
                    <a:pt x="240" y="48"/>
                  </a:lnTo>
                  <a:lnTo>
                    <a:pt x="244" y="46"/>
                  </a:lnTo>
                  <a:lnTo>
                    <a:pt x="246" y="40"/>
                  </a:lnTo>
                  <a:lnTo>
                    <a:pt x="246"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6" name="Freeform 298"/>
            <p:cNvSpPr>
              <a:spLocks/>
            </p:cNvSpPr>
            <p:nvPr/>
          </p:nvSpPr>
          <p:spPr bwMode="auto">
            <a:xfrm>
              <a:off x="5103813" y="3614738"/>
              <a:ext cx="146050" cy="133350"/>
            </a:xfrm>
            <a:custGeom>
              <a:avLst/>
              <a:gdLst/>
              <a:ahLst/>
              <a:cxnLst>
                <a:cxn ang="0">
                  <a:pos x="92" y="6"/>
                </a:cxn>
                <a:cxn ang="0">
                  <a:pos x="92" y="4"/>
                </a:cxn>
                <a:cxn ang="0">
                  <a:pos x="90" y="0"/>
                </a:cxn>
                <a:cxn ang="0">
                  <a:pos x="84" y="4"/>
                </a:cxn>
                <a:cxn ang="0">
                  <a:pos x="72" y="4"/>
                </a:cxn>
                <a:cxn ang="0">
                  <a:pos x="50" y="12"/>
                </a:cxn>
                <a:cxn ang="0">
                  <a:pos x="44" y="10"/>
                </a:cxn>
                <a:cxn ang="0">
                  <a:pos x="40" y="8"/>
                </a:cxn>
                <a:cxn ang="0">
                  <a:pos x="28" y="12"/>
                </a:cxn>
                <a:cxn ang="0">
                  <a:pos x="22" y="12"/>
                </a:cxn>
                <a:cxn ang="0">
                  <a:pos x="22" y="10"/>
                </a:cxn>
                <a:cxn ang="0">
                  <a:pos x="16" y="8"/>
                </a:cxn>
                <a:cxn ang="0">
                  <a:pos x="14" y="16"/>
                </a:cxn>
                <a:cxn ang="0">
                  <a:pos x="16" y="18"/>
                </a:cxn>
                <a:cxn ang="0">
                  <a:pos x="12" y="20"/>
                </a:cxn>
                <a:cxn ang="0">
                  <a:pos x="12" y="22"/>
                </a:cxn>
                <a:cxn ang="0">
                  <a:pos x="10" y="26"/>
                </a:cxn>
                <a:cxn ang="0">
                  <a:pos x="8" y="28"/>
                </a:cxn>
                <a:cxn ang="0">
                  <a:pos x="6" y="26"/>
                </a:cxn>
                <a:cxn ang="0">
                  <a:pos x="4" y="30"/>
                </a:cxn>
                <a:cxn ang="0">
                  <a:pos x="6" y="34"/>
                </a:cxn>
                <a:cxn ang="0">
                  <a:pos x="6" y="44"/>
                </a:cxn>
                <a:cxn ang="0">
                  <a:pos x="14" y="44"/>
                </a:cxn>
                <a:cxn ang="0">
                  <a:pos x="12" y="46"/>
                </a:cxn>
                <a:cxn ang="0">
                  <a:pos x="16" y="48"/>
                </a:cxn>
                <a:cxn ang="0">
                  <a:pos x="16" y="52"/>
                </a:cxn>
                <a:cxn ang="0">
                  <a:pos x="12" y="56"/>
                </a:cxn>
                <a:cxn ang="0">
                  <a:pos x="12" y="58"/>
                </a:cxn>
                <a:cxn ang="0">
                  <a:pos x="8" y="58"/>
                </a:cxn>
                <a:cxn ang="0">
                  <a:pos x="6" y="62"/>
                </a:cxn>
                <a:cxn ang="0">
                  <a:pos x="8" y="64"/>
                </a:cxn>
                <a:cxn ang="0">
                  <a:pos x="2" y="68"/>
                </a:cxn>
                <a:cxn ang="0">
                  <a:pos x="0" y="76"/>
                </a:cxn>
                <a:cxn ang="0">
                  <a:pos x="4" y="76"/>
                </a:cxn>
                <a:cxn ang="0">
                  <a:pos x="10" y="82"/>
                </a:cxn>
                <a:cxn ang="0">
                  <a:pos x="14" y="84"/>
                </a:cxn>
                <a:cxn ang="0">
                  <a:pos x="42" y="68"/>
                </a:cxn>
                <a:cxn ang="0">
                  <a:pos x="74" y="48"/>
                </a:cxn>
                <a:cxn ang="0">
                  <a:pos x="76" y="42"/>
                </a:cxn>
                <a:cxn ang="0">
                  <a:pos x="78" y="16"/>
                </a:cxn>
                <a:cxn ang="0">
                  <a:pos x="86" y="14"/>
                </a:cxn>
                <a:cxn ang="0">
                  <a:pos x="90" y="6"/>
                </a:cxn>
                <a:cxn ang="0">
                  <a:pos x="92" y="6"/>
                </a:cxn>
                <a:cxn ang="0">
                  <a:pos x="92" y="6"/>
                </a:cxn>
              </a:cxnLst>
              <a:rect l="0" t="0" r="r" b="b"/>
              <a:pathLst>
                <a:path w="92" h="84">
                  <a:moveTo>
                    <a:pt x="92" y="6"/>
                  </a:moveTo>
                  <a:lnTo>
                    <a:pt x="92" y="4"/>
                  </a:lnTo>
                  <a:lnTo>
                    <a:pt x="90" y="0"/>
                  </a:lnTo>
                  <a:lnTo>
                    <a:pt x="84" y="4"/>
                  </a:lnTo>
                  <a:lnTo>
                    <a:pt x="72" y="4"/>
                  </a:lnTo>
                  <a:lnTo>
                    <a:pt x="50" y="12"/>
                  </a:lnTo>
                  <a:lnTo>
                    <a:pt x="44" y="10"/>
                  </a:lnTo>
                  <a:lnTo>
                    <a:pt x="40" y="8"/>
                  </a:lnTo>
                  <a:lnTo>
                    <a:pt x="28" y="12"/>
                  </a:lnTo>
                  <a:lnTo>
                    <a:pt x="22" y="12"/>
                  </a:lnTo>
                  <a:lnTo>
                    <a:pt x="22" y="10"/>
                  </a:lnTo>
                  <a:lnTo>
                    <a:pt x="16" y="8"/>
                  </a:lnTo>
                  <a:lnTo>
                    <a:pt x="14" y="16"/>
                  </a:lnTo>
                  <a:lnTo>
                    <a:pt x="16" y="18"/>
                  </a:lnTo>
                  <a:lnTo>
                    <a:pt x="12" y="20"/>
                  </a:lnTo>
                  <a:lnTo>
                    <a:pt x="12" y="22"/>
                  </a:lnTo>
                  <a:lnTo>
                    <a:pt x="10" y="26"/>
                  </a:lnTo>
                  <a:lnTo>
                    <a:pt x="8" y="28"/>
                  </a:lnTo>
                  <a:lnTo>
                    <a:pt x="6" y="26"/>
                  </a:lnTo>
                  <a:lnTo>
                    <a:pt x="4" y="30"/>
                  </a:lnTo>
                  <a:lnTo>
                    <a:pt x="6" y="34"/>
                  </a:lnTo>
                  <a:lnTo>
                    <a:pt x="6" y="44"/>
                  </a:lnTo>
                  <a:lnTo>
                    <a:pt x="14" y="44"/>
                  </a:lnTo>
                  <a:lnTo>
                    <a:pt x="12" y="46"/>
                  </a:lnTo>
                  <a:lnTo>
                    <a:pt x="16" y="48"/>
                  </a:lnTo>
                  <a:lnTo>
                    <a:pt x="16" y="52"/>
                  </a:lnTo>
                  <a:lnTo>
                    <a:pt x="12" y="56"/>
                  </a:lnTo>
                  <a:lnTo>
                    <a:pt x="12" y="58"/>
                  </a:lnTo>
                  <a:lnTo>
                    <a:pt x="8" y="58"/>
                  </a:lnTo>
                  <a:lnTo>
                    <a:pt x="6" y="62"/>
                  </a:lnTo>
                  <a:lnTo>
                    <a:pt x="8" y="64"/>
                  </a:lnTo>
                  <a:lnTo>
                    <a:pt x="2" y="68"/>
                  </a:lnTo>
                  <a:lnTo>
                    <a:pt x="0" y="76"/>
                  </a:lnTo>
                  <a:lnTo>
                    <a:pt x="4" y="76"/>
                  </a:lnTo>
                  <a:lnTo>
                    <a:pt x="10" y="82"/>
                  </a:lnTo>
                  <a:lnTo>
                    <a:pt x="14" y="84"/>
                  </a:lnTo>
                  <a:lnTo>
                    <a:pt x="42" y="68"/>
                  </a:lnTo>
                  <a:lnTo>
                    <a:pt x="74" y="48"/>
                  </a:lnTo>
                  <a:lnTo>
                    <a:pt x="76" y="42"/>
                  </a:lnTo>
                  <a:lnTo>
                    <a:pt x="78" y="16"/>
                  </a:lnTo>
                  <a:lnTo>
                    <a:pt x="86" y="14"/>
                  </a:lnTo>
                  <a:lnTo>
                    <a:pt x="90" y="6"/>
                  </a:lnTo>
                  <a:lnTo>
                    <a:pt x="92" y="6"/>
                  </a:lnTo>
                  <a:lnTo>
                    <a:pt x="9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7" name="Freeform 299"/>
            <p:cNvSpPr>
              <a:spLocks/>
            </p:cNvSpPr>
            <p:nvPr/>
          </p:nvSpPr>
          <p:spPr bwMode="auto">
            <a:xfrm>
              <a:off x="5094288" y="3684588"/>
              <a:ext cx="34925" cy="44450"/>
            </a:xfrm>
            <a:custGeom>
              <a:avLst/>
              <a:gdLst/>
              <a:ahLst/>
              <a:cxnLst>
                <a:cxn ang="0">
                  <a:pos x="0" y="26"/>
                </a:cxn>
                <a:cxn ang="0">
                  <a:pos x="10" y="6"/>
                </a:cxn>
                <a:cxn ang="0">
                  <a:pos x="14" y="2"/>
                </a:cxn>
                <a:cxn ang="0">
                  <a:pos x="12" y="0"/>
                </a:cxn>
                <a:cxn ang="0">
                  <a:pos x="20" y="0"/>
                </a:cxn>
                <a:cxn ang="0">
                  <a:pos x="18" y="2"/>
                </a:cxn>
                <a:cxn ang="0">
                  <a:pos x="22" y="4"/>
                </a:cxn>
                <a:cxn ang="0">
                  <a:pos x="22" y="8"/>
                </a:cxn>
                <a:cxn ang="0">
                  <a:pos x="18" y="12"/>
                </a:cxn>
                <a:cxn ang="0">
                  <a:pos x="18" y="14"/>
                </a:cxn>
                <a:cxn ang="0">
                  <a:pos x="14" y="14"/>
                </a:cxn>
                <a:cxn ang="0">
                  <a:pos x="12" y="18"/>
                </a:cxn>
                <a:cxn ang="0">
                  <a:pos x="14" y="20"/>
                </a:cxn>
                <a:cxn ang="0">
                  <a:pos x="8" y="24"/>
                </a:cxn>
                <a:cxn ang="0">
                  <a:pos x="6" y="24"/>
                </a:cxn>
                <a:cxn ang="0">
                  <a:pos x="6" y="28"/>
                </a:cxn>
                <a:cxn ang="0">
                  <a:pos x="0" y="26"/>
                </a:cxn>
                <a:cxn ang="0">
                  <a:pos x="0" y="26"/>
                </a:cxn>
              </a:cxnLst>
              <a:rect l="0" t="0" r="r" b="b"/>
              <a:pathLst>
                <a:path w="22" h="28">
                  <a:moveTo>
                    <a:pt x="0" y="26"/>
                  </a:moveTo>
                  <a:lnTo>
                    <a:pt x="10" y="6"/>
                  </a:lnTo>
                  <a:lnTo>
                    <a:pt x="14" y="2"/>
                  </a:lnTo>
                  <a:lnTo>
                    <a:pt x="12" y="0"/>
                  </a:lnTo>
                  <a:lnTo>
                    <a:pt x="20" y="0"/>
                  </a:lnTo>
                  <a:lnTo>
                    <a:pt x="18" y="2"/>
                  </a:lnTo>
                  <a:lnTo>
                    <a:pt x="22" y="4"/>
                  </a:lnTo>
                  <a:lnTo>
                    <a:pt x="22" y="8"/>
                  </a:lnTo>
                  <a:lnTo>
                    <a:pt x="18" y="12"/>
                  </a:lnTo>
                  <a:lnTo>
                    <a:pt x="18" y="14"/>
                  </a:lnTo>
                  <a:lnTo>
                    <a:pt x="14" y="14"/>
                  </a:lnTo>
                  <a:lnTo>
                    <a:pt x="12" y="18"/>
                  </a:lnTo>
                  <a:lnTo>
                    <a:pt x="14" y="20"/>
                  </a:lnTo>
                  <a:lnTo>
                    <a:pt x="8" y="24"/>
                  </a:lnTo>
                  <a:lnTo>
                    <a:pt x="6" y="24"/>
                  </a:lnTo>
                  <a:lnTo>
                    <a:pt x="6" y="28"/>
                  </a:lnTo>
                  <a:lnTo>
                    <a:pt x="0" y="26"/>
                  </a:lnTo>
                  <a:lnTo>
                    <a:pt x="0"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8" name="Freeform 300"/>
            <p:cNvSpPr>
              <a:spLocks/>
            </p:cNvSpPr>
            <p:nvPr/>
          </p:nvSpPr>
          <p:spPr bwMode="auto">
            <a:xfrm>
              <a:off x="5195888" y="3440113"/>
              <a:ext cx="142875" cy="69850"/>
            </a:xfrm>
            <a:custGeom>
              <a:avLst/>
              <a:gdLst/>
              <a:ahLst/>
              <a:cxnLst>
                <a:cxn ang="0">
                  <a:pos x="0" y="2"/>
                </a:cxn>
                <a:cxn ang="0">
                  <a:pos x="10" y="0"/>
                </a:cxn>
                <a:cxn ang="0">
                  <a:pos x="24" y="6"/>
                </a:cxn>
                <a:cxn ang="0">
                  <a:pos x="40" y="8"/>
                </a:cxn>
                <a:cxn ang="0">
                  <a:pos x="56" y="18"/>
                </a:cxn>
                <a:cxn ang="0">
                  <a:pos x="72" y="16"/>
                </a:cxn>
                <a:cxn ang="0">
                  <a:pos x="78" y="20"/>
                </a:cxn>
                <a:cxn ang="0">
                  <a:pos x="78" y="26"/>
                </a:cxn>
                <a:cxn ang="0">
                  <a:pos x="88" y="30"/>
                </a:cxn>
                <a:cxn ang="0">
                  <a:pos x="84" y="36"/>
                </a:cxn>
                <a:cxn ang="0">
                  <a:pos x="90" y="40"/>
                </a:cxn>
                <a:cxn ang="0">
                  <a:pos x="90" y="42"/>
                </a:cxn>
                <a:cxn ang="0">
                  <a:pos x="90" y="44"/>
                </a:cxn>
                <a:cxn ang="0">
                  <a:pos x="82" y="42"/>
                </a:cxn>
                <a:cxn ang="0">
                  <a:pos x="74" y="38"/>
                </a:cxn>
                <a:cxn ang="0">
                  <a:pos x="68" y="42"/>
                </a:cxn>
                <a:cxn ang="0">
                  <a:pos x="48" y="44"/>
                </a:cxn>
                <a:cxn ang="0">
                  <a:pos x="40" y="38"/>
                </a:cxn>
                <a:cxn ang="0">
                  <a:pos x="34" y="40"/>
                </a:cxn>
                <a:cxn ang="0">
                  <a:pos x="24" y="38"/>
                </a:cxn>
                <a:cxn ang="0">
                  <a:pos x="22" y="36"/>
                </a:cxn>
                <a:cxn ang="0">
                  <a:pos x="26" y="34"/>
                </a:cxn>
                <a:cxn ang="0">
                  <a:pos x="26" y="28"/>
                </a:cxn>
                <a:cxn ang="0">
                  <a:pos x="20" y="14"/>
                </a:cxn>
                <a:cxn ang="0">
                  <a:pos x="14" y="10"/>
                </a:cxn>
                <a:cxn ang="0">
                  <a:pos x="6" y="8"/>
                </a:cxn>
                <a:cxn ang="0">
                  <a:pos x="0" y="2"/>
                </a:cxn>
                <a:cxn ang="0">
                  <a:pos x="0" y="2"/>
                </a:cxn>
              </a:cxnLst>
              <a:rect l="0" t="0" r="r" b="b"/>
              <a:pathLst>
                <a:path w="90" h="44">
                  <a:moveTo>
                    <a:pt x="0" y="2"/>
                  </a:moveTo>
                  <a:lnTo>
                    <a:pt x="10" y="0"/>
                  </a:lnTo>
                  <a:lnTo>
                    <a:pt x="24" y="6"/>
                  </a:lnTo>
                  <a:lnTo>
                    <a:pt x="40" y="8"/>
                  </a:lnTo>
                  <a:lnTo>
                    <a:pt x="56" y="18"/>
                  </a:lnTo>
                  <a:lnTo>
                    <a:pt x="72" y="16"/>
                  </a:lnTo>
                  <a:lnTo>
                    <a:pt x="78" y="20"/>
                  </a:lnTo>
                  <a:lnTo>
                    <a:pt x="78" y="26"/>
                  </a:lnTo>
                  <a:lnTo>
                    <a:pt x="88" y="30"/>
                  </a:lnTo>
                  <a:lnTo>
                    <a:pt x="84" y="36"/>
                  </a:lnTo>
                  <a:lnTo>
                    <a:pt x="90" y="40"/>
                  </a:lnTo>
                  <a:lnTo>
                    <a:pt x="90" y="42"/>
                  </a:lnTo>
                  <a:lnTo>
                    <a:pt x="90" y="44"/>
                  </a:lnTo>
                  <a:lnTo>
                    <a:pt x="82" y="42"/>
                  </a:lnTo>
                  <a:lnTo>
                    <a:pt x="74" y="38"/>
                  </a:lnTo>
                  <a:lnTo>
                    <a:pt x="68" y="42"/>
                  </a:lnTo>
                  <a:lnTo>
                    <a:pt x="48" y="44"/>
                  </a:lnTo>
                  <a:lnTo>
                    <a:pt x="40" y="38"/>
                  </a:lnTo>
                  <a:lnTo>
                    <a:pt x="34" y="40"/>
                  </a:lnTo>
                  <a:lnTo>
                    <a:pt x="24" y="38"/>
                  </a:lnTo>
                  <a:lnTo>
                    <a:pt x="22" y="36"/>
                  </a:lnTo>
                  <a:lnTo>
                    <a:pt x="26" y="34"/>
                  </a:lnTo>
                  <a:lnTo>
                    <a:pt x="26" y="28"/>
                  </a:lnTo>
                  <a:lnTo>
                    <a:pt x="20" y="14"/>
                  </a:lnTo>
                  <a:lnTo>
                    <a:pt x="14" y="10"/>
                  </a:lnTo>
                  <a:lnTo>
                    <a:pt x="6" y="8"/>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9" name="Freeform 301"/>
            <p:cNvSpPr>
              <a:spLocks/>
            </p:cNvSpPr>
            <p:nvPr/>
          </p:nvSpPr>
          <p:spPr bwMode="auto">
            <a:xfrm>
              <a:off x="4903788" y="3487738"/>
              <a:ext cx="63500" cy="53975"/>
            </a:xfrm>
            <a:custGeom>
              <a:avLst/>
              <a:gdLst/>
              <a:ahLst/>
              <a:cxnLst>
                <a:cxn ang="0">
                  <a:pos x="26" y="2"/>
                </a:cxn>
                <a:cxn ang="0">
                  <a:pos x="18" y="2"/>
                </a:cxn>
                <a:cxn ang="0">
                  <a:pos x="14" y="0"/>
                </a:cxn>
                <a:cxn ang="0">
                  <a:pos x="4" y="4"/>
                </a:cxn>
                <a:cxn ang="0">
                  <a:pos x="6" y="8"/>
                </a:cxn>
                <a:cxn ang="0">
                  <a:pos x="6" y="10"/>
                </a:cxn>
                <a:cxn ang="0">
                  <a:pos x="4" y="12"/>
                </a:cxn>
                <a:cxn ang="0">
                  <a:pos x="2" y="20"/>
                </a:cxn>
                <a:cxn ang="0">
                  <a:pos x="0" y="24"/>
                </a:cxn>
                <a:cxn ang="0">
                  <a:pos x="2" y="26"/>
                </a:cxn>
                <a:cxn ang="0">
                  <a:pos x="10" y="24"/>
                </a:cxn>
                <a:cxn ang="0">
                  <a:pos x="2" y="28"/>
                </a:cxn>
                <a:cxn ang="0">
                  <a:pos x="2" y="34"/>
                </a:cxn>
                <a:cxn ang="0">
                  <a:pos x="20" y="18"/>
                </a:cxn>
                <a:cxn ang="0">
                  <a:pos x="38" y="18"/>
                </a:cxn>
                <a:cxn ang="0">
                  <a:pos x="40" y="14"/>
                </a:cxn>
                <a:cxn ang="0">
                  <a:pos x="28" y="8"/>
                </a:cxn>
                <a:cxn ang="0">
                  <a:pos x="26" y="6"/>
                </a:cxn>
                <a:cxn ang="0">
                  <a:pos x="26" y="2"/>
                </a:cxn>
                <a:cxn ang="0">
                  <a:pos x="26" y="2"/>
                </a:cxn>
              </a:cxnLst>
              <a:rect l="0" t="0" r="r" b="b"/>
              <a:pathLst>
                <a:path w="40" h="34">
                  <a:moveTo>
                    <a:pt x="26" y="2"/>
                  </a:moveTo>
                  <a:lnTo>
                    <a:pt x="18" y="2"/>
                  </a:lnTo>
                  <a:lnTo>
                    <a:pt x="14" y="0"/>
                  </a:lnTo>
                  <a:lnTo>
                    <a:pt x="4" y="4"/>
                  </a:lnTo>
                  <a:lnTo>
                    <a:pt x="6" y="8"/>
                  </a:lnTo>
                  <a:lnTo>
                    <a:pt x="6" y="10"/>
                  </a:lnTo>
                  <a:lnTo>
                    <a:pt x="4" y="12"/>
                  </a:lnTo>
                  <a:lnTo>
                    <a:pt x="2" y="20"/>
                  </a:lnTo>
                  <a:lnTo>
                    <a:pt x="0" y="24"/>
                  </a:lnTo>
                  <a:lnTo>
                    <a:pt x="2" y="26"/>
                  </a:lnTo>
                  <a:lnTo>
                    <a:pt x="10" y="24"/>
                  </a:lnTo>
                  <a:lnTo>
                    <a:pt x="2" y="28"/>
                  </a:lnTo>
                  <a:lnTo>
                    <a:pt x="2" y="34"/>
                  </a:lnTo>
                  <a:lnTo>
                    <a:pt x="20" y="18"/>
                  </a:lnTo>
                  <a:lnTo>
                    <a:pt x="38" y="18"/>
                  </a:lnTo>
                  <a:lnTo>
                    <a:pt x="40" y="14"/>
                  </a:lnTo>
                  <a:lnTo>
                    <a:pt x="28" y="8"/>
                  </a:lnTo>
                  <a:lnTo>
                    <a:pt x="26" y="6"/>
                  </a:lnTo>
                  <a:lnTo>
                    <a:pt x="26" y="2"/>
                  </a:lnTo>
                  <a:lnTo>
                    <a:pt x="2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0" name="Freeform 302"/>
            <p:cNvSpPr>
              <a:spLocks/>
            </p:cNvSpPr>
            <p:nvPr/>
          </p:nvSpPr>
          <p:spPr bwMode="auto">
            <a:xfrm>
              <a:off x="4776788" y="3494088"/>
              <a:ext cx="136525" cy="114300"/>
            </a:xfrm>
            <a:custGeom>
              <a:avLst/>
              <a:gdLst/>
              <a:ahLst/>
              <a:cxnLst>
                <a:cxn ang="0">
                  <a:pos x="0" y="38"/>
                </a:cxn>
                <a:cxn ang="0">
                  <a:pos x="12" y="22"/>
                </a:cxn>
                <a:cxn ang="0">
                  <a:pos x="12" y="16"/>
                </a:cxn>
                <a:cxn ang="0">
                  <a:pos x="20" y="16"/>
                </a:cxn>
                <a:cxn ang="0">
                  <a:pos x="28" y="12"/>
                </a:cxn>
                <a:cxn ang="0">
                  <a:pos x="32" y="12"/>
                </a:cxn>
                <a:cxn ang="0">
                  <a:pos x="38" y="8"/>
                </a:cxn>
                <a:cxn ang="0">
                  <a:pos x="58" y="4"/>
                </a:cxn>
                <a:cxn ang="0">
                  <a:pos x="72" y="10"/>
                </a:cxn>
                <a:cxn ang="0">
                  <a:pos x="78" y="8"/>
                </a:cxn>
                <a:cxn ang="0">
                  <a:pos x="80" y="6"/>
                </a:cxn>
                <a:cxn ang="0">
                  <a:pos x="80" y="0"/>
                </a:cxn>
                <a:cxn ang="0">
                  <a:pos x="84" y="0"/>
                </a:cxn>
                <a:cxn ang="0">
                  <a:pos x="86" y="4"/>
                </a:cxn>
                <a:cxn ang="0">
                  <a:pos x="86" y="6"/>
                </a:cxn>
                <a:cxn ang="0">
                  <a:pos x="84" y="8"/>
                </a:cxn>
                <a:cxn ang="0">
                  <a:pos x="82" y="16"/>
                </a:cxn>
                <a:cxn ang="0">
                  <a:pos x="80" y="20"/>
                </a:cxn>
                <a:cxn ang="0">
                  <a:pos x="66" y="14"/>
                </a:cxn>
                <a:cxn ang="0">
                  <a:pos x="62" y="16"/>
                </a:cxn>
                <a:cxn ang="0">
                  <a:pos x="58" y="16"/>
                </a:cxn>
                <a:cxn ang="0">
                  <a:pos x="48" y="22"/>
                </a:cxn>
                <a:cxn ang="0">
                  <a:pos x="54" y="24"/>
                </a:cxn>
                <a:cxn ang="0">
                  <a:pos x="56" y="28"/>
                </a:cxn>
                <a:cxn ang="0">
                  <a:pos x="50" y="26"/>
                </a:cxn>
                <a:cxn ang="0">
                  <a:pos x="48" y="28"/>
                </a:cxn>
                <a:cxn ang="0">
                  <a:pos x="52" y="30"/>
                </a:cxn>
                <a:cxn ang="0">
                  <a:pos x="52" y="32"/>
                </a:cxn>
                <a:cxn ang="0">
                  <a:pos x="48" y="28"/>
                </a:cxn>
                <a:cxn ang="0">
                  <a:pos x="44" y="28"/>
                </a:cxn>
                <a:cxn ang="0">
                  <a:pos x="48" y="32"/>
                </a:cxn>
                <a:cxn ang="0">
                  <a:pos x="46" y="34"/>
                </a:cxn>
                <a:cxn ang="0">
                  <a:pos x="42" y="28"/>
                </a:cxn>
                <a:cxn ang="0">
                  <a:pos x="36" y="24"/>
                </a:cxn>
                <a:cxn ang="0">
                  <a:pos x="38" y="22"/>
                </a:cxn>
                <a:cxn ang="0">
                  <a:pos x="34" y="22"/>
                </a:cxn>
                <a:cxn ang="0">
                  <a:pos x="34" y="32"/>
                </a:cxn>
                <a:cxn ang="0">
                  <a:pos x="42" y="46"/>
                </a:cxn>
                <a:cxn ang="0">
                  <a:pos x="40" y="46"/>
                </a:cxn>
                <a:cxn ang="0">
                  <a:pos x="40" y="44"/>
                </a:cxn>
                <a:cxn ang="0">
                  <a:pos x="38" y="44"/>
                </a:cxn>
                <a:cxn ang="0">
                  <a:pos x="38" y="48"/>
                </a:cxn>
                <a:cxn ang="0">
                  <a:pos x="32" y="50"/>
                </a:cxn>
                <a:cxn ang="0">
                  <a:pos x="42" y="54"/>
                </a:cxn>
                <a:cxn ang="0">
                  <a:pos x="44" y="58"/>
                </a:cxn>
                <a:cxn ang="0">
                  <a:pos x="52" y="62"/>
                </a:cxn>
                <a:cxn ang="0">
                  <a:pos x="52" y="72"/>
                </a:cxn>
                <a:cxn ang="0">
                  <a:pos x="46" y="66"/>
                </a:cxn>
                <a:cxn ang="0">
                  <a:pos x="40" y="68"/>
                </a:cxn>
                <a:cxn ang="0">
                  <a:pos x="38" y="66"/>
                </a:cxn>
                <a:cxn ang="0">
                  <a:pos x="40" y="66"/>
                </a:cxn>
                <a:cxn ang="0">
                  <a:pos x="40" y="64"/>
                </a:cxn>
                <a:cxn ang="0">
                  <a:pos x="34" y="60"/>
                </a:cxn>
                <a:cxn ang="0">
                  <a:pos x="34" y="60"/>
                </a:cxn>
                <a:cxn ang="0">
                  <a:pos x="16" y="60"/>
                </a:cxn>
                <a:cxn ang="0">
                  <a:pos x="14" y="60"/>
                </a:cxn>
                <a:cxn ang="0">
                  <a:pos x="8" y="52"/>
                </a:cxn>
                <a:cxn ang="0">
                  <a:pos x="14" y="52"/>
                </a:cxn>
                <a:cxn ang="0">
                  <a:pos x="12" y="48"/>
                </a:cxn>
                <a:cxn ang="0">
                  <a:pos x="10" y="48"/>
                </a:cxn>
                <a:cxn ang="0">
                  <a:pos x="8" y="50"/>
                </a:cxn>
                <a:cxn ang="0">
                  <a:pos x="0" y="38"/>
                </a:cxn>
                <a:cxn ang="0">
                  <a:pos x="0" y="38"/>
                </a:cxn>
              </a:cxnLst>
              <a:rect l="0" t="0" r="r" b="b"/>
              <a:pathLst>
                <a:path w="86" h="72">
                  <a:moveTo>
                    <a:pt x="0" y="38"/>
                  </a:moveTo>
                  <a:lnTo>
                    <a:pt x="12" y="22"/>
                  </a:lnTo>
                  <a:lnTo>
                    <a:pt x="12" y="16"/>
                  </a:lnTo>
                  <a:lnTo>
                    <a:pt x="20" y="16"/>
                  </a:lnTo>
                  <a:lnTo>
                    <a:pt x="28" y="12"/>
                  </a:lnTo>
                  <a:lnTo>
                    <a:pt x="32" y="12"/>
                  </a:lnTo>
                  <a:lnTo>
                    <a:pt x="38" y="8"/>
                  </a:lnTo>
                  <a:lnTo>
                    <a:pt x="58" y="4"/>
                  </a:lnTo>
                  <a:lnTo>
                    <a:pt x="72" y="10"/>
                  </a:lnTo>
                  <a:lnTo>
                    <a:pt x="78" y="8"/>
                  </a:lnTo>
                  <a:lnTo>
                    <a:pt x="80" y="6"/>
                  </a:lnTo>
                  <a:lnTo>
                    <a:pt x="80" y="0"/>
                  </a:lnTo>
                  <a:lnTo>
                    <a:pt x="84" y="0"/>
                  </a:lnTo>
                  <a:lnTo>
                    <a:pt x="86" y="4"/>
                  </a:lnTo>
                  <a:lnTo>
                    <a:pt x="86" y="6"/>
                  </a:lnTo>
                  <a:lnTo>
                    <a:pt x="84" y="8"/>
                  </a:lnTo>
                  <a:lnTo>
                    <a:pt x="82" y="16"/>
                  </a:lnTo>
                  <a:lnTo>
                    <a:pt x="80" y="20"/>
                  </a:lnTo>
                  <a:lnTo>
                    <a:pt x="66" y="14"/>
                  </a:lnTo>
                  <a:lnTo>
                    <a:pt x="62" y="16"/>
                  </a:lnTo>
                  <a:lnTo>
                    <a:pt x="58" y="16"/>
                  </a:lnTo>
                  <a:lnTo>
                    <a:pt x="48" y="22"/>
                  </a:lnTo>
                  <a:lnTo>
                    <a:pt x="54" y="24"/>
                  </a:lnTo>
                  <a:lnTo>
                    <a:pt x="56" y="28"/>
                  </a:lnTo>
                  <a:lnTo>
                    <a:pt x="50" y="26"/>
                  </a:lnTo>
                  <a:lnTo>
                    <a:pt x="48" y="28"/>
                  </a:lnTo>
                  <a:lnTo>
                    <a:pt x="52" y="30"/>
                  </a:lnTo>
                  <a:lnTo>
                    <a:pt x="52" y="32"/>
                  </a:lnTo>
                  <a:lnTo>
                    <a:pt x="48" y="28"/>
                  </a:lnTo>
                  <a:lnTo>
                    <a:pt x="44" y="28"/>
                  </a:lnTo>
                  <a:lnTo>
                    <a:pt x="48" y="32"/>
                  </a:lnTo>
                  <a:lnTo>
                    <a:pt x="46" y="34"/>
                  </a:lnTo>
                  <a:lnTo>
                    <a:pt x="42" y="28"/>
                  </a:lnTo>
                  <a:lnTo>
                    <a:pt x="36" y="24"/>
                  </a:lnTo>
                  <a:lnTo>
                    <a:pt x="38" y="22"/>
                  </a:lnTo>
                  <a:lnTo>
                    <a:pt x="34" y="22"/>
                  </a:lnTo>
                  <a:lnTo>
                    <a:pt x="34" y="32"/>
                  </a:lnTo>
                  <a:lnTo>
                    <a:pt x="42" y="46"/>
                  </a:lnTo>
                  <a:lnTo>
                    <a:pt x="40" y="46"/>
                  </a:lnTo>
                  <a:lnTo>
                    <a:pt x="40" y="44"/>
                  </a:lnTo>
                  <a:lnTo>
                    <a:pt x="38" y="44"/>
                  </a:lnTo>
                  <a:lnTo>
                    <a:pt x="38" y="48"/>
                  </a:lnTo>
                  <a:lnTo>
                    <a:pt x="32" y="50"/>
                  </a:lnTo>
                  <a:lnTo>
                    <a:pt x="42" y="54"/>
                  </a:lnTo>
                  <a:lnTo>
                    <a:pt x="44" y="58"/>
                  </a:lnTo>
                  <a:lnTo>
                    <a:pt x="52" y="62"/>
                  </a:lnTo>
                  <a:lnTo>
                    <a:pt x="52" y="72"/>
                  </a:lnTo>
                  <a:lnTo>
                    <a:pt x="46" y="66"/>
                  </a:lnTo>
                  <a:lnTo>
                    <a:pt x="40" y="68"/>
                  </a:lnTo>
                  <a:lnTo>
                    <a:pt x="38" y="66"/>
                  </a:lnTo>
                  <a:lnTo>
                    <a:pt x="40" y="66"/>
                  </a:lnTo>
                  <a:lnTo>
                    <a:pt x="40" y="64"/>
                  </a:lnTo>
                  <a:lnTo>
                    <a:pt x="34" y="60"/>
                  </a:lnTo>
                  <a:lnTo>
                    <a:pt x="34" y="60"/>
                  </a:lnTo>
                  <a:lnTo>
                    <a:pt x="16" y="60"/>
                  </a:lnTo>
                  <a:lnTo>
                    <a:pt x="14" y="60"/>
                  </a:lnTo>
                  <a:lnTo>
                    <a:pt x="8" y="52"/>
                  </a:lnTo>
                  <a:lnTo>
                    <a:pt x="14" y="52"/>
                  </a:lnTo>
                  <a:lnTo>
                    <a:pt x="12" y="48"/>
                  </a:lnTo>
                  <a:lnTo>
                    <a:pt x="10" y="48"/>
                  </a:lnTo>
                  <a:lnTo>
                    <a:pt x="8" y="50"/>
                  </a:lnTo>
                  <a:lnTo>
                    <a:pt x="0" y="38"/>
                  </a:lnTo>
                  <a:lnTo>
                    <a:pt x="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1" name="Freeform 303"/>
            <p:cNvSpPr>
              <a:spLocks/>
            </p:cNvSpPr>
            <p:nvPr/>
          </p:nvSpPr>
          <p:spPr bwMode="auto">
            <a:xfrm>
              <a:off x="4824413" y="3424238"/>
              <a:ext cx="133350" cy="85725"/>
            </a:xfrm>
            <a:custGeom>
              <a:avLst/>
              <a:gdLst/>
              <a:ahLst/>
              <a:cxnLst>
                <a:cxn ang="0">
                  <a:pos x="8" y="52"/>
                </a:cxn>
                <a:cxn ang="0">
                  <a:pos x="6" y="40"/>
                </a:cxn>
                <a:cxn ang="0">
                  <a:pos x="0" y="36"/>
                </a:cxn>
                <a:cxn ang="0">
                  <a:pos x="0" y="30"/>
                </a:cxn>
                <a:cxn ang="0">
                  <a:pos x="6" y="20"/>
                </a:cxn>
                <a:cxn ang="0">
                  <a:pos x="0" y="12"/>
                </a:cxn>
                <a:cxn ang="0">
                  <a:pos x="0" y="8"/>
                </a:cxn>
                <a:cxn ang="0">
                  <a:pos x="2" y="2"/>
                </a:cxn>
                <a:cxn ang="0">
                  <a:pos x="6" y="0"/>
                </a:cxn>
                <a:cxn ang="0">
                  <a:pos x="8" y="2"/>
                </a:cxn>
                <a:cxn ang="0">
                  <a:pos x="6" y="6"/>
                </a:cxn>
                <a:cxn ang="0">
                  <a:pos x="10" y="8"/>
                </a:cxn>
                <a:cxn ang="0">
                  <a:pos x="42" y="10"/>
                </a:cxn>
                <a:cxn ang="0">
                  <a:pos x="62" y="2"/>
                </a:cxn>
                <a:cxn ang="0">
                  <a:pos x="66" y="2"/>
                </a:cxn>
                <a:cxn ang="0">
                  <a:pos x="76" y="4"/>
                </a:cxn>
                <a:cxn ang="0">
                  <a:pos x="80" y="8"/>
                </a:cxn>
                <a:cxn ang="0">
                  <a:pos x="84" y="8"/>
                </a:cxn>
                <a:cxn ang="0">
                  <a:pos x="82" y="14"/>
                </a:cxn>
                <a:cxn ang="0">
                  <a:pos x="78" y="16"/>
                </a:cxn>
                <a:cxn ang="0">
                  <a:pos x="76" y="20"/>
                </a:cxn>
                <a:cxn ang="0">
                  <a:pos x="76" y="26"/>
                </a:cxn>
                <a:cxn ang="0">
                  <a:pos x="70" y="32"/>
                </a:cxn>
                <a:cxn ang="0">
                  <a:pos x="76" y="42"/>
                </a:cxn>
                <a:cxn ang="0">
                  <a:pos x="68" y="42"/>
                </a:cxn>
                <a:cxn ang="0">
                  <a:pos x="64" y="40"/>
                </a:cxn>
                <a:cxn ang="0">
                  <a:pos x="54" y="44"/>
                </a:cxn>
                <a:cxn ang="0">
                  <a:pos x="50" y="44"/>
                </a:cxn>
                <a:cxn ang="0">
                  <a:pos x="50" y="50"/>
                </a:cxn>
                <a:cxn ang="0">
                  <a:pos x="48" y="52"/>
                </a:cxn>
                <a:cxn ang="0">
                  <a:pos x="42" y="54"/>
                </a:cxn>
                <a:cxn ang="0">
                  <a:pos x="28" y="48"/>
                </a:cxn>
                <a:cxn ang="0">
                  <a:pos x="8" y="52"/>
                </a:cxn>
                <a:cxn ang="0">
                  <a:pos x="8" y="52"/>
                </a:cxn>
              </a:cxnLst>
              <a:rect l="0" t="0" r="r" b="b"/>
              <a:pathLst>
                <a:path w="84" h="54">
                  <a:moveTo>
                    <a:pt x="8" y="52"/>
                  </a:moveTo>
                  <a:lnTo>
                    <a:pt x="6" y="40"/>
                  </a:lnTo>
                  <a:lnTo>
                    <a:pt x="0" y="36"/>
                  </a:lnTo>
                  <a:lnTo>
                    <a:pt x="0" y="30"/>
                  </a:lnTo>
                  <a:lnTo>
                    <a:pt x="6" y="20"/>
                  </a:lnTo>
                  <a:lnTo>
                    <a:pt x="0" y="12"/>
                  </a:lnTo>
                  <a:lnTo>
                    <a:pt x="0" y="8"/>
                  </a:lnTo>
                  <a:lnTo>
                    <a:pt x="2" y="2"/>
                  </a:lnTo>
                  <a:lnTo>
                    <a:pt x="6" y="0"/>
                  </a:lnTo>
                  <a:lnTo>
                    <a:pt x="8" y="2"/>
                  </a:lnTo>
                  <a:lnTo>
                    <a:pt x="6" y="6"/>
                  </a:lnTo>
                  <a:lnTo>
                    <a:pt x="10" y="8"/>
                  </a:lnTo>
                  <a:lnTo>
                    <a:pt x="42" y="10"/>
                  </a:lnTo>
                  <a:lnTo>
                    <a:pt x="62" y="2"/>
                  </a:lnTo>
                  <a:lnTo>
                    <a:pt x="66" y="2"/>
                  </a:lnTo>
                  <a:lnTo>
                    <a:pt x="76" y="4"/>
                  </a:lnTo>
                  <a:lnTo>
                    <a:pt x="80" y="8"/>
                  </a:lnTo>
                  <a:lnTo>
                    <a:pt x="84" y="8"/>
                  </a:lnTo>
                  <a:lnTo>
                    <a:pt x="82" y="14"/>
                  </a:lnTo>
                  <a:lnTo>
                    <a:pt x="78" y="16"/>
                  </a:lnTo>
                  <a:lnTo>
                    <a:pt x="76" y="20"/>
                  </a:lnTo>
                  <a:lnTo>
                    <a:pt x="76" y="26"/>
                  </a:lnTo>
                  <a:lnTo>
                    <a:pt x="70" y="32"/>
                  </a:lnTo>
                  <a:lnTo>
                    <a:pt x="76" y="42"/>
                  </a:lnTo>
                  <a:lnTo>
                    <a:pt x="68" y="42"/>
                  </a:lnTo>
                  <a:lnTo>
                    <a:pt x="64" y="40"/>
                  </a:lnTo>
                  <a:lnTo>
                    <a:pt x="54" y="44"/>
                  </a:lnTo>
                  <a:lnTo>
                    <a:pt x="50" y="44"/>
                  </a:lnTo>
                  <a:lnTo>
                    <a:pt x="50" y="50"/>
                  </a:lnTo>
                  <a:lnTo>
                    <a:pt x="48" y="52"/>
                  </a:lnTo>
                  <a:lnTo>
                    <a:pt x="42" y="54"/>
                  </a:lnTo>
                  <a:lnTo>
                    <a:pt x="28" y="48"/>
                  </a:lnTo>
                  <a:lnTo>
                    <a:pt x="8" y="52"/>
                  </a:lnTo>
                  <a:lnTo>
                    <a:pt x="8"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2" name="Freeform 304"/>
            <p:cNvSpPr>
              <a:spLocks/>
            </p:cNvSpPr>
            <p:nvPr/>
          </p:nvSpPr>
          <p:spPr bwMode="auto">
            <a:xfrm>
              <a:off x="4691063" y="3290888"/>
              <a:ext cx="142875" cy="85725"/>
            </a:xfrm>
            <a:custGeom>
              <a:avLst/>
              <a:gdLst/>
              <a:ahLst/>
              <a:cxnLst>
                <a:cxn ang="0">
                  <a:pos x="90" y="12"/>
                </a:cxn>
                <a:cxn ang="0">
                  <a:pos x="86" y="6"/>
                </a:cxn>
                <a:cxn ang="0">
                  <a:pos x="80" y="2"/>
                </a:cxn>
                <a:cxn ang="0">
                  <a:pos x="62" y="0"/>
                </a:cxn>
                <a:cxn ang="0">
                  <a:pos x="58" y="2"/>
                </a:cxn>
                <a:cxn ang="0">
                  <a:pos x="56" y="6"/>
                </a:cxn>
                <a:cxn ang="0">
                  <a:pos x="52" y="8"/>
                </a:cxn>
                <a:cxn ang="0">
                  <a:pos x="48" y="6"/>
                </a:cxn>
                <a:cxn ang="0">
                  <a:pos x="36" y="10"/>
                </a:cxn>
                <a:cxn ang="0">
                  <a:pos x="30" y="16"/>
                </a:cxn>
                <a:cxn ang="0">
                  <a:pos x="22" y="16"/>
                </a:cxn>
                <a:cxn ang="0">
                  <a:pos x="14" y="10"/>
                </a:cxn>
                <a:cxn ang="0">
                  <a:pos x="12" y="16"/>
                </a:cxn>
                <a:cxn ang="0">
                  <a:pos x="6" y="16"/>
                </a:cxn>
                <a:cxn ang="0">
                  <a:pos x="6" y="18"/>
                </a:cxn>
                <a:cxn ang="0">
                  <a:pos x="6" y="20"/>
                </a:cxn>
                <a:cxn ang="0">
                  <a:pos x="4" y="24"/>
                </a:cxn>
                <a:cxn ang="0">
                  <a:pos x="4" y="30"/>
                </a:cxn>
                <a:cxn ang="0">
                  <a:pos x="0" y="32"/>
                </a:cxn>
                <a:cxn ang="0">
                  <a:pos x="4" y="34"/>
                </a:cxn>
                <a:cxn ang="0">
                  <a:pos x="6" y="40"/>
                </a:cxn>
                <a:cxn ang="0">
                  <a:pos x="18" y="50"/>
                </a:cxn>
                <a:cxn ang="0">
                  <a:pos x="24" y="54"/>
                </a:cxn>
                <a:cxn ang="0">
                  <a:pos x="36" y="52"/>
                </a:cxn>
                <a:cxn ang="0">
                  <a:pos x="48" y="46"/>
                </a:cxn>
                <a:cxn ang="0">
                  <a:pos x="54" y="46"/>
                </a:cxn>
                <a:cxn ang="0">
                  <a:pos x="56" y="48"/>
                </a:cxn>
                <a:cxn ang="0">
                  <a:pos x="68" y="44"/>
                </a:cxn>
                <a:cxn ang="0">
                  <a:pos x="76" y="26"/>
                </a:cxn>
                <a:cxn ang="0">
                  <a:pos x="80" y="20"/>
                </a:cxn>
                <a:cxn ang="0">
                  <a:pos x="90" y="12"/>
                </a:cxn>
                <a:cxn ang="0">
                  <a:pos x="90" y="12"/>
                </a:cxn>
              </a:cxnLst>
              <a:rect l="0" t="0" r="r" b="b"/>
              <a:pathLst>
                <a:path w="90" h="54">
                  <a:moveTo>
                    <a:pt x="90" y="12"/>
                  </a:moveTo>
                  <a:lnTo>
                    <a:pt x="86" y="6"/>
                  </a:lnTo>
                  <a:lnTo>
                    <a:pt x="80" y="2"/>
                  </a:lnTo>
                  <a:lnTo>
                    <a:pt x="62" y="0"/>
                  </a:lnTo>
                  <a:lnTo>
                    <a:pt x="58" y="2"/>
                  </a:lnTo>
                  <a:lnTo>
                    <a:pt x="56" y="6"/>
                  </a:lnTo>
                  <a:lnTo>
                    <a:pt x="52" y="8"/>
                  </a:lnTo>
                  <a:lnTo>
                    <a:pt x="48" y="6"/>
                  </a:lnTo>
                  <a:lnTo>
                    <a:pt x="36" y="10"/>
                  </a:lnTo>
                  <a:lnTo>
                    <a:pt x="30" y="16"/>
                  </a:lnTo>
                  <a:lnTo>
                    <a:pt x="22" y="16"/>
                  </a:lnTo>
                  <a:lnTo>
                    <a:pt x="14" y="10"/>
                  </a:lnTo>
                  <a:lnTo>
                    <a:pt x="12" y="16"/>
                  </a:lnTo>
                  <a:lnTo>
                    <a:pt x="6" y="16"/>
                  </a:lnTo>
                  <a:lnTo>
                    <a:pt x="6" y="18"/>
                  </a:lnTo>
                  <a:lnTo>
                    <a:pt x="6" y="20"/>
                  </a:lnTo>
                  <a:lnTo>
                    <a:pt x="4" y="24"/>
                  </a:lnTo>
                  <a:lnTo>
                    <a:pt x="4" y="30"/>
                  </a:lnTo>
                  <a:lnTo>
                    <a:pt x="0" y="32"/>
                  </a:lnTo>
                  <a:lnTo>
                    <a:pt x="4" y="34"/>
                  </a:lnTo>
                  <a:lnTo>
                    <a:pt x="6" y="40"/>
                  </a:lnTo>
                  <a:lnTo>
                    <a:pt x="18" y="50"/>
                  </a:lnTo>
                  <a:lnTo>
                    <a:pt x="24" y="54"/>
                  </a:lnTo>
                  <a:lnTo>
                    <a:pt x="36" y="52"/>
                  </a:lnTo>
                  <a:lnTo>
                    <a:pt x="48" y="46"/>
                  </a:lnTo>
                  <a:lnTo>
                    <a:pt x="54" y="46"/>
                  </a:lnTo>
                  <a:lnTo>
                    <a:pt x="56" y="48"/>
                  </a:lnTo>
                  <a:lnTo>
                    <a:pt x="68" y="44"/>
                  </a:lnTo>
                  <a:lnTo>
                    <a:pt x="76" y="26"/>
                  </a:lnTo>
                  <a:lnTo>
                    <a:pt x="80" y="20"/>
                  </a:lnTo>
                  <a:lnTo>
                    <a:pt x="90" y="12"/>
                  </a:lnTo>
                  <a:lnTo>
                    <a:pt x="9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3" name="Freeform 305"/>
            <p:cNvSpPr>
              <a:spLocks/>
            </p:cNvSpPr>
            <p:nvPr/>
          </p:nvSpPr>
          <p:spPr bwMode="auto">
            <a:xfrm>
              <a:off x="4633913" y="3341688"/>
              <a:ext cx="66675" cy="47625"/>
            </a:xfrm>
            <a:custGeom>
              <a:avLst/>
              <a:gdLst/>
              <a:ahLst/>
              <a:cxnLst>
                <a:cxn ang="0">
                  <a:pos x="2" y="28"/>
                </a:cxn>
                <a:cxn ang="0">
                  <a:pos x="12" y="30"/>
                </a:cxn>
                <a:cxn ang="0">
                  <a:pos x="16" y="26"/>
                </a:cxn>
                <a:cxn ang="0">
                  <a:pos x="18" y="30"/>
                </a:cxn>
                <a:cxn ang="0">
                  <a:pos x="20" y="28"/>
                </a:cxn>
                <a:cxn ang="0">
                  <a:pos x="24" y="30"/>
                </a:cxn>
                <a:cxn ang="0">
                  <a:pos x="24" y="30"/>
                </a:cxn>
                <a:cxn ang="0">
                  <a:pos x="24" y="24"/>
                </a:cxn>
                <a:cxn ang="0">
                  <a:pos x="30" y="20"/>
                </a:cxn>
                <a:cxn ang="0">
                  <a:pos x="30" y="18"/>
                </a:cxn>
                <a:cxn ang="0">
                  <a:pos x="28" y="16"/>
                </a:cxn>
                <a:cxn ang="0">
                  <a:pos x="30" y="14"/>
                </a:cxn>
                <a:cxn ang="0">
                  <a:pos x="38" y="10"/>
                </a:cxn>
                <a:cxn ang="0">
                  <a:pos x="38" y="6"/>
                </a:cxn>
                <a:cxn ang="0">
                  <a:pos x="42" y="8"/>
                </a:cxn>
                <a:cxn ang="0">
                  <a:pos x="42" y="8"/>
                </a:cxn>
                <a:cxn ang="0">
                  <a:pos x="40" y="2"/>
                </a:cxn>
                <a:cxn ang="0">
                  <a:pos x="36" y="0"/>
                </a:cxn>
                <a:cxn ang="0">
                  <a:pos x="34" y="4"/>
                </a:cxn>
                <a:cxn ang="0">
                  <a:pos x="18" y="6"/>
                </a:cxn>
                <a:cxn ang="0">
                  <a:pos x="14" y="10"/>
                </a:cxn>
                <a:cxn ang="0">
                  <a:pos x="4" y="8"/>
                </a:cxn>
                <a:cxn ang="0">
                  <a:pos x="0" y="14"/>
                </a:cxn>
                <a:cxn ang="0">
                  <a:pos x="2" y="14"/>
                </a:cxn>
                <a:cxn ang="0">
                  <a:pos x="2" y="18"/>
                </a:cxn>
                <a:cxn ang="0">
                  <a:pos x="2" y="20"/>
                </a:cxn>
                <a:cxn ang="0">
                  <a:pos x="8" y="26"/>
                </a:cxn>
                <a:cxn ang="0">
                  <a:pos x="4" y="26"/>
                </a:cxn>
                <a:cxn ang="0">
                  <a:pos x="2" y="28"/>
                </a:cxn>
                <a:cxn ang="0">
                  <a:pos x="2" y="28"/>
                </a:cxn>
              </a:cxnLst>
              <a:rect l="0" t="0" r="r" b="b"/>
              <a:pathLst>
                <a:path w="42" h="30">
                  <a:moveTo>
                    <a:pt x="2" y="28"/>
                  </a:moveTo>
                  <a:lnTo>
                    <a:pt x="12" y="30"/>
                  </a:lnTo>
                  <a:lnTo>
                    <a:pt x="16" y="26"/>
                  </a:lnTo>
                  <a:lnTo>
                    <a:pt x="18" y="30"/>
                  </a:lnTo>
                  <a:lnTo>
                    <a:pt x="20" y="28"/>
                  </a:lnTo>
                  <a:lnTo>
                    <a:pt x="24" y="30"/>
                  </a:lnTo>
                  <a:lnTo>
                    <a:pt x="24" y="30"/>
                  </a:lnTo>
                  <a:lnTo>
                    <a:pt x="24" y="24"/>
                  </a:lnTo>
                  <a:lnTo>
                    <a:pt x="30" y="20"/>
                  </a:lnTo>
                  <a:lnTo>
                    <a:pt x="30" y="18"/>
                  </a:lnTo>
                  <a:lnTo>
                    <a:pt x="28" y="16"/>
                  </a:lnTo>
                  <a:lnTo>
                    <a:pt x="30" y="14"/>
                  </a:lnTo>
                  <a:lnTo>
                    <a:pt x="38" y="10"/>
                  </a:lnTo>
                  <a:lnTo>
                    <a:pt x="38" y="6"/>
                  </a:lnTo>
                  <a:lnTo>
                    <a:pt x="42" y="8"/>
                  </a:lnTo>
                  <a:lnTo>
                    <a:pt x="42" y="8"/>
                  </a:lnTo>
                  <a:lnTo>
                    <a:pt x="40" y="2"/>
                  </a:lnTo>
                  <a:lnTo>
                    <a:pt x="36" y="0"/>
                  </a:lnTo>
                  <a:lnTo>
                    <a:pt x="34" y="4"/>
                  </a:lnTo>
                  <a:lnTo>
                    <a:pt x="18" y="6"/>
                  </a:lnTo>
                  <a:lnTo>
                    <a:pt x="14" y="10"/>
                  </a:lnTo>
                  <a:lnTo>
                    <a:pt x="4" y="8"/>
                  </a:lnTo>
                  <a:lnTo>
                    <a:pt x="0" y="14"/>
                  </a:lnTo>
                  <a:lnTo>
                    <a:pt x="2" y="14"/>
                  </a:lnTo>
                  <a:lnTo>
                    <a:pt x="2" y="18"/>
                  </a:lnTo>
                  <a:lnTo>
                    <a:pt x="2" y="20"/>
                  </a:lnTo>
                  <a:lnTo>
                    <a:pt x="8" y="26"/>
                  </a:lnTo>
                  <a:lnTo>
                    <a:pt x="4" y="26"/>
                  </a:lnTo>
                  <a:lnTo>
                    <a:pt x="2" y="28"/>
                  </a:lnTo>
                  <a:lnTo>
                    <a:pt x="2"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4" name="Freeform 306"/>
            <p:cNvSpPr>
              <a:spLocks/>
            </p:cNvSpPr>
            <p:nvPr/>
          </p:nvSpPr>
          <p:spPr bwMode="auto">
            <a:xfrm>
              <a:off x="4706938" y="3259138"/>
              <a:ext cx="117475" cy="57150"/>
            </a:xfrm>
            <a:custGeom>
              <a:avLst/>
              <a:gdLst/>
              <a:ahLst/>
              <a:cxnLst>
                <a:cxn ang="0">
                  <a:pos x="70" y="22"/>
                </a:cxn>
                <a:cxn ang="0">
                  <a:pos x="52" y="20"/>
                </a:cxn>
                <a:cxn ang="0">
                  <a:pos x="48" y="22"/>
                </a:cxn>
                <a:cxn ang="0">
                  <a:pos x="46" y="26"/>
                </a:cxn>
                <a:cxn ang="0">
                  <a:pos x="42" y="28"/>
                </a:cxn>
                <a:cxn ang="0">
                  <a:pos x="38" y="26"/>
                </a:cxn>
                <a:cxn ang="0">
                  <a:pos x="26" y="30"/>
                </a:cxn>
                <a:cxn ang="0">
                  <a:pos x="20" y="36"/>
                </a:cxn>
                <a:cxn ang="0">
                  <a:pos x="12" y="36"/>
                </a:cxn>
                <a:cxn ang="0">
                  <a:pos x="4" y="30"/>
                </a:cxn>
                <a:cxn ang="0">
                  <a:pos x="0" y="20"/>
                </a:cxn>
                <a:cxn ang="0">
                  <a:pos x="4" y="16"/>
                </a:cxn>
                <a:cxn ang="0">
                  <a:pos x="10" y="16"/>
                </a:cxn>
                <a:cxn ang="0">
                  <a:pos x="14" y="14"/>
                </a:cxn>
                <a:cxn ang="0">
                  <a:pos x="16" y="10"/>
                </a:cxn>
                <a:cxn ang="0">
                  <a:pos x="18" y="6"/>
                </a:cxn>
                <a:cxn ang="0">
                  <a:pos x="26" y="0"/>
                </a:cxn>
                <a:cxn ang="0">
                  <a:pos x="30" y="2"/>
                </a:cxn>
                <a:cxn ang="0">
                  <a:pos x="34" y="0"/>
                </a:cxn>
                <a:cxn ang="0">
                  <a:pos x="40" y="6"/>
                </a:cxn>
                <a:cxn ang="0">
                  <a:pos x="48" y="2"/>
                </a:cxn>
                <a:cxn ang="0">
                  <a:pos x="54" y="4"/>
                </a:cxn>
                <a:cxn ang="0">
                  <a:pos x="62" y="2"/>
                </a:cxn>
                <a:cxn ang="0">
                  <a:pos x="74" y="8"/>
                </a:cxn>
                <a:cxn ang="0">
                  <a:pos x="70" y="22"/>
                </a:cxn>
                <a:cxn ang="0">
                  <a:pos x="70" y="22"/>
                </a:cxn>
              </a:cxnLst>
              <a:rect l="0" t="0" r="r" b="b"/>
              <a:pathLst>
                <a:path w="74" h="36">
                  <a:moveTo>
                    <a:pt x="70" y="22"/>
                  </a:moveTo>
                  <a:lnTo>
                    <a:pt x="52" y="20"/>
                  </a:lnTo>
                  <a:lnTo>
                    <a:pt x="48" y="22"/>
                  </a:lnTo>
                  <a:lnTo>
                    <a:pt x="46" y="26"/>
                  </a:lnTo>
                  <a:lnTo>
                    <a:pt x="42" y="28"/>
                  </a:lnTo>
                  <a:lnTo>
                    <a:pt x="38" y="26"/>
                  </a:lnTo>
                  <a:lnTo>
                    <a:pt x="26" y="30"/>
                  </a:lnTo>
                  <a:lnTo>
                    <a:pt x="20" y="36"/>
                  </a:lnTo>
                  <a:lnTo>
                    <a:pt x="12" y="36"/>
                  </a:lnTo>
                  <a:lnTo>
                    <a:pt x="4" y="30"/>
                  </a:lnTo>
                  <a:lnTo>
                    <a:pt x="0" y="20"/>
                  </a:lnTo>
                  <a:lnTo>
                    <a:pt x="4" y="16"/>
                  </a:lnTo>
                  <a:lnTo>
                    <a:pt x="10" y="16"/>
                  </a:lnTo>
                  <a:lnTo>
                    <a:pt x="14" y="14"/>
                  </a:lnTo>
                  <a:lnTo>
                    <a:pt x="16" y="10"/>
                  </a:lnTo>
                  <a:lnTo>
                    <a:pt x="18" y="6"/>
                  </a:lnTo>
                  <a:lnTo>
                    <a:pt x="26" y="0"/>
                  </a:lnTo>
                  <a:lnTo>
                    <a:pt x="30" y="2"/>
                  </a:lnTo>
                  <a:lnTo>
                    <a:pt x="34" y="0"/>
                  </a:lnTo>
                  <a:lnTo>
                    <a:pt x="40" y="6"/>
                  </a:lnTo>
                  <a:lnTo>
                    <a:pt x="48" y="2"/>
                  </a:lnTo>
                  <a:lnTo>
                    <a:pt x="54" y="4"/>
                  </a:lnTo>
                  <a:lnTo>
                    <a:pt x="62" y="2"/>
                  </a:lnTo>
                  <a:lnTo>
                    <a:pt x="74" y="8"/>
                  </a:lnTo>
                  <a:lnTo>
                    <a:pt x="70" y="22"/>
                  </a:lnTo>
                  <a:lnTo>
                    <a:pt x="70"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5" name="Freeform 307"/>
            <p:cNvSpPr>
              <a:spLocks/>
            </p:cNvSpPr>
            <p:nvPr/>
          </p:nvSpPr>
          <p:spPr bwMode="auto">
            <a:xfrm>
              <a:off x="4602163" y="3205163"/>
              <a:ext cx="146050" cy="85725"/>
            </a:xfrm>
            <a:custGeom>
              <a:avLst/>
              <a:gdLst/>
              <a:ahLst/>
              <a:cxnLst>
                <a:cxn ang="0">
                  <a:pos x="92" y="34"/>
                </a:cxn>
                <a:cxn ang="0">
                  <a:pos x="88" y="32"/>
                </a:cxn>
                <a:cxn ang="0">
                  <a:pos x="84" y="24"/>
                </a:cxn>
                <a:cxn ang="0">
                  <a:pos x="78" y="22"/>
                </a:cxn>
                <a:cxn ang="0">
                  <a:pos x="78" y="18"/>
                </a:cxn>
                <a:cxn ang="0">
                  <a:pos x="66" y="16"/>
                </a:cxn>
                <a:cxn ang="0">
                  <a:pos x="68" y="18"/>
                </a:cxn>
                <a:cxn ang="0">
                  <a:pos x="64" y="20"/>
                </a:cxn>
                <a:cxn ang="0">
                  <a:pos x="58" y="16"/>
                </a:cxn>
                <a:cxn ang="0">
                  <a:pos x="58" y="12"/>
                </a:cxn>
                <a:cxn ang="0">
                  <a:pos x="54" y="8"/>
                </a:cxn>
                <a:cxn ang="0">
                  <a:pos x="46" y="8"/>
                </a:cxn>
                <a:cxn ang="0">
                  <a:pos x="42" y="4"/>
                </a:cxn>
                <a:cxn ang="0">
                  <a:pos x="40" y="8"/>
                </a:cxn>
                <a:cxn ang="0">
                  <a:pos x="38" y="6"/>
                </a:cxn>
                <a:cxn ang="0">
                  <a:pos x="30" y="0"/>
                </a:cxn>
                <a:cxn ang="0">
                  <a:pos x="30" y="6"/>
                </a:cxn>
                <a:cxn ang="0">
                  <a:pos x="6" y="18"/>
                </a:cxn>
                <a:cxn ang="0">
                  <a:pos x="6" y="20"/>
                </a:cxn>
                <a:cxn ang="0">
                  <a:pos x="0" y="18"/>
                </a:cxn>
                <a:cxn ang="0">
                  <a:pos x="0" y="20"/>
                </a:cxn>
                <a:cxn ang="0">
                  <a:pos x="6" y="24"/>
                </a:cxn>
                <a:cxn ang="0">
                  <a:pos x="6" y="32"/>
                </a:cxn>
                <a:cxn ang="0">
                  <a:pos x="8" y="34"/>
                </a:cxn>
                <a:cxn ang="0">
                  <a:pos x="24" y="50"/>
                </a:cxn>
                <a:cxn ang="0">
                  <a:pos x="30" y="52"/>
                </a:cxn>
                <a:cxn ang="0">
                  <a:pos x="36" y="52"/>
                </a:cxn>
                <a:cxn ang="0">
                  <a:pos x="40" y="50"/>
                </a:cxn>
                <a:cxn ang="0">
                  <a:pos x="42" y="44"/>
                </a:cxn>
                <a:cxn ang="0">
                  <a:pos x="50" y="46"/>
                </a:cxn>
                <a:cxn ang="0">
                  <a:pos x="56" y="50"/>
                </a:cxn>
                <a:cxn ang="0">
                  <a:pos x="64" y="48"/>
                </a:cxn>
                <a:cxn ang="0">
                  <a:pos x="66" y="54"/>
                </a:cxn>
                <a:cxn ang="0">
                  <a:pos x="70" y="50"/>
                </a:cxn>
                <a:cxn ang="0">
                  <a:pos x="76" y="50"/>
                </a:cxn>
                <a:cxn ang="0">
                  <a:pos x="80" y="48"/>
                </a:cxn>
                <a:cxn ang="0">
                  <a:pos x="82" y="44"/>
                </a:cxn>
                <a:cxn ang="0">
                  <a:pos x="84" y="40"/>
                </a:cxn>
                <a:cxn ang="0">
                  <a:pos x="92" y="34"/>
                </a:cxn>
                <a:cxn ang="0">
                  <a:pos x="92" y="34"/>
                </a:cxn>
              </a:cxnLst>
              <a:rect l="0" t="0" r="r" b="b"/>
              <a:pathLst>
                <a:path w="92" h="54">
                  <a:moveTo>
                    <a:pt x="92" y="34"/>
                  </a:moveTo>
                  <a:lnTo>
                    <a:pt x="88" y="32"/>
                  </a:lnTo>
                  <a:lnTo>
                    <a:pt x="84" y="24"/>
                  </a:lnTo>
                  <a:lnTo>
                    <a:pt x="78" y="22"/>
                  </a:lnTo>
                  <a:lnTo>
                    <a:pt x="78" y="18"/>
                  </a:lnTo>
                  <a:lnTo>
                    <a:pt x="66" y="16"/>
                  </a:lnTo>
                  <a:lnTo>
                    <a:pt x="68" y="18"/>
                  </a:lnTo>
                  <a:lnTo>
                    <a:pt x="64" y="20"/>
                  </a:lnTo>
                  <a:lnTo>
                    <a:pt x="58" y="16"/>
                  </a:lnTo>
                  <a:lnTo>
                    <a:pt x="58" y="12"/>
                  </a:lnTo>
                  <a:lnTo>
                    <a:pt x="54" y="8"/>
                  </a:lnTo>
                  <a:lnTo>
                    <a:pt x="46" y="8"/>
                  </a:lnTo>
                  <a:lnTo>
                    <a:pt x="42" y="4"/>
                  </a:lnTo>
                  <a:lnTo>
                    <a:pt x="40" y="8"/>
                  </a:lnTo>
                  <a:lnTo>
                    <a:pt x="38" y="6"/>
                  </a:lnTo>
                  <a:lnTo>
                    <a:pt x="30" y="0"/>
                  </a:lnTo>
                  <a:lnTo>
                    <a:pt x="30" y="6"/>
                  </a:lnTo>
                  <a:lnTo>
                    <a:pt x="6" y="18"/>
                  </a:lnTo>
                  <a:lnTo>
                    <a:pt x="6" y="20"/>
                  </a:lnTo>
                  <a:lnTo>
                    <a:pt x="0" y="18"/>
                  </a:lnTo>
                  <a:lnTo>
                    <a:pt x="0" y="20"/>
                  </a:lnTo>
                  <a:lnTo>
                    <a:pt x="6" y="24"/>
                  </a:lnTo>
                  <a:lnTo>
                    <a:pt x="6" y="32"/>
                  </a:lnTo>
                  <a:lnTo>
                    <a:pt x="8" y="34"/>
                  </a:lnTo>
                  <a:lnTo>
                    <a:pt x="24" y="50"/>
                  </a:lnTo>
                  <a:lnTo>
                    <a:pt x="30" y="52"/>
                  </a:lnTo>
                  <a:lnTo>
                    <a:pt x="36" y="52"/>
                  </a:lnTo>
                  <a:lnTo>
                    <a:pt x="40" y="50"/>
                  </a:lnTo>
                  <a:lnTo>
                    <a:pt x="42" y="44"/>
                  </a:lnTo>
                  <a:lnTo>
                    <a:pt x="50" y="46"/>
                  </a:lnTo>
                  <a:lnTo>
                    <a:pt x="56" y="50"/>
                  </a:lnTo>
                  <a:lnTo>
                    <a:pt x="64" y="48"/>
                  </a:lnTo>
                  <a:lnTo>
                    <a:pt x="66" y="54"/>
                  </a:lnTo>
                  <a:lnTo>
                    <a:pt x="70" y="50"/>
                  </a:lnTo>
                  <a:lnTo>
                    <a:pt x="76" y="50"/>
                  </a:lnTo>
                  <a:lnTo>
                    <a:pt x="80" y="48"/>
                  </a:lnTo>
                  <a:lnTo>
                    <a:pt x="82" y="44"/>
                  </a:lnTo>
                  <a:lnTo>
                    <a:pt x="84" y="40"/>
                  </a:lnTo>
                  <a:lnTo>
                    <a:pt x="92" y="34"/>
                  </a:lnTo>
                  <a:lnTo>
                    <a:pt x="92"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6" name="Freeform 308"/>
            <p:cNvSpPr>
              <a:spLocks/>
            </p:cNvSpPr>
            <p:nvPr/>
          </p:nvSpPr>
          <p:spPr bwMode="auto">
            <a:xfrm>
              <a:off x="4551363" y="3275013"/>
              <a:ext cx="161925" cy="82550"/>
            </a:xfrm>
            <a:custGeom>
              <a:avLst/>
              <a:gdLst/>
              <a:ahLst/>
              <a:cxnLst>
                <a:cxn ang="0">
                  <a:pos x="56" y="50"/>
                </a:cxn>
                <a:cxn ang="0">
                  <a:pos x="40" y="46"/>
                </a:cxn>
                <a:cxn ang="0">
                  <a:pos x="36" y="44"/>
                </a:cxn>
                <a:cxn ang="0">
                  <a:pos x="34" y="40"/>
                </a:cxn>
                <a:cxn ang="0">
                  <a:pos x="16" y="44"/>
                </a:cxn>
                <a:cxn ang="0">
                  <a:pos x="12" y="44"/>
                </a:cxn>
                <a:cxn ang="0">
                  <a:pos x="2" y="40"/>
                </a:cxn>
                <a:cxn ang="0">
                  <a:pos x="0" y="38"/>
                </a:cxn>
                <a:cxn ang="0">
                  <a:pos x="2" y="32"/>
                </a:cxn>
                <a:cxn ang="0">
                  <a:pos x="0" y="32"/>
                </a:cxn>
                <a:cxn ang="0">
                  <a:pos x="4" y="30"/>
                </a:cxn>
                <a:cxn ang="0">
                  <a:pos x="10" y="34"/>
                </a:cxn>
                <a:cxn ang="0">
                  <a:pos x="14" y="30"/>
                </a:cxn>
                <a:cxn ang="0">
                  <a:pos x="22" y="32"/>
                </a:cxn>
                <a:cxn ang="0">
                  <a:pos x="36" y="26"/>
                </a:cxn>
                <a:cxn ang="0">
                  <a:pos x="44" y="28"/>
                </a:cxn>
                <a:cxn ang="0">
                  <a:pos x="44" y="30"/>
                </a:cxn>
                <a:cxn ang="0">
                  <a:pos x="46" y="28"/>
                </a:cxn>
                <a:cxn ang="0">
                  <a:pos x="44" y="18"/>
                </a:cxn>
                <a:cxn ang="0">
                  <a:pos x="46" y="16"/>
                </a:cxn>
                <a:cxn ang="0">
                  <a:pos x="50" y="14"/>
                </a:cxn>
                <a:cxn ang="0">
                  <a:pos x="52" y="10"/>
                </a:cxn>
                <a:cxn ang="0">
                  <a:pos x="56" y="8"/>
                </a:cxn>
                <a:cxn ang="0">
                  <a:pos x="56" y="6"/>
                </a:cxn>
                <a:cxn ang="0">
                  <a:pos x="62" y="8"/>
                </a:cxn>
                <a:cxn ang="0">
                  <a:pos x="68" y="8"/>
                </a:cxn>
                <a:cxn ang="0">
                  <a:pos x="72" y="6"/>
                </a:cxn>
                <a:cxn ang="0">
                  <a:pos x="74" y="0"/>
                </a:cxn>
                <a:cxn ang="0">
                  <a:pos x="82" y="2"/>
                </a:cxn>
                <a:cxn ang="0">
                  <a:pos x="88" y="6"/>
                </a:cxn>
                <a:cxn ang="0">
                  <a:pos x="96" y="4"/>
                </a:cxn>
                <a:cxn ang="0">
                  <a:pos x="98" y="10"/>
                </a:cxn>
                <a:cxn ang="0">
                  <a:pos x="102" y="20"/>
                </a:cxn>
                <a:cxn ang="0">
                  <a:pos x="100" y="26"/>
                </a:cxn>
                <a:cxn ang="0">
                  <a:pos x="94" y="26"/>
                </a:cxn>
                <a:cxn ang="0">
                  <a:pos x="94" y="28"/>
                </a:cxn>
                <a:cxn ang="0">
                  <a:pos x="94" y="30"/>
                </a:cxn>
                <a:cxn ang="0">
                  <a:pos x="92" y="34"/>
                </a:cxn>
                <a:cxn ang="0">
                  <a:pos x="92" y="40"/>
                </a:cxn>
                <a:cxn ang="0">
                  <a:pos x="88" y="42"/>
                </a:cxn>
                <a:cxn ang="0">
                  <a:pos x="86" y="46"/>
                </a:cxn>
                <a:cxn ang="0">
                  <a:pos x="70" y="48"/>
                </a:cxn>
                <a:cxn ang="0">
                  <a:pos x="66" y="52"/>
                </a:cxn>
                <a:cxn ang="0">
                  <a:pos x="56" y="50"/>
                </a:cxn>
                <a:cxn ang="0">
                  <a:pos x="56" y="50"/>
                </a:cxn>
              </a:cxnLst>
              <a:rect l="0" t="0" r="r" b="b"/>
              <a:pathLst>
                <a:path w="102" h="52">
                  <a:moveTo>
                    <a:pt x="56" y="50"/>
                  </a:moveTo>
                  <a:lnTo>
                    <a:pt x="40" y="46"/>
                  </a:lnTo>
                  <a:lnTo>
                    <a:pt x="36" y="44"/>
                  </a:lnTo>
                  <a:lnTo>
                    <a:pt x="34" y="40"/>
                  </a:lnTo>
                  <a:lnTo>
                    <a:pt x="16" y="44"/>
                  </a:lnTo>
                  <a:lnTo>
                    <a:pt x="12" y="44"/>
                  </a:lnTo>
                  <a:lnTo>
                    <a:pt x="2" y="40"/>
                  </a:lnTo>
                  <a:lnTo>
                    <a:pt x="0" y="38"/>
                  </a:lnTo>
                  <a:lnTo>
                    <a:pt x="2" y="32"/>
                  </a:lnTo>
                  <a:lnTo>
                    <a:pt x="0" y="32"/>
                  </a:lnTo>
                  <a:lnTo>
                    <a:pt x="4" y="30"/>
                  </a:lnTo>
                  <a:lnTo>
                    <a:pt x="10" y="34"/>
                  </a:lnTo>
                  <a:lnTo>
                    <a:pt x="14" y="30"/>
                  </a:lnTo>
                  <a:lnTo>
                    <a:pt x="22" y="32"/>
                  </a:lnTo>
                  <a:lnTo>
                    <a:pt x="36" y="26"/>
                  </a:lnTo>
                  <a:lnTo>
                    <a:pt x="44" y="28"/>
                  </a:lnTo>
                  <a:lnTo>
                    <a:pt x="44" y="30"/>
                  </a:lnTo>
                  <a:lnTo>
                    <a:pt x="46" y="28"/>
                  </a:lnTo>
                  <a:lnTo>
                    <a:pt x="44" y="18"/>
                  </a:lnTo>
                  <a:lnTo>
                    <a:pt x="46" y="16"/>
                  </a:lnTo>
                  <a:lnTo>
                    <a:pt x="50" y="14"/>
                  </a:lnTo>
                  <a:lnTo>
                    <a:pt x="52" y="10"/>
                  </a:lnTo>
                  <a:lnTo>
                    <a:pt x="56" y="8"/>
                  </a:lnTo>
                  <a:lnTo>
                    <a:pt x="56" y="6"/>
                  </a:lnTo>
                  <a:lnTo>
                    <a:pt x="62" y="8"/>
                  </a:lnTo>
                  <a:lnTo>
                    <a:pt x="68" y="8"/>
                  </a:lnTo>
                  <a:lnTo>
                    <a:pt x="72" y="6"/>
                  </a:lnTo>
                  <a:lnTo>
                    <a:pt x="74" y="0"/>
                  </a:lnTo>
                  <a:lnTo>
                    <a:pt x="82" y="2"/>
                  </a:lnTo>
                  <a:lnTo>
                    <a:pt x="88" y="6"/>
                  </a:lnTo>
                  <a:lnTo>
                    <a:pt x="96" y="4"/>
                  </a:lnTo>
                  <a:lnTo>
                    <a:pt x="98" y="10"/>
                  </a:lnTo>
                  <a:lnTo>
                    <a:pt x="102" y="20"/>
                  </a:lnTo>
                  <a:lnTo>
                    <a:pt x="100" y="26"/>
                  </a:lnTo>
                  <a:lnTo>
                    <a:pt x="94" y="26"/>
                  </a:lnTo>
                  <a:lnTo>
                    <a:pt x="94" y="28"/>
                  </a:lnTo>
                  <a:lnTo>
                    <a:pt x="94" y="30"/>
                  </a:lnTo>
                  <a:lnTo>
                    <a:pt x="92" y="34"/>
                  </a:lnTo>
                  <a:lnTo>
                    <a:pt x="92" y="40"/>
                  </a:lnTo>
                  <a:lnTo>
                    <a:pt x="88" y="42"/>
                  </a:lnTo>
                  <a:lnTo>
                    <a:pt x="86" y="46"/>
                  </a:lnTo>
                  <a:lnTo>
                    <a:pt x="70" y="48"/>
                  </a:lnTo>
                  <a:lnTo>
                    <a:pt x="66" y="52"/>
                  </a:lnTo>
                  <a:lnTo>
                    <a:pt x="56" y="50"/>
                  </a:lnTo>
                  <a:lnTo>
                    <a:pt x="56"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7" name="Freeform 309"/>
            <p:cNvSpPr>
              <a:spLocks/>
            </p:cNvSpPr>
            <p:nvPr/>
          </p:nvSpPr>
          <p:spPr bwMode="auto">
            <a:xfrm>
              <a:off x="4551363" y="3325813"/>
              <a:ext cx="6350" cy="12700"/>
            </a:xfrm>
            <a:custGeom>
              <a:avLst/>
              <a:gdLst/>
              <a:ahLst/>
              <a:cxnLst>
                <a:cxn ang="0">
                  <a:pos x="2" y="8"/>
                </a:cxn>
                <a:cxn ang="0">
                  <a:pos x="4" y="4"/>
                </a:cxn>
                <a:cxn ang="0">
                  <a:pos x="2" y="0"/>
                </a:cxn>
                <a:cxn ang="0">
                  <a:pos x="0" y="6"/>
                </a:cxn>
                <a:cxn ang="0">
                  <a:pos x="2" y="8"/>
                </a:cxn>
                <a:cxn ang="0">
                  <a:pos x="2" y="8"/>
                </a:cxn>
              </a:cxnLst>
              <a:rect l="0" t="0" r="r" b="b"/>
              <a:pathLst>
                <a:path w="4" h="8">
                  <a:moveTo>
                    <a:pt x="2" y="8"/>
                  </a:moveTo>
                  <a:lnTo>
                    <a:pt x="4" y="4"/>
                  </a:lnTo>
                  <a:lnTo>
                    <a:pt x="2" y="0"/>
                  </a:lnTo>
                  <a:lnTo>
                    <a:pt x="0" y="6"/>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8" name="Freeform 310"/>
            <p:cNvSpPr>
              <a:spLocks/>
            </p:cNvSpPr>
            <p:nvPr/>
          </p:nvSpPr>
          <p:spPr bwMode="auto">
            <a:xfrm>
              <a:off x="4491038" y="3338513"/>
              <a:ext cx="250825" cy="263525"/>
            </a:xfrm>
            <a:custGeom>
              <a:avLst/>
              <a:gdLst/>
              <a:ahLst/>
              <a:cxnLst>
                <a:cxn ang="0">
                  <a:pos x="20" y="60"/>
                </a:cxn>
                <a:cxn ang="0">
                  <a:pos x="28" y="50"/>
                </a:cxn>
                <a:cxn ang="0">
                  <a:pos x="46" y="58"/>
                </a:cxn>
                <a:cxn ang="0">
                  <a:pos x="60" y="84"/>
                </a:cxn>
                <a:cxn ang="0">
                  <a:pos x="64" y="86"/>
                </a:cxn>
                <a:cxn ang="0">
                  <a:pos x="70" y="94"/>
                </a:cxn>
                <a:cxn ang="0">
                  <a:pos x="86" y="108"/>
                </a:cxn>
                <a:cxn ang="0">
                  <a:pos x="100" y="114"/>
                </a:cxn>
                <a:cxn ang="0">
                  <a:pos x="104" y="118"/>
                </a:cxn>
                <a:cxn ang="0">
                  <a:pos x="112" y="126"/>
                </a:cxn>
                <a:cxn ang="0">
                  <a:pos x="120" y="128"/>
                </a:cxn>
                <a:cxn ang="0">
                  <a:pos x="122" y="152"/>
                </a:cxn>
                <a:cxn ang="0">
                  <a:pos x="120" y="160"/>
                </a:cxn>
                <a:cxn ang="0">
                  <a:pos x="126" y="166"/>
                </a:cxn>
                <a:cxn ang="0">
                  <a:pos x="132" y="158"/>
                </a:cxn>
                <a:cxn ang="0">
                  <a:pos x="140" y="146"/>
                </a:cxn>
                <a:cxn ang="0">
                  <a:pos x="132" y="134"/>
                </a:cxn>
                <a:cxn ang="0">
                  <a:pos x="136" y="124"/>
                </a:cxn>
                <a:cxn ang="0">
                  <a:pos x="150" y="126"/>
                </a:cxn>
                <a:cxn ang="0">
                  <a:pos x="156" y="132"/>
                </a:cxn>
                <a:cxn ang="0">
                  <a:pos x="150" y="116"/>
                </a:cxn>
                <a:cxn ang="0">
                  <a:pos x="124" y="102"/>
                </a:cxn>
                <a:cxn ang="0">
                  <a:pos x="126" y="96"/>
                </a:cxn>
                <a:cxn ang="0">
                  <a:pos x="114" y="96"/>
                </a:cxn>
                <a:cxn ang="0">
                  <a:pos x="108" y="92"/>
                </a:cxn>
                <a:cxn ang="0">
                  <a:pos x="92" y="66"/>
                </a:cxn>
                <a:cxn ang="0">
                  <a:pos x="76" y="50"/>
                </a:cxn>
                <a:cxn ang="0">
                  <a:pos x="78" y="42"/>
                </a:cxn>
                <a:cxn ang="0">
                  <a:pos x="76" y="38"/>
                </a:cxn>
                <a:cxn ang="0">
                  <a:pos x="88" y="26"/>
                </a:cxn>
                <a:cxn ang="0">
                  <a:pos x="94" y="28"/>
                </a:cxn>
                <a:cxn ang="0">
                  <a:pos x="92" y="22"/>
                </a:cxn>
                <a:cxn ang="0">
                  <a:pos x="92" y="16"/>
                </a:cxn>
                <a:cxn ang="0">
                  <a:pos x="94" y="10"/>
                </a:cxn>
                <a:cxn ang="0">
                  <a:pos x="74" y="4"/>
                </a:cxn>
                <a:cxn ang="0">
                  <a:pos x="54" y="4"/>
                </a:cxn>
                <a:cxn ang="0">
                  <a:pos x="50" y="8"/>
                </a:cxn>
                <a:cxn ang="0">
                  <a:pos x="46" y="14"/>
                </a:cxn>
                <a:cxn ang="0">
                  <a:pos x="30" y="22"/>
                </a:cxn>
                <a:cxn ang="0">
                  <a:pos x="24" y="12"/>
                </a:cxn>
                <a:cxn ang="0">
                  <a:pos x="4" y="22"/>
                </a:cxn>
                <a:cxn ang="0">
                  <a:pos x="6" y="34"/>
                </a:cxn>
                <a:cxn ang="0">
                  <a:pos x="0" y="40"/>
                </a:cxn>
                <a:cxn ang="0">
                  <a:pos x="4" y="50"/>
                </a:cxn>
                <a:cxn ang="0">
                  <a:pos x="12" y="54"/>
                </a:cxn>
                <a:cxn ang="0">
                  <a:pos x="12" y="62"/>
                </a:cxn>
              </a:cxnLst>
              <a:rect l="0" t="0" r="r" b="b"/>
              <a:pathLst>
                <a:path w="158" h="166">
                  <a:moveTo>
                    <a:pt x="12" y="62"/>
                  </a:moveTo>
                  <a:lnTo>
                    <a:pt x="20" y="60"/>
                  </a:lnTo>
                  <a:lnTo>
                    <a:pt x="24" y="52"/>
                  </a:lnTo>
                  <a:lnTo>
                    <a:pt x="28" y="50"/>
                  </a:lnTo>
                  <a:lnTo>
                    <a:pt x="32" y="50"/>
                  </a:lnTo>
                  <a:lnTo>
                    <a:pt x="46" y="58"/>
                  </a:lnTo>
                  <a:lnTo>
                    <a:pt x="52" y="76"/>
                  </a:lnTo>
                  <a:lnTo>
                    <a:pt x="60" y="84"/>
                  </a:lnTo>
                  <a:lnTo>
                    <a:pt x="60" y="88"/>
                  </a:lnTo>
                  <a:lnTo>
                    <a:pt x="64" y="86"/>
                  </a:lnTo>
                  <a:lnTo>
                    <a:pt x="66" y="88"/>
                  </a:lnTo>
                  <a:lnTo>
                    <a:pt x="70" y="94"/>
                  </a:lnTo>
                  <a:lnTo>
                    <a:pt x="72" y="94"/>
                  </a:lnTo>
                  <a:lnTo>
                    <a:pt x="86" y="108"/>
                  </a:lnTo>
                  <a:lnTo>
                    <a:pt x="94" y="108"/>
                  </a:lnTo>
                  <a:lnTo>
                    <a:pt x="100" y="114"/>
                  </a:lnTo>
                  <a:lnTo>
                    <a:pt x="104" y="116"/>
                  </a:lnTo>
                  <a:lnTo>
                    <a:pt x="104" y="118"/>
                  </a:lnTo>
                  <a:lnTo>
                    <a:pt x="110" y="118"/>
                  </a:lnTo>
                  <a:lnTo>
                    <a:pt x="112" y="126"/>
                  </a:lnTo>
                  <a:lnTo>
                    <a:pt x="118" y="130"/>
                  </a:lnTo>
                  <a:lnTo>
                    <a:pt x="120" y="128"/>
                  </a:lnTo>
                  <a:lnTo>
                    <a:pt x="128" y="150"/>
                  </a:lnTo>
                  <a:lnTo>
                    <a:pt x="122" y="152"/>
                  </a:lnTo>
                  <a:lnTo>
                    <a:pt x="124" y="156"/>
                  </a:lnTo>
                  <a:lnTo>
                    <a:pt x="120" y="160"/>
                  </a:lnTo>
                  <a:lnTo>
                    <a:pt x="122" y="166"/>
                  </a:lnTo>
                  <a:lnTo>
                    <a:pt x="126" y="166"/>
                  </a:lnTo>
                  <a:lnTo>
                    <a:pt x="128" y="160"/>
                  </a:lnTo>
                  <a:lnTo>
                    <a:pt x="132" y="158"/>
                  </a:lnTo>
                  <a:lnTo>
                    <a:pt x="134" y="150"/>
                  </a:lnTo>
                  <a:lnTo>
                    <a:pt x="140" y="146"/>
                  </a:lnTo>
                  <a:lnTo>
                    <a:pt x="140" y="140"/>
                  </a:lnTo>
                  <a:lnTo>
                    <a:pt x="132" y="134"/>
                  </a:lnTo>
                  <a:lnTo>
                    <a:pt x="134" y="126"/>
                  </a:lnTo>
                  <a:lnTo>
                    <a:pt x="136" y="124"/>
                  </a:lnTo>
                  <a:lnTo>
                    <a:pt x="140" y="120"/>
                  </a:lnTo>
                  <a:lnTo>
                    <a:pt x="150" y="126"/>
                  </a:lnTo>
                  <a:lnTo>
                    <a:pt x="154" y="130"/>
                  </a:lnTo>
                  <a:lnTo>
                    <a:pt x="156" y="132"/>
                  </a:lnTo>
                  <a:lnTo>
                    <a:pt x="158" y="128"/>
                  </a:lnTo>
                  <a:lnTo>
                    <a:pt x="150" y="116"/>
                  </a:lnTo>
                  <a:lnTo>
                    <a:pt x="124" y="104"/>
                  </a:lnTo>
                  <a:lnTo>
                    <a:pt x="124" y="102"/>
                  </a:lnTo>
                  <a:lnTo>
                    <a:pt x="126" y="98"/>
                  </a:lnTo>
                  <a:lnTo>
                    <a:pt x="126" y="96"/>
                  </a:lnTo>
                  <a:lnTo>
                    <a:pt x="126" y="94"/>
                  </a:lnTo>
                  <a:lnTo>
                    <a:pt x="114" y="96"/>
                  </a:lnTo>
                  <a:lnTo>
                    <a:pt x="114" y="98"/>
                  </a:lnTo>
                  <a:lnTo>
                    <a:pt x="108" y="92"/>
                  </a:lnTo>
                  <a:lnTo>
                    <a:pt x="100" y="84"/>
                  </a:lnTo>
                  <a:lnTo>
                    <a:pt x="92" y="66"/>
                  </a:lnTo>
                  <a:lnTo>
                    <a:pt x="78" y="56"/>
                  </a:lnTo>
                  <a:lnTo>
                    <a:pt x="76" y="50"/>
                  </a:lnTo>
                  <a:lnTo>
                    <a:pt x="76" y="46"/>
                  </a:lnTo>
                  <a:lnTo>
                    <a:pt x="78" y="42"/>
                  </a:lnTo>
                  <a:lnTo>
                    <a:pt x="78" y="40"/>
                  </a:lnTo>
                  <a:lnTo>
                    <a:pt x="76" y="38"/>
                  </a:lnTo>
                  <a:lnTo>
                    <a:pt x="74" y="32"/>
                  </a:lnTo>
                  <a:lnTo>
                    <a:pt x="88" y="26"/>
                  </a:lnTo>
                  <a:lnTo>
                    <a:pt x="94" y="26"/>
                  </a:lnTo>
                  <a:lnTo>
                    <a:pt x="94" y="28"/>
                  </a:lnTo>
                  <a:lnTo>
                    <a:pt x="98" y="28"/>
                  </a:lnTo>
                  <a:lnTo>
                    <a:pt x="92" y="22"/>
                  </a:lnTo>
                  <a:lnTo>
                    <a:pt x="92" y="20"/>
                  </a:lnTo>
                  <a:lnTo>
                    <a:pt x="92" y="16"/>
                  </a:lnTo>
                  <a:lnTo>
                    <a:pt x="90" y="16"/>
                  </a:lnTo>
                  <a:lnTo>
                    <a:pt x="94" y="10"/>
                  </a:lnTo>
                  <a:lnTo>
                    <a:pt x="78" y="6"/>
                  </a:lnTo>
                  <a:lnTo>
                    <a:pt x="74" y="4"/>
                  </a:lnTo>
                  <a:lnTo>
                    <a:pt x="72" y="0"/>
                  </a:lnTo>
                  <a:lnTo>
                    <a:pt x="54" y="4"/>
                  </a:lnTo>
                  <a:lnTo>
                    <a:pt x="50" y="4"/>
                  </a:lnTo>
                  <a:lnTo>
                    <a:pt x="50" y="8"/>
                  </a:lnTo>
                  <a:lnTo>
                    <a:pt x="46" y="8"/>
                  </a:lnTo>
                  <a:lnTo>
                    <a:pt x="46" y="14"/>
                  </a:lnTo>
                  <a:lnTo>
                    <a:pt x="34" y="12"/>
                  </a:lnTo>
                  <a:lnTo>
                    <a:pt x="30" y="22"/>
                  </a:lnTo>
                  <a:lnTo>
                    <a:pt x="24" y="16"/>
                  </a:lnTo>
                  <a:lnTo>
                    <a:pt x="24" y="12"/>
                  </a:lnTo>
                  <a:lnTo>
                    <a:pt x="16" y="22"/>
                  </a:lnTo>
                  <a:lnTo>
                    <a:pt x="4" y="22"/>
                  </a:lnTo>
                  <a:lnTo>
                    <a:pt x="2" y="24"/>
                  </a:lnTo>
                  <a:lnTo>
                    <a:pt x="6" y="34"/>
                  </a:lnTo>
                  <a:lnTo>
                    <a:pt x="2" y="38"/>
                  </a:lnTo>
                  <a:lnTo>
                    <a:pt x="0" y="40"/>
                  </a:lnTo>
                  <a:lnTo>
                    <a:pt x="4" y="42"/>
                  </a:lnTo>
                  <a:lnTo>
                    <a:pt x="4" y="50"/>
                  </a:lnTo>
                  <a:lnTo>
                    <a:pt x="6" y="54"/>
                  </a:lnTo>
                  <a:lnTo>
                    <a:pt x="12" y="54"/>
                  </a:lnTo>
                  <a:lnTo>
                    <a:pt x="12" y="62"/>
                  </a:lnTo>
                  <a:lnTo>
                    <a:pt x="12"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9" name="Freeform 311"/>
            <p:cNvSpPr>
              <a:spLocks/>
            </p:cNvSpPr>
            <p:nvPr/>
          </p:nvSpPr>
          <p:spPr bwMode="auto">
            <a:xfrm>
              <a:off x="4637088" y="3351213"/>
              <a:ext cx="123825" cy="107950"/>
            </a:xfrm>
            <a:custGeom>
              <a:avLst/>
              <a:gdLst/>
              <a:ahLst/>
              <a:cxnLst>
                <a:cxn ang="0">
                  <a:pos x="70" y="14"/>
                </a:cxn>
                <a:cxn ang="0">
                  <a:pos x="58" y="16"/>
                </a:cxn>
                <a:cxn ang="0">
                  <a:pos x="52" y="12"/>
                </a:cxn>
                <a:cxn ang="0">
                  <a:pos x="40" y="2"/>
                </a:cxn>
                <a:cxn ang="0">
                  <a:pos x="40" y="2"/>
                </a:cxn>
                <a:cxn ang="0">
                  <a:pos x="36" y="0"/>
                </a:cxn>
                <a:cxn ang="0">
                  <a:pos x="36" y="4"/>
                </a:cxn>
                <a:cxn ang="0">
                  <a:pos x="28" y="8"/>
                </a:cxn>
                <a:cxn ang="0">
                  <a:pos x="26" y="10"/>
                </a:cxn>
                <a:cxn ang="0">
                  <a:pos x="28" y="12"/>
                </a:cxn>
                <a:cxn ang="0">
                  <a:pos x="28" y="14"/>
                </a:cxn>
                <a:cxn ang="0">
                  <a:pos x="22" y="18"/>
                </a:cxn>
                <a:cxn ang="0">
                  <a:pos x="22" y="24"/>
                </a:cxn>
                <a:cxn ang="0">
                  <a:pos x="22" y="24"/>
                </a:cxn>
                <a:cxn ang="0">
                  <a:pos x="18" y="22"/>
                </a:cxn>
                <a:cxn ang="0">
                  <a:pos x="16" y="24"/>
                </a:cxn>
                <a:cxn ang="0">
                  <a:pos x="14" y="20"/>
                </a:cxn>
                <a:cxn ang="0">
                  <a:pos x="10" y="24"/>
                </a:cxn>
                <a:cxn ang="0">
                  <a:pos x="0" y="22"/>
                </a:cxn>
                <a:cxn ang="0">
                  <a:pos x="0" y="22"/>
                </a:cxn>
                <a:cxn ang="0">
                  <a:pos x="0" y="28"/>
                </a:cxn>
                <a:cxn ang="0">
                  <a:pos x="4" y="34"/>
                </a:cxn>
                <a:cxn ang="0">
                  <a:pos x="6" y="34"/>
                </a:cxn>
                <a:cxn ang="0">
                  <a:pos x="10" y="24"/>
                </a:cxn>
                <a:cxn ang="0">
                  <a:pos x="14" y="26"/>
                </a:cxn>
                <a:cxn ang="0">
                  <a:pos x="18" y="30"/>
                </a:cxn>
                <a:cxn ang="0">
                  <a:pos x="20" y="40"/>
                </a:cxn>
                <a:cxn ang="0">
                  <a:pos x="26" y="44"/>
                </a:cxn>
                <a:cxn ang="0">
                  <a:pos x="22" y="44"/>
                </a:cxn>
                <a:cxn ang="0">
                  <a:pos x="22" y="46"/>
                </a:cxn>
                <a:cxn ang="0">
                  <a:pos x="32" y="54"/>
                </a:cxn>
                <a:cxn ang="0">
                  <a:pos x="32" y="58"/>
                </a:cxn>
                <a:cxn ang="0">
                  <a:pos x="44" y="60"/>
                </a:cxn>
                <a:cxn ang="0">
                  <a:pos x="54" y="68"/>
                </a:cxn>
                <a:cxn ang="0">
                  <a:pos x="54" y="68"/>
                </a:cxn>
                <a:cxn ang="0">
                  <a:pos x="56" y="68"/>
                </a:cxn>
                <a:cxn ang="0">
                  <a:pos x="50" y="62"/>
                </a:cxn>
                <a:cxn ang="0">
                  <a:pos x="50" y="58"/>
                </a:cxn>
                <a:cxn ang="0">
                  <a:pos x="34" y="44"/>
                </a:cxn>
                <a:cxn ang="0">
                  <a:pos x="34" y="38"/>
                </a:cxn>
                <a:cxn ang="0">
                  <a:pos x="32" y="34"/>
                </a:cxn>
                <a:cxn ang="0">
                  <a:pos x="30" y="32"/>
                </a:cxn>
                <a:cxn ang="0">
                  <a:pos x="30" y="26"/>
                </a:cxn>
                <a:cxn ang="0">
                  <a:pos x="34" y="24"/>
                </a:cxn>
                <a:cxn ang="0">
                  <a:pos x="38" y="30"/>
                </a:cxn>
                <a:cxn ang="0">
                  <a:pos x="40" y="24"/>
                </a:cxn>
                <a:cxn ang="0">
                  <a:pos x="42" y="24"/>
                </a:cxn>
                <a:cxn ang="0">
                  <a:pos x="46" y="24"/>
                </a:cxn>
                <a:cxn ang="0">
                  <a:pos x="58" y="28"/>
                </a:cxn>
                <a:cxn ang="0">
                  <a:pos x="60" y="26"/>
                </a:cxn>
                <a:cxn ang="0">
                  <a:pos x="68" y="28"/>
                </a:cxn>
                <a:cxn ang="0">
                  <a:pos x="72" y="32"/>
                </a:cxn>
                <a:cxn ang="0">
                  <a:pos x="74" y="32"/>
                </a:cxn>
                <a:cxn ang="0">
                  <a:pos x="76" y="26"/>
                </a:cxn>
                <a:cxn ang="0">
                  <a:pos x="78" y="24"/>
                </a:cxn>
                <a:cxn ang="0">
                  <a:pos x="72" y="22"/>
                </a:cxn>
                <a:cxn ang="0">
                  <a:pos x="74" y="20"/>
                </a:cxn>
                <a:cxn ang="0">
                  <a:pos x="70" y="20"/>
                </a:cxn>
                <a:cxn ang="0">
                  <a:pos x="72" y="14"/>
                </a:cxn>
                <a:cxn ang="0">
                  <a:pos x="70" y="14"/>
                </a:cxn>
                <a:cxn ang="0">
                  <a:pos x="70" y="14"/>
                </a:cxn>
              </a:cxnLst>
              <a:rect l="0" t="0" r="r" b="b"/>
              <a:pathLst>
                <a:path w="78" h="68">
                  <a:moveTo>
                    <a:pt x="70" y="14"/>
                  </a:moveTo>
                  <a:lnTo>
                    <a:pt x="58" y="16"/>
                  </a:lnTo>
                  <a:lnTo>
                    <a:pt x="52" y="12"/>
                  </a:lnTo>
                  <a:lnTo>
                    <a:pt x="40" y="2"/>
                  </a:lnTo>
                  <a:lnTo>
                    <a:pt x="40" y="2"/>
                  </a:lnTo>
                  <a:lnTo>
                    <a:pt x="36" y="0"/>
                  </a:lnTo>
                  <a:lnTo>
                    <a:pt x="36" y="4"/>
                  </a:lnTo>
                  <a:lnTo>
                    <a:pt x="28" y="8"/>
                  </a:lnTo>
                  <a:lnTo>
                    <a:pt x="26" y="10"/>
                  </a:lnTo>
                  <a:lnTo>
                    <a:pt x="28" y="12"/>
                  </a:lnTo>
                  <a:lnTo>
                    <a:pt x="28" y="14"/>
                  </a:lnTo>
                  <a:lnTo>
                    <a:pt x="22" y="18"/>
                  </a:lnTo>
                  <a:lnTo>
                    <a:pt x="22" y="24"/>
                  </a:lnTo>
                  <a:lnTo>
                    <a:pt x="22" y="24"/>
                  </a:lnTo>
                  <a:lnTo>
                    <a:pt x="18" y="22"/>
                  </a:lnTo>
                  <a:lnTo>
                    <a:pt x="16" y="24"/>
                  </a:lnTo>
                  <a:lnTo>
                    <a:pt x="14" y="20"/>
                  </a:lnTo>
                  <a:lnTo>
                    <a:pt x="10" y="24"/>
                  </a:lnTo>
                  <a:lnTo>
                    <a:pt x="0" y="22"/>
                  </a:lnTo>
                  <a:lnTo>
                    <a:pt x="0" y="22"/>
                  </a:lnTo>
                  <a:lnTo>
                    <a:pt x="0" y="28"/>
                  </a:lnTo>
                  <a:lnTo>
                    <a:pt x="4" y="34"/>
                  </a:lnTo>
                  <a:lnTo>
                    <a:pt x="6" y="34"/>
                  </a:lnTo>
                  <a:lnTo>
                    <a:pt x="10" y="24"/>
                  </a:lnTo>
                  <a:lnTo>
                    <a:pt x="14" y="26"/>
                  </a:lnTo>
                  <a:lnTo>
                    <a:pt x="18" y="30"/>
                  </a:lnTo>
                  <a:lnTo>
                    <a:pt x="20" y="40"/>
                  </a:lnTo>
                  <a:lnTo>
                    <a:pt x="26" y="44"/>
                  </a:lnTo>
                  <a:lnTo>
                    <a:pt x="22" y="44"/>
                  </a:lnTo>
                  <a:lnTo>
                    <a:pt x="22" y="46"/>
                  </a:lnTo>
                  <a:lnTo>
                    <a:pt x="32" y="54"/>
                  </a:lnTo>
                  <a:lnTo>
                    <a:pt x="32" y="58"/>
                  </a:lnTo>
                  <a:lnTo>
                    <a:pt x="44" y="60"/>
                  </a:lnTo>
                  <a:lnTo>
                    <a:pt x="54" y="68"/>
                  </a:lnTo>
                  <a:lnTo>
                    <a:pt x="54" y="68"/>
                  </a:lnTo>
                  <a:lnTo>
                    <a:pt x="56" y="68"/>
                  </a:lnTo>
                  <a:lnTo>
                    <a:pt x="50" y="62"/>
                  </a:lnTo>
                  <a:lnTo>
                    <a:pt x="50" y="58"/>
                  </a:lnTo>
                  <a:lnTo>
                    <a:pt x="34" y="44"/>
                  </a:lnTo>
                  <a:lnTo>
                    <a:pt x="34" y="38"/>
                  </a:lnTo>
                  <a:lnTo>
                    <a:pt x="32" y="34"/>
                  </a:lnTo>
                  <a:lnTo>
                    <a:pt x="30" y="32"/>
                  </a:lnTo>
                  <a:lnTo>
                    <a:pt x="30" y="26"/>
                  </a:lnTo>
                  <a:lnTo>
                    <a:pt x="34" y="24"/>
                  </a:lnTo>
                  <a:lnTo>
                    <a:pt x="38" y="30"/>
                  </a:lnTo>
                  <a:lnTo>
                    <a:pt x="40" y="24"/>
                  </a:lnTo>
                  <a:lnTo>
                    <a:pt x="42" y="24"/>
                  </a:lnTo>
                  <a:lnTo>
                    <a:pt x="46" y="24"/>
                  </a:lnTo>
                  <a:lnTo>
                    <a:pt x="58" y="28"/>
                  </a:lnTo>
                  <a:lnTo>
                    <a:pt x="60" y="26"/>
                  </a:lnTo>
                  <a:lnTo>
                    <a:pt x="68" y="28"/>
                  </a:lnTo>
                  <a:lnTo>
                    <a:pt x="72" y="32"/>
                  </a:lnTo>
                  <a:lnTo>
                    <a:pt x="74" y="32"/>
                  </a:lnTo>
                  <a:lnTo>
                    <a:pt x="76" y="26"/>
                  </a:lnTo>
                  <a:lnTo>
                    <a:pt x="78" y="24"/>
                  </a:lnTo>
                  <a:lnTo>
                    <a:pt x="72" y="22"/>
                  </a:lnTo>
                  <a:lnTo>
                    <a:pt x="74" y="20"/>
                  </a:lnTo>
                  <a:lnTo>
                    <a:pt x="70" y="20"/>
                  </a:lnTo>
                  <a:lnTo>
                    <a:pt x="72" y="14"/>
                  </a:lnTo>
                  <a:lnTo>
                    <a:pt x="70" y="14"/>
                  </a:lnTo>
                  <a:lnTo>
                    <a:pt x="7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0" name="Freeform 312"/>
            <p:cNvSpPr>
              <a:spLocks/>
            </p:cNvSpPr>
            <p:nvPr/>
          </p:nvSpPr>
          <p:spPr bwMode="auto">
            <a:xfrm>
              <a:off x="4846638" y="2884488"/>
              <a:ext cx="101600" cy="82550"/>
            </a:xfrm>
            <a:custGeom>
              <a:avLst/>
              <a:gdLst/>
              <a:ahLst/>
              <a:cxnLst>
                <a:cxn ang="0">
                  <a:pos x="12" y="46"/>
                </a:cxn>
                <a:cxn ang="0">
                  <a:pos x="14" y="34"/>
                </a:cxn>
                <a:cxn ang="0">
                  <a:pos x="10" y="34"/>
                </a:cxn>
                <a:cxn ang="0">
                  <a:pos x="8" y="36"/>
                </a:cxn>
                <a:cxn ang="0">
                  <a:pos x="4" y="34"/>
                </a:cxn>
                <a:cxn ang="0">
                  <a:pos x="0" y="26"/>
                </a:cxn>
                <a:cxn ang="0">
                  <a:pos x="4" y="24"/>
                </a:cxn>
                <a:cxn ang="0">
                  <a:pos x="0" y="22"/>
                </a:cxn>
                <a:cxn ang="0">
                  <a:pos x="0" y="12"/>
                </a:cxn>
                <a:cxn ang="0">
                  <a:pos x="14" y="6"/>
                </a:cxn>
                <a:cxn ang="0">
                  <a:pos x="18" y="6"/>
                </a:cxn>
                <a:cxn ang="0">
                  <a:pos x="18" y="4"/>
                </a:cxn>
                <a:cxn ang="0">
                  <a:pos x="26" y="4"/>
                </a:cxn>
                <a:cxn ang="0">
                  <a:pos x="30" y="0"/>
                </a:cxn>
                <a:cxn ang="0">
                  <a:pos x="48" y="6"/>
                </a:cxn>
                <a:cxn ang="0">
                  <a:pos x="58" y="6"/>
                </a:cxn>
                <a:cxn ang="0">
                  <a:pos x="62" y="6"/>
                </a:cxn>
                <a:cxn ang="0">
                  <a:pos x="62" y="2"/>
                </a:cxn>
                <a:cxn ang="0">
                  <a:pos x="64" y="6"/>
                </a:cxn>
                <a:cxn ang="0">
                  <a:pos x="60" y="14"/>
                </a:cxn>
                <a:cxn ang="0">
                  <a:pos x="48" y="18"/>
                </a:cxn>
                <a:cxn ang="0">
                  <a:pos x="58" y="46"/>
                </a:cxn>
                <a:cxn ang="0">
                  <a:pos x="54" y="52"/>
                </a:cxn>
                <a:cxn ang="0">
                  <a:pos x="54" y="52"/>
                </a:cxn>
                <a:cxn ang="0">
                  <a:pos x="42" y="52"/>
                </a:cxn>
                <a:cxn ang="0">
                  <a:pos x="36" y="46"/>
                </a:cxn>
                <a:cxn ang="0">
                  <a:pos x="24" y="42"/>
                </a:cxn>
                <a:cxn ang="0">
                  <a:pos x="12" y="46"/>
                </a:cxn>
                <a:cxn ang="0">
                  <a:pos x="12" y="46"/>
                </a:cxn>
              </a:cxnLst>
              <a:rect l="0" t="0" r="r" b="b"/>
              <a:pathLst>
                <a:path w="64" h="52">
                  <a:moveTo>
                    <a:pt x="12" y="46"/>
                  </a:moveTo>
                  <a:lnTo>
                    <a:pt x="14" y="34"/>
                  </a:lnTo>
                  <a:lnTo>
                    <a:pt x="10" y="34"/>
                  </a:lnTo>
                  <a:lnTo>
                    <a:pt x="8" y="36"/>
                  </a:lnTo>
                  <a:lnTo>
                    <a:pt x="4" y="34"/>
                  </a:lnTo>
                  <a:lnTo>
                    <a:pt x="0" y="26"/>
                  </a:lnTo>
                  <a:lnTo>
                    <a:pt x="4" y="24"/>
                  </a:lnTo>
                  <a:lnTo>
                    <a:pt x="0" y="22"/>
                  </a:lnTo>
                  <a:lnTo>
                    <a:pt x="0" y="12"/>
                  </a:lnTo>
                  <a:lnTo>
                    <a:pt x="14" y="6"/>
                  </a:lnTo>
                  <a:lnTo>
                    <a:pt x="18" y="6"/>
                  </a:lnTo>
                  <a:lnTo>
                    <a:pt x="18" y="4"/>
                  </a:lnTo>
                  <a:lnTo>
                    <a:pt x="26" y="4"/>
                  </a:lnTo>
                  <a:lnTo>
                    <a:pt x="30" y="0"/>
                  </a:lnTo>
                  <a:lnTo>
                    <a:pt x="48" y="6"/>
                  </a:lnTo>
                  <a:lnTo>
                    <a:pt x="58" y="6"/>
                  </a:lnTo>
                  <a:lnTo>
                    <a:pt x="62" y="6"/>
                  </a:lnTo>
                  <a:lnTo>
                    <a:pt x="62" y="2"/>
                  </a:lnTo>
                  <a:lnTo>
                    <a:pt x="64" y="6"/>
                  </a:lnTo>
                  <a:lnTo>
                    <a:pt x="60" y="14"/>
                  </a:lnTo>
                  <a:lnTo>
                    <a:pt x="48" y="18"/>
                  </a:lnTo>
                  <a:lnTo>
                    <a:pt x="58" y="46"/>
                  </a:lnTo>
                  <a:lnTo>
                    <a:pt x="54" y="52"/>
                  </a:lnTo>
                  <a:lnTo>
                    <a:pt x="54" y="52"/>
                  </a:lnTo>
                  <a:lnTo>
                    <a:pt x="42" y="52"/>
                  </a:lnTo>
                  <a:lnTo>
                    <a:pt x="36" y="46"/>
                  </a:lnTo>
                  <a:lnTo>
                    <a:pt x="24" y="42"/>
                  </a:lnTo>
                  <a:lnTo>
                    <a:pt x="12" y="46"/>
                  </a:lnTo>
                  <a:lnTo>
                    <a:pt x="12" y="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1" name="Freeform 313"/>
            <p:cNvSpPr>
              <a:spLocks/>
            </p:cNvSpPr>
            <p:nvPr/>
          </p:nvSpPr>
          <p:spPr bwMode="auto">
            <a:xfrm>
              <a:off x="4649788" y="3074988"/>
              <a:ext cx="209550" cy="196850"/>
            </a:xfrm>
            <a:custGeom>
              <a:avLst/>
              <a:gdLst/>
              <a:ahLst/>
              <a:cxnLst>
                <a:cxn ang="0">
                  <a:pos x="0" y="24"/>
                </a:cxn>
                <a:cxn ang="0">
                  <a:pos x="2" y="32"/>
                </a:cxn>
                <a:cxn ang="0">
                  <a:pos x="2" y="36"/>
                </a:cxn>
                <a:cxn ang="0">
                  <a:pos x="0" y="46"/>
                </a:cxn>
                <a:cxn ang="0">
                  <a:pos x="4" y="48"/>
                </a:cxn>
                <a:cxn ang="0">
                  <a:pos x="4" y="62"/>
                </a:cxn>
                <a:cxn ang="0">
                  <a:pos x="6" y="72"/>
                </a:cxn>
                <a:cxn ang="0">
                  <a:pos x="10" y="76"/>
                </a:cxn>
                <a:cxn ang="0">
                  <a:pos x="8" y="88"/>
                </a:cxn>
                <a:cxn ang="0">
                  <a:pos x="10" y="90"/>
                </a:cxn>
                <a:cxn ang="0">
                  <a:pos x="12" y="86"/>
                </a:cxn>
                <a:cxn ang="0">
                  <a:pos x="16" y="90"/>
                </a:cxn>
                <a:cxn ang="0">
                  <a:pos x="24" y="90"/>
                </a:cxn>
                <a:cxn ang="0">
                  <a:pos x="28" y="94"/>
                </a:cxn>
                <a:cxn ang="0">
                  <a:pos x="28" y="98"/>
                </a:cxn>
                <a:cxn ang="0">
                  <a:pos x="34" y="102"/>
                </a:cxn>
                <a:cxn ang="0">
                  <a:pos x="38" y="100"/>
                </a:cxn>
                <a:cxn ang="0">
                  <a:pos x="36" y="98"/>
                </a:cxn>
                <a:cxn ang="0">
                  <a:pos x="48" y="100"/>
                </a:cxn>
                <a:cxn ang="0">
                  <a:pos x="48" y="104"/>
                </a:cxn>
                <a:cxn ang="0">
                  <a:pos x="54" y="106"/>
                </a:cxn>
                <a:cxn ang="0">
                  <a:pos x="58" y="114"/>
                </a:cxn>
                <a:cxn ang="0">
                  <a:pos x="62" y="116"/>
                </a:cxn>
                <a:cxn ang="0">
                  <a:pos x="66" y="118"/>
                </a:cxn>
                <a:cxn ang="0">
                  <a:pos x="70" y="116"/>
                </a:cxn>
                <a:cxn ang="0">
                  <a:pos x="76" y="122"/>
                </a:cxn>
                <a:cxn ang="0">
                  <a:pos x="84" y="118"/>
                </a:cxn>
                <a:cxn ang="0">
                  <a:pos x="90" y="120"/>
                </a:cxn>
                <a:cxn ang="0">
                  <a:pos x="98" y="118"/>
                </a:cxn>
                <a:cxn ang="0">
                  <a:pos x="110" y="124"/>
                </a:cxn>
                <a:cxn ang="0">
                  <a:pos x="114" y="124"/>
                </a:cxn>
                <a:cxn ang="0">
                  <a:pos x="114" y="118"/>
                </a:cxn>
                <a:cxn ang="0">
                  <a:pos x="118" y="108"/>
                </a:cxn>
                <a:cxn ang="0">
                  <a:pos x="132" y="96"/>
                </a:cxn>
                <a:cxn ang="0">
                  <a:pos x="132" y="94"/>
                </a:cxn>
                <a:cxn ang="0">
                  <a:pos x="132" y="86"/>
                </a:cxn>
                <a:cxn ang="0">
                  <a:pos x="128" y="84"/>
                </a:cxn>
                <a:cxn ang="0">
                  <a:pos x="124" y="72"/>
                </a:cxn>
                <a:cxn ang="0">
                  <a:pos x="126" y="62"/>
                </a:cxn>
                <a:cxn ang="0">
                  <a:pos x="120" y="56"/>
                </a:cxn>
                <a:cxn ang="0">
                  <a:pos x="130" y="48"/>
                </a:cxn>
                <a:cxn ang="0">
                  <a:pos x="130" y="40"/>
                </a:cxn>
                <a:cxn ang="0">
                  <a:pos x="124" y="18"/>
                </a:cxn>
                <a:cxn ang="0">
                  <a:pos x="124" y="16"/>
                </a:cxn>
                <a:cxn ang="0">
                  <a:pos x="116" y="10"/>
                </a:cxn>
                <a:cxn ang="0">
                  <a:pos x="92" y="12"/>
                </a:cxn>
                <a:cxn ang="0">
                  <a:pos x="72" y="8"/>
                </a:cxn>
                <a:cxn ang="0">
                  <a:pos x="62" y="12"/>
                </a:cxn>
                <a:cxn ang="0">
                  <a:pos x="58" y="4"/>
                </a:cxn>
                <a:cxn ang="0">
                  <a:pos x="62" y="4"/>
                </a:cxn>
                <a:cxn ang="0">
                  <a:pos x="60" y="2"/>
                </a:cxn>
                <a:cxn ang="0">
                  <a:pos x="52" y="0"/>
                </a:cxn>
                <a:cxn ang="0">
                  <a:pos x="42" y="2"/>
                </a:cxn>
                <a:cxn ang="0">
                  <a:pos x="24" y="12"/>
                </a:cxn>
                <a:cxn ang="0">
                  <a:pos x="4" y="20"/>
                </a:cxn>
                <a:cxn ang="0">
                  <a:pos x="2" y="22"/>
                </a:cxn>
                <a:cxn ang="0">
                  <a:pos x="4" y="24"/>
                </a:cxn>
                <a:cxn ang="0">
                  <a:pos x="4" y="26"/>
                </a:cxn>
                <a:cxn ang="0">
                  <a:pos x="0" y="24"/>
                </a:cxn>
                <a:cxn ang="0">
                  <a:pos x="0" y="24"/>
                </a:cxn>
              </a:cxnLst>
              <a:rect l="0" t="0" r="r" b="b"/>
              <a:pathLst>
                <a:path w="132" h="124">
                  <a:moveTo>
                    <a:pt x="0" y="24"/>
                  </a:moveTo>
                  <a:lnTo>
                    <a:pt x="2" y="32"/>
                  </a:lnTo>
                  <a:lnTo>
                    <a:pt x="2" y="36"/>
                  </a:lnTo>
                  <a:lnTo>
                    <a:pt x="0" y="46"/>
                  </a:lnTo>
                  <a:lnTo>
                    <a:pt x="4" y="48"/>
                  </a:lnTo>
                  <a:lnTo>
                    <a:pt x="4" y="62"/>
                  </a:lnTo>
                  <a:lnTo>
                    <a:pt x="6" y="72"/>
                  </a:lnTo>
                  <a:lnTo>
                    <a:pt x="10" y="76"/>
                  </a:lnTo>
                  <a:lnTo>
                    <a:pt x="8" y="88"/>
                  </a:lnTo>
                  <a:lnTo>
                    <a:pt x="10" y="90"/>
                  </a:lnTo>
                  <a:lnTo>
                    <a:pt x="12" y="86"/>
                  </a:lnTo>
                  <a:lnTo>
                    <a:pt x="16" y="90"/>
                  </a:lnTo>
                  <a:lnTo>
                    <a:pt x="24" y="90"/>
                  </a:lnTo>
                  <a:lnTo>
                    <a:pt x="28" y="94"/>
                  </a:lnTo>
                  <a:lnTo>
                    <a:pt x="28" y="98"/>
                  </a:lnTo>
                  <a:lnTo>
                    <a:pt x="34" y="102"/>
                  </a:lnTo>
                  <a:lnTo>
                    <a:pt x="38" y="100"/>
                  </a:lnTo>
                  <a:lnTo>
                    <a:pt x="36" y="98"/>
                  </a:lnTo>
                  <a:lnTo>
                    <a:pt x="48" y="100"/>
                  </a:lnTo>
                  <a:lnTo>
                    <a:pt x="48" y="104"/>
                  </a:lnTo>
                  <a:lnTo>
                    <a:pt x="54" y="106"/>
                  </a:lnTo>
                  <a:lnTo>
                    <a:pt x="58" y="114"/>
                  </a:lnTo>
                  <a:lnTo>
                    <a:pt x="62" y="116"/>
                  </a:lnTo>
                  <a:lnTo>
                    <a:pt x="66" y="118"/>
                  </a:lnTo>
                  <a:lnTo>
                    <a:pt x="70" y="116"/>
                  </a:lnTo>
                  <a:lnTo>
                    <a:pt x="76" y="122"/>
                  </a:lnTo>
                  <a:lnTo>
                    <a:pt x="84" y="118"/>
                  </a:lnTo>
                  <a:lnTo>
                    <a:pt x="90" y="120"/>
                  </a:lnTo>
                  <a:lnTo>
                    <a:pt x="98" y="118"/>
                  </a:lnTo>
                  <a:lnTo>
                    <a:pt x="110" y="124"/>
                  </a:lnTo>
                  <a:lnTo>
                    <a:pt x="114" y="124"/>
                  </a:lnTo>
                  <a:lnTo>
                    <a:pt x="114" y="118"/>
                  </a:lnTo>
                  <a:lnTo>
                    <a:pt x="118" y="108"/>
                  </a:lnTo>
                  <a:lnTo>
                    <a:pt x="132" y="96"/>
                  </a:lnTo>
                  <a:lnTo>
                    <a:pt x="132" y="94"/>
                  </a:lnTo>
                  <a:lnTo>
                    <a:pt x="132" y="86"/>
                  </a:lnTo>
                  <a:lnTo>
                    <a:pt x="128" y="84"/>
                  </a:lnTo>
                  <a:lnTo>
                    <a:pt x="124" y="72"/>
                  </a:lnTo>
                  <a:lnTo>
                    <a:pt x="126" y="62"/>
                  </a:lnTo>
                  <a:lnTo>
                    <a:pt x="120" y="56"/>
                  </a:lnTo>
                  <a:lnTo>
                    <a:pt x="130" y="48"/>
                  </a:lnTo>
                  <a:lnTo>
                    <a:pt x="130" y="40"/>
                  </a:lnTo>
                  <a:lnTo>
                    <a:pt x="124" y="18"/>
                  </a:lnTo>
                  <a:lnTo>
                    <a:pt x="124" y="16"/>
                  </a:lnTo>
                  <a:lnTo>
                    <a:pt x="116" y="10"/>
                  </a:lnTo>
                  <a:lnTo>
                    <a:pt x="92" y="12"/>
                  </a:lnTo>
                  <a:lnTo>
                    <a:pt x="72" y="8"/>
                  </a:lnTo>
                  <a:lnTo>
                    <a:pt x="62" y="12"/>
                  </a:lnTo>
                  <a:lnTo>
                    <a:pt x="58" y="4"/>
                  </a:lnTo>
                  <a:lnTo>
                    <a:pt x="62" y="4"/>
                  </a:lnTo>
                  <a:lnTo>
                    <a:pt x="60" y="2"/>
                  </a:lnTo>
                  <a:lnTo>
                    <a:pt x="52" y="0"/>
                  </a:lnTo>
                  <a:lnTo>
                    <a:pt x="42" y="2"/>
                  </a:lnTo>
                  <a:lnTo>
                    <a:pt x="24" y="12"/>
                  </a:lnTo>
                  <a:lnTo>
                    <a:pt x="4" y="20"/>
                  </a:lnTo>
                  <a:lnTo>
                    <a:pt x="2" y="22"/>
                  </a:lnTo>
                  <a:lnTo>
                    <a:pt x="4" y="24"/>
                  </a:lnTo>
                  <a:lnTo>
                    <a:pt x="4" y="26"/>
                  </a:lnTo>
                  <a:lnTo>
                    <a:pt x="0" y="24"/>
                  </a:lnTo>
                  <a:lnTo>
                    <a:pt x="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2" name="Freeform 314"/>
            <p:cNvSpPr>
              <a:spLocks/>
            </p:cNvSpPr>
            <p:nvPr/>
          </p:nvSpPr>
          <p:spPr bwMode="auto">
            <a:xfrm>
              <a:off x="4792663" y="2951163"/>
              <a:ext cx="158750" cy="92075"/>
            </a:xfrm>
            <a:custGeom>
              <a:avLst/>
              <a:gdLst/>
              <a:ahLst/>
              <a:cxnLst>
                <a:cxn ang="0">
                  <a:pos x="78" y="58"/>
                </a:cxn>
                <a:cxn ang="0">
                  <a:pos x="84" y="54"/>
                </a:cxn>
                <a:cxn ang="0">
                  <a:pos x="90" y="54"/>
                </a:cxn>
                <a:cxn ang="0">
                  <a:pos x="94" y="46"/>
                </a:cxn>
                <a:cxn ang="0">
                  <a:pos x="100" y="46"/>
                </a:cxn>
                <a:cxn ang="0">
                  <a:pos x="98" y="36"/>
                </a:cxn>
                <a:cxn ang="0">
                  <a:pos x="92" y="26"/>
                </a:cxn>
                <a:cxn ang="0">
                  <a:pos x="94" y="18"/>
                </a:cxn>
                <a:cxn ang="0">
                  <a:pos x="88" y="10"/>
                </a:cxn>
                <a:cxn ang="0">
                  <a:pos x="88" y="10"/>
                </a:cxn>
                <a:cxn ang="0">
                  <a:pos x="76" y="10"/>
                </a:cxn>
                <a:cxn ang="0">
                  <a:pos x="70" y="4"/>
                </a:cxn>
                <a:cxn ang="0">
                  <a:pos x="58" y="0"/>
                </a:cxn>
                <a:cxn ang="0">
                  <a:pos x="46" y="4"/>
                </a:cxn>
                <a:cxn ang="0">
                  <a:pos x="46" y="6"/>
                </a:cxn>
                <a:cxn ang="0">
                  <a:pos x="46" y="20"/>
                </a:cxn>
                <a:cxn ang="0">
                  <a:pos x="44" y="28"/>
                </a:cxn>
                <a:cxn ang="0">
                  <a:pos x="42" y="24"/>
                </a:cxn>
                <a:cxn ang="0">
                  <a:pos x="36" y="26"/>
                </a:cxn>
                <a:cxn ang="0">
                  <a:pos x="34" y="24"/>
                </a:cxn>
                <a:cxn ang="0">
                  <a:pos x="30" y="18"/>
                </a:cxn>
                <a:cxn ang="0">
                  <a:pos x="30" y="20"/>
                </a:cxn>
                <a:cxn ang="0">
                  <a:pos x="22" y="8"/>
                </a:cxn>
                <a:cxn ang="0">
                  <a:pos x="12" y="12"/>
                </a:cxn>
                <a:cxn ang="0">
                  <a:pos x="2" y="32"/>
                </a:cxn>
                <a:cxn ang="0">
                  <a:pos x="0" y="44"/>
                </a:cxn>
                <a:cxn ang="0">
                  <a:pos x="2" y="46"/>
                </a:cxn>
                <a:cxn ang="0">
                  <a:pos x="4" y="48"/>
                </a:cxn>
                <a:cxn ang="0">
                  <a:pos x="8" y="42"/>
                </a:cxn>
                <a:cxn ang="0">
                  <a:pos x="16" y="38"/>
                </a:cxn>
                <a:cxn ang="0">
                  <a:pos x="38" y="40"/>
                </a:cxn>
                <a:cxn ang="0">
                  <a:pos x="46" y="42"/>
                </a:cxn>
                <a:cxn ang="0">
                  <a:pos x="54" y="38"/>
                </a:cxn>
                <a:cxn ang="0">
                  <a:pos x="58" y="44"/>
                </a:cxn>
                <a:cxn ang="0">
                  <a:pos x="64" y="46"/>
                </a:cxn>
                <a:cxn ang="0">
                  <a:pos x="78" y="58"/>
                </a:cxn>
                <a:cxn ang="0">
                  <a:pos x="78" y="58"/>
                </a:cxn>
              </a:cxnLst>
              <a:rect l="0" t="0" r="r" b="b"/>
              <a:pathLst>
                <a:path w="100" h="58">
                  <a:moveTo>
                    <a:pt x="78" y="58"/>
                  </a:moveTo>
                  <a:lnTo>
                    <a:pt x="84" y="54"/>
                  </a:lnTo>
                  <a:lnTo>
                    <a:pt x="90" y="54"/>
                  </a:lnTo>
                  <a:lnTo>
                    <a:pt x="94" y="46"/>
                  </a:lnTo>
                  <a:lnTo>
                    <a:pt x="100" y="46"/>
                  </a:lnTo>
                  <a:lnTo>
                    <a:pt x="98" y="36"/>
                  </a:lnTo>
                  <a:lnTo>
                    <a:pt x="92" y="26"/>
                  </a:lnTo>
                  <a:lnTo>
                    <a:pt x="94" y="18"/>
                  </a:lnTo>
                  <a:lnTo>
                    <a:pt x="88" y="10"/>
                  </a:lnTo>
                  <a:lnTo>
                    <a:pt x="88" y="10"/>
                  </a:lnTo>
                  <a:lnTo>
                    <a:pt x="76" y="10"/>
                  </a:lnTo>
                  <a:lnTo>
                    <a:pt x="70" y="4"/>
                  </a:lnTo>
                  <a:lnTo>
                    <a:pt x="58" y="0"/>
                  </a:lnTo>
                  <a:lnTo>
                    <a:pt x="46" y="4"/>
                  </a:lnTo>
                  <a:lnTo>
                    <a:pt x="46" y="6"/>
                  </a:lnTo>
                  <a:lnTo>
                    <a:pt x="46" y="20"/>
                  </a:lnTo>
                  <a:lnTo>
                    <a:pt x="44" y="28"/>
                  </a:lnTo>
                  <a:lnTo>
                    <a:pt x="42" y="24"/>
                  </a:lnTo>
                  <a:lnTo>
                    <a:pt x="36" y="26"/>
                  </a:lnTo>
                  <a:lnTo>
                    <a:pt x="34" y="24"/>
                  </a:lnTo>
                  <a:lnTo>
                    <a:pt x="30" y="18"/>
                  </a:lnTo>
                  <a:lnTo>
                    <a:pt x="30" y="20"/>
                  </a:lnTo>
                  <a:lnTo>
                    <a:pt x="22" y="8"/>
                  </a:lnTo>
                  <a:lnTo>
                    <a:pt x="12" y="12"/>
                  </a:lnTo>
                  <a:lnTo>
                    <a:pt x="2" y="32"/>
                  </a:lnTo>
                  <a:lnTo>
                    <a:pt x="0" y="44"/>
                  </a:lnTo>
                  <a:lnTo>
                    <a:pt x="2" y="46"/>
                  </a:lnTo>
                  <a:lnTo>
                    <a:pt x="4" y="48"/>
                  </a:lnTo>
                  <a:lnTo>
                    <a:pt x="8" y="42"/>
                  </a:lnTo>
                  <a:lnTo>
                    <a:pt x="16" y="38"/>
                  </a:lnTo>
                  <a:lnTo>
                    <a:pt x="38" y="40"/>
                  </a:lnTo>
                  <a:lnTo>
                    <a:pt x="46" y="42"/>
                  </a:lnTo>
                  <a:lnTo>
                    <a:pt x="54" y="38"/>
                  </a:lnTo>
                  <a:lnTo>
                    <a:pt x="58" y="44"/>
                  </a:lnTo>
                  <a:lnTo>
                    <a:pt x="64" y="46"/>
                  </a:lnTo>
                  <a:lnTo>
                    <a:pt x="78" y="58"/>
                  </a:lnTo>
                  <a:lnTo>
                    <a:pt x="78"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3" name="Freeform 315"/>
            <p:cNvSpPr>
              <a:spLocks/>
            </p:cNvSpPr>
            <p:nvPr/>
          </p:nvSpPr>
          <p:spPr bwMode="auto">
            <a:xfrm>
              <a:off x="4795838" y="3011488"/>
              <a:ext cx="120650" cy="92075"/>
            </a:xfrm>
            <a:custGeom>
              <a:avLst/>
              <a:gdLst/>
              <a:ahLst/>
              <a:cxnLst>
                <a:cxn ang="0">
                  <a:pos x="50" y="58"/>
                </a:cxn>
                <a:cxn ang="0">
                  <a:pos x="50" y="54"/>
                </a:cxn>
                <a:cxn ang="0">
                  <a:pos x="56" y="52"/>
                </a:cxn>
                <a:cxn ang="0">
                  <a:pos x="64" y="54"/>
                </a:cxn>
                <a:cxn ang="0">
                  <a:pos x="60" y="48"/>
                </a:cxn>
                <a:cxn ang="0">
                  <a:pos x="64" y="44"/>
                </a:cxn>
                <a:cxn ang="0">
                  <a:pos x="64" y="36"/>
                </a:cxn>
                <a:cxn ang="0">
                  <a:pos x="74" y="32"/>
                </a:cxn>
                <a:cxn ang="0">
                  <a:pos x="76" y="28"/>
                </a:cxn>
                <a:cxn ang="0">
                  <a:pos x="72" y="26"/>
                </a:cxn>
                <a:cxn ang="0">
                  <a:pos x="72" y="22"/>
                </a:cxn>
                <a:cxn ang="0">
                  <a:pos x="76" y="20"/>
                </a:cxn>
                <a:cxn ang="0">
                  <a:pos x="76" y="20"/>
                </a:cxn>
                <a:cxn ang="0">
                  <a:pos x="62" y="8"/>
                </a:cxn>
                <a:cxn ang="0">
                  <a:pos x="56" y="6"/>
                </a:cxn>
                <a:cxn ang="0">
                  <a:pos x="52" y="0"/>
                </a:cxn>
                <a:cxn ang="0">
                  <a:pos x="44" y="4"/>
                </a:cxn>
                <a:cxn ang="0">
                  <a:pos x="36" y="2"/>
                </a:cxn>
                <a:cxn ang="0">
                  <a:pos x="14" y="0"/>
                </a:cxn>
                <a:cxn ang="0">
                  <a:pos x="6" y="4"/>
                </a:cxn>
                <a:cxn ang="0">
                  <a:pos x="2" y="10"/>
                </a:cxn>
                <a:cxn ang="0">
                  <a:pos x="0" y="8"/>
                </a:cxn>
                <a:cxn ang="0">
                  <a:pos x="4" y="28"/>
                </a:cxn>
                <a:cxn ang="0">
                  <a:pos x="22" y="34"/>
                </a:cxn>
                <a:cxn ang="0">
                  <a:pos x="24" y="38"/>
                </a:cxn>
                <a:cxn ang="0">
                  <a:pos x="22" y="42"/>
                </a:cxn>
                <a:cxn ang="0">
                  <a:pos x="24" y="50"/>
                </a:cxn>
                <a:cxn ang="0">
                  <a:pos x="32" y="56"/>
                </a:cxn>
                <a:cxn ang="0">
                  <a:pos x="32" y="58"/>
                </a:cxn>
                <a:cxn ang="0">
                  <a:pos x="50" y="58"/>
                </a:cxn>
                <a:cxn ang="0">
                  <a:pos x="50" y="58"/>
                </a:cxn>
              </a:cxnLst>
              <a:rect l="0" t="0" r="r" b="b"/>
              <a:pathLst>
                <a:path w="76" h="58">
                  <a:moveTo>
                    <a:pt x="50" y="58"/>
                  </a:moveTo>
                  <a:lnTo>
                    <a:pt x="50" y="54"/>
                  </a:lnTo>
                  <a:lnTo>
                    <a:pt x="56" y="52"/>
                  </a:lnTo>
                  <a:lnTo>
                    <a:pt x="64" y="54"/>
                  </a:lnTo>
                  <a:lnTo>
                    <a:pt x="60" y="48"/>
                  </a:lnTo>
                  <a:lnTo>
                    <a:pt x="64" y="44"/>
                  </a:lnTo>
                  <a:lnTo>
                    <a:pt x="64" y="36"/>
                  </a:lnTo>
                  <a:lnTo>
                    <a:pt x="74" y="32"/>
                  </a:lnTo>
                  <a:lnTo>
                    <a:pt x="76" y="28"/>
                  </a:lnTo>
                  <a:lnTo>
                    <a:pt x="72" y="26"/>
                  </a:lnTo>
                  <a:lnTo>
                    <a:pt x="72" y="22"/>
                  </a:lnTo>
                  <a:lnTo>
                    <a:pt x="76" y="20"/>
                  </a:lnTo>
                  <a:lnTo>
                    <a:pt x="76" y="20"/>
                  </a:lnTo>
                  <a:lnTo>
                    <a:pt x="62" y="8"/>
                  </a:lnTo>
                  <a:lnTo>
                    <a:pt x="56" y="6"/>
                  </a:lnTo>
                  <a:lnTo>
                    <a:pt x="52" y="0"/>
                  </a:lnTo>
                  <a:lnTo>
                    <a:pt x="44" y="4"/>
                  </a:lnTo>
                  <a:lnTo>
                    <a:pt x="36" y="2"/>
                  </a:lnTo>
                  <a:lnTo>
                    <a:pt x="14" y="0"/>
                  </a:lnTo>
                  <a:lnTo>
                    <a:pt x="6" y="4"/>
                  </a:lnTo>
                  <a:lnTo>
                    <a:pt x="2" y="10"/>
                  </a:lnTo>
                  <a:lnTo>
                    <a:pt x="0" y="8"/>
                  </a:lnTo>
                  <a:lnTo>
                    <a:pt x="4" y="28"/>
                  </a:lnTo>
                  <a:lnTo>
                    <a:pt x="22" y="34"/>
                  </a:lnTo>
                  <a:lnTo>
                    <a:pt x="24" y="38"/>
                  </a:lnTo>
                  <a:lnTo>
                    <a:pt x="22" y="42"/>
                  </a:lnTo>
                  <a:lnTo>
                    <a:pt x="24" y="50"/>
                  </a:lnTo>
                  <a:lnTo>
                    <a:pt x="32" y="56"/>
                  </a:lnTo>
                  <a:lnTo>
                    <a:pt x="32" y="58"/>
                  </a:lnTo>
                  <a:lnTo>
                    <a:pt x="50" y="58"/>
                  </a:lnTo>
                  <a:lnTo>
                    <a:pt x="50"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4" name="Freeform 316"/>
            <p:cNvSpPr>
              <a:spLocks/>
            </p:cNvSpPr>
            <p:nvPr/>
          </p:nvSpPr>
          <p:spPr bwMode="auto">
            <a:xfrm>
              <a:off x="4764088" y="3043238"/>
              <a:ext cx="69850" cy="50800"/>
            </a:xfrm>
            <a:custGeom>
              <a:avLst/>
              <a:gdLst/>
              <a:ahLst/>
              <a:cxnLst>
                <a:cxn ang="0">
                  <a:pos x="0" y="28"/>
                </a:cxn>
                <a:cxn ang="0">
                  <a:pos x="20" y="32"/>
                </a:cxn>
                <a:cxn ang="0">
                  <a:pos x="44" y="30"/>
                </a:cxn>
                <a:cxn ang="0">
                  <a:pos x="42" y="22"/>
                </a:cxn>
                <a:cxn ang="0">
                  <a:pos x="44" y="18"/>
                </a:cxn>
                <a:cxn ang="0">
                  <a:pos x="42" y="14"/>
                </a:cxn>
                <a:cxn ang="0">
                  <a:pos x="24" y="8"/>
                </a:cxn>
                <a:cxn ang="0">
                  <a:pos x="22" y="18"/>
                </a:cxn>
                <a:cxn ang="0">
                  <a:pos x="14" y="16"/>
                </a:cxn>
                <a:cxn ang="0">
                  <a:pos x="20" y="6"/>
                </a:cxn>
                <a:cxn ang="0">
                  <a:pos x="20" y="0"/>
                </a:cxn>
                <a:cxn ang="0">
                  <a:pos x="16" y="10"/>
                </a:cxn>
                <a:cxn ang="0">
                  <a:pos x="12" y="16"/>
                </a:cxn>
                <a:cxn ang="0">
                  <a:pos x="6" y="16"/>
                </a:cxn>
                <a:cxn ang="0">
                  <a:pos x="4" y="24"/>
                </a:cxn>
                <a:cxn ang="0">
                  <a:pos x="0" y="28"/>
                </a:cxn>
                <a:cxn ang="0">
                  <a:pos x="0" y="28"/>
                </a:cxn>
              </a:cxnLst>
              <a:rect l="0" t="0" r="r" b="b"/>
              <a:pathLst>
                <a:path w="44" h="32">
                  <a:moveTo>
                    <a:pt x="0" y="28"/>
                  </a:moveTo>
                  <a:lnTo>
                    <a:pt x="20" y="32"/>
                  </a:lnTo>
                  <a:lnTo>
                    <a:pt x="44" y="30"/>
                  </a:lnTo>
                  <a:lnTo>
                    <a:pt x="42" y="22"/>
                  </a:lnTo>
                  <a:lnTo>
                    <a:pt x="44" y="18"/>
                  </a:lnTo>
                  <a:lnTo>
                    <a:pt x="42" y="14"/>
                  </a:lnTo>
                  <a:lnTo>
                    <a:pt x="24" y="8"/>
                  </a:lnTo>
                  <a:lnTo>
                    <a:pt x="22" y="18"/>
                  </a:lnTo>
                  <a:lnTo>
                    <a:pt x="14" y="16"/>
                  </a:lnTo>
                  <a:lnTo>
                    <a:pt x="20" y="6"/>
                  </a:lnTo>
                  <a:lnTo>
                    <a:pt x="20" y="0"/>
                  </a:lnTo>
                  <a:lnTo>
                    <a:pt x="16" y="10"/>
                  </a:lnTo>
                  <a:lnTo>
                    <a:pt x="12" y="16"/>
                  </a:lnTo>
                  <a:lnTo>
                    <a:pt x="6" y="16"/>
                  </a:lnTo>
                  <a:lnTo>
                    <a:pt x="4" y="24"/>
                  </a:lnTo>
                  <a:lnTo>
                    <a:pt x="0" y="28"/>
                  </a:lnTo>
                  <a:lnTo>
                    <a:pt x="0"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5" name="Freeform 317"/>
            <p:cNvSpPr>
              <a:spLocks/>
            </p:cNvSpPr>
            <p:nvPr/>
          </p:nvSpPr>
          <p:spPr bwMode="auto">
            <a:xfrm>
              <a:off x="4154488" y="3440113"/>
              <a:ext cx="266700" cy="209550"/>
            </a:xfrm>
            <a:custGeom>
              <a:avLst/>
              <a:gdLst/>
              <a:ahLst/>
              <a:cxnLst>
                <a:cxn ang="0">
                  <a:pos x="24" y="106"/>
                </a:cxn>
                <a:cxn ang="0">
                  <a:pos x="28" y="90"/>
                </a:cxn>
                <a:cxn ang="0">
                  <a:pos x="26" y="72"/>
                </a:cxn>
                <a:cxn ang="0">
                  <a:pos x="32" y="60"/>
                </a:cxn>
                <a:cxn ang="0">
                  <a:pos x="40" y="42"/>
                </a:cxn>
                <a:cxn ang="0">
                  <a:pos x="38" y="32"/>
                </a:cxn>
                <a:cxn ang="0">
                  <a:pos x="16" y="32"/>
                </a:cxn>
                <a:cxn ang="0">
                  <a:pos x="10" y="32"/>
                </a:cxn>
                <a:cxn ang="0">
                  <a:pos x="6" y="30"/>
                </a:cxn>
                <a:cxn ang="0">
                  <a:pos x="6" y="26"/>
                </a:cxn>
                <a:cxn ang="0">
                  <a:pos x="6" y="22"/>
                </a:cxn>
                <a:cxn ang="0">
                  <a:pos x="4" y="18"/>
                </a:cxn>
                <a:cxn ang="0">
                  <a:pos x="0" y="14"/>
                </a:cxn>
                <a:cxn ang="0">
                  <a:pos x="12" y="6"/>
                </a:cxn>
                <a:cxn ang="0">
                  <a:pos x="20" y="0"/>
                </a:cxn>
                <a:cxn ang="0">
                  <a:pos x="44" y="0"/>
                </a:cxn>
                <a:cxn ang="0">
                  <a:pos x="76" y="4"/>
                </a:cxn>
                <a:cxn ang="0">
                  <a:pos x="106" y="12"/>
                </a:cxn>
                <a:cxn ang="0">
                  <a:pos x="130" y="20"/>
                </a:cxn>
                <a:cxn ang="0">
                  <a:pos x="142" y="20"/>
                </a:cxn>
                <a:cxn ang="0">
                  <a:pos x="146" y="22"/>
                </a:cxn>
                <a:cxn ang="0">
                  <a:pos x="166" y="24"/>
                </a:cxn>
                <a:cxn ang="0">
                  <a:pos x="166" y="28"/>
                </a:cxn>
                <a:cxn ang="0">
                  <a:pos x="166" y="34"/>
                </a:cxn>
                <a:cxn ang="0">
                  <a:pos x="138" y="48"/>
                </a:cxn>
                <a:cxn ang="0">
                  <a:pos x="122" y="72"/>
                </a:cxn>
                <a:cxn ang="0">
                  <a:pos x="122" y="84"/>
                </a:cxn>
                <a:cxn ang="0">
                  <a:pos x="126" y="90"/>
                </a:cxn>
                <a:cxn ang="0">
                  <a:pos x="114" y="104"/>
                </a:cxn>
                <a:cxn ang="0">
                  <a:pos x="106" y="108"/>
                </a:cxn>
                <a:cxn ang="0">
                  <a:pos x="98" y="120"/>
                </a:cxn>
                <a:cxn ang="0">
                  <a:pos x="64" y="124"/>
                </a:cxn>
                <a:cxn ang="0">
                  <a:pos x="52" y="132"/>
                </a:cxn>
                <a:cxn ang="0">
                  <a:pos x="40" y="118"/>
                </a:cxn>
                <a:cxn ang="0">
                  <a:pos x="32" y="114"/>
                </a:cxn>
                <a:cxn ang="0">
                  <a:pos x="26" y="114"/>
                </a:cxn>
              </a:cxnLst>
              <a:rect l="0" t="0" r="r" b="b"/>
              <a:pathLst>
                <a:path w="168" h="132">
                  <a:moveTo>
                    <a:pt x="26" y="114"/>
                  </a:moveTo>
                  <a:lnTo>
                    <a:pt x="24" y="106"/>
                  </a:lnTo>
                  <a:lnTo>
                    <a:pt x="32" y="100"/>
                  </a:lnTo>
                  <a:lnTo>
                    <a:pt x="28" y="90"/>
                  </a:lnTo>
                  <a:lnTo>
                    <a:pt x="30" y="82"/>
                  </a:lnTo>
                  <a:lnTo>
                    <a:pt x="26" y="72"/>
                  </a:lnTo>
                  <a:lnTo>
                    <a:pt x="34" y="68"/>
                  </a:lnTo>
                  <a:lnTo>
                    <a:pt x="32" y="60"/>
                  </a:lnTo>
                  <a:lnTo>
                    <a:pt x="34" y="48"/>
                  </a:lnTo>
                  <a:lnTo>
                    <a:pt x="40" y="42"/>
                  </a:lnTo>
                  <a:lnTo>
                    <a:pt x="42" y="38"/>
                  </a:lnTo>
                  <a:lnTo>
                    <a:pt x="38" y="32"/>
                  </a:lnTo>
                  <a:lnTo>
                    <a:pt x="18" y="34"/>
                  </a:lnTo>
                  <a:lnTo>
                    <a:pt x="16" y="32"/>
                  </a:lnTo>
                  <a:lnTo>
                    <a:pt x="16" y="30"/>
                  </a:lnTo>
                  <a:lnTo>
                    <a:pt x="10" y="32"/>
                  </a:lnTo>
                  <a:lnTo>
                    <a:pt x="8" y="34"/>
                  </a:lnTo>
                  <a:lnTo>
                    <a:pt x="6" y="30"/>
                  </a:lnTo>
                  <a:lnTo>
                    <a:pt x="8" y="26"/>
                  </a:lnTo>
                  <a:lnTo>
                    <a:pt x="6" y="26"/>
                  </a:lnTo>
                  <a:lnTo>
                    <a:pt x="8" y="24"/>
                  </a:lnTo>
                  <a:lnTo>
                    <a:pt x="6" y="22"/>
                  </a:lnTo>
                  <a:lnTo>
                    <a:pt x="6" y="20"/>
                  </a:lnTo>
                  <a:lnTo>
                    <a:pt x="4" y="18"/>
                  </a:lnTo>
                  <a:lnTo>
                    <a:pt x="4" y="16"/>
                  </a:lnTo>
                  <a:lnTo>
                    <a:pt x="0" y="14"/>
                  </a:lnTo>
                  <a:lnTo>
                    <a:pt x="4" y="8"/>
                  </a:lnTo>
                  <a:lnTo>
                    <a:pt x="12" y="6"/>
                  </a:lnTo>
                  <a:lnTo>
                    <a:pt x="16" y="0"/>
                  </a:lnTo>
                  <a:lnTo>
                    <a:pt x="20" y="0"/>
                  </a:lnTo>
                  <a:lnTo>
                    <a:pt x="32" y="2"/>
                  </a:lnTo>
                  <a:lnTo>
                    <a:pt x="44" y="0"/>
                  </a:lnTo>
                  <a:lnTo>
                    <a:pt x="62" y="4"/>
                  </a:lnTo>
                  <a:lnTo>
                    <a:pt x="76" y="4"/>
                  </a:lnTo>
                  <a:lnTo>
                    <a:pt x="100" y="6"/>
                  </a:lnTo>
                  <a:lnTo>
                    <a:pt x="106" y="12"/>
                  </a:lnTo>
                  <a:lnTo>
                    <a:pt x="116" y="16"/>
                  </a:lnTo>
                  <a:lnTo>
                    <a:pt x="130" y="20"/>
                  </a:lnTo>
                  <a:lnTo>
                    <a:pt x="136" y="16"/>
                  </a:lnTo>
                  <a:lnTo>
                    <a:pt x="142" y="20"/>
                  </a:lnTo>
                  <a:lnTo>
                    <a:pt x="144" y="24"/>
                  </a:lnTo>
                  <a:lnTo>
                    <a:pt x="146" y="22"/>
                  </a:lnTo>
                  <a:lnTo>
                    <a:pt x="150" y="24"/>
                  </a:lnTo>
                  <a:lnTo>
                    <a:pt x="166" y="24"/>
                  </a:lnTo>
                  <a:lnTo>
                    <a:pt x="168" y="26"/>
                  </a:lnTo>
                  <a:lnTo>
                    <a:pt x="166" y="28"/>
                  </a:lnTo>
                  <a:lnTo>
                    <a:pt x="168" y="32"/>
                  </a:lnTo>
                  <a:lnTo>
                    <a:pt x="166" y="34"/>
                  </a:lnTo>
                  <a:lnTo>
                    <a:pt x="152" y="44"/>
                  </a:lnTo>
                  <a:lnTo>
                    <a:pt x="138" y="48"/>
                  </a:lnTo>
                  <a:lnTo>
                    <a:pt x="136" y="52"/>
                  </a:lnTo>
                  <a:lnTo>
                    <a:pt x="122" y="72"/>
                  </a:lnTo>
                  <a:lnTo>
                    <a:pt x="120" y="76"/>
                  </a:lnTo>
                  <a:lnTo>
                    <a:pt x="122" y="84"/>
                  </a:lnTo>
                  <a:lnTo>
                    <a:pt x="128" y="88"/>
                  </a:lnTo>
                  <a:lnTo>
                    <a:pt x="126" y="90"/>
                  </a:lnTo>
                  <a:lnTo>
                    <a:pt x="118" y="94"/>
                  </a:lnTo>
                  <a:lnTo>
                    <a:pt x="114" y="104"/>
                  </a:lnTo>
                  <a:lnTo>
                    <a:pt x="114" y="106"/>
                  </a:lnTo>
                  <a:lnTo>
                    <a:pt x="106" y="108"/>
                  </a:lnTo>
                  <a:lnTo>
                    <a:pt x="102" y="112"/>
                  </a:lnTo>
                  <a:lnTo>
                    <a:pt x="98" y="120"/>
                  </a:lnTo>
                  <a:lnTo>
                    <a:pt x="66" y="122"/>
                  </a:lnTo>
                  <a:lnTo>
                    <a:pt x="64" y="124"/>
                  </a:lnTo>
                  <a:lnTo>
                    <a:pt x="58" y="126"/>
                  </a:lnTo>
                  <a:lnTo>
                    <a:pt x="52" y="132"/>
                  </a:lnTo>
                  <a:lnTo>
                    <a:pt x="44" y="130"/>
                  </a:lnTo>
                  <a:lnTo>
                    <a:pt x="40" y="118"/>
                  </a:lnTo>
                  <a:lnTo>
                    <a:pt x="36" y="116"/>
                  </a:lnTo>
                  <a:lnTo>
                    <a:pt x="32" y="114"/>
                  </a:lnTo>
                  <a:lnTo>
                    <a:pt x="26" y="114"/>
                  </a:lnTo>
                  <a:lnTo>
                    <a:pt x="26" y="1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6" name="Freeform 318"/>
            <p:cNvSpPr>
              <a:spLocks/>
            </p:cNvSpPr>
            <p:nvPr/>
          </p:nvSpPr>
          <p:spPr bwMode="auto">
            <a:xfrm>
              <a:off x="4249738" y="3208338"/>
              <a:ext cx="269875" cy="269875"/>
            </a:xfrm>
            <a:custGeom>
              <a:avLst/>
              <a:gdLst/>
              <a:ahLst/>
              <a:cxnLst>
                <a:cxn ang="0">
                  <a:pos x="88" y="4"/>
                </a:cxn>
                <a:cxn ang="0">
                  <a:pos x="86" y="18"/>
                </a:cxn>
                <a:cxn ang="0">
                  <a:pos x="68" y="28"/>
                </a:cxn>
                <a:cxn ang="0">
                  <a:pos x="70" y="34"/>
                </a:cxn>
                <a:cxn ang="0">
                  <a:pos x="50" y="36"/>
                </a:cxn>
                <a:cxn ang="0">
                  <a:pos x="48" y="30"/>
                </a:cxn>
                <a:cxn ang="0">
                  <a:pos x="44" y="48"/>
                </a:cxn>
                <a:cxn ang="0">
                  <a:pos x="44" y="50"/>
                </a:cxn>
                <a:cxn ang="0">
                  <a:pos x="30" y="52"/>
                </a:cxn>
                <a:cxn ang="0">
                  <a:pos x="18" y="46"/>
                </a:cxn>
                <a:cxn ang="0">
                  <a:pos x="2" y="54"/>
                </a:cxn>
                <a:cxn ang="0">
                  <a:pos x="6" y="56"/>
                </a:cxn>
                <a:cxn ang="0">
                  <a:pos x="6" y="62"/>
                </a:cxn>
                <a:cxn ang="0">
                  <a:pos x="6" y="68"/>
                </a:cxn>
                <a:cxn ang="0">
                  <a:pos x="22" y="72"/>
                </a:cxn>
                <a:cxn ang="0">
                  <a:pos x="32" y="78"/>
                </a:cxn>
                <a:cxn ang="0">
                  <a:pos x="36" y="80"/>
                </a:cxn>
                <a:cxn ang="0">
                  <a:pos x="40" y="92"/>
                </a:cxn>
                <a:cxn ang="0">
                  <a:pos x="50" y="104"/>
                </a:cxn>
                <a:cxn ang="0">
                  <a:pos x="54" y="114"/>
                </a:cxn>
                <a:cxn ang="0">
                  <a:pos x="52" y="112"/>
                </a:cxn>
                <a:cxn ang="0">
                  <a:pos x="52" y="128"/>
                </a:cxn>
                <a:cxn ang="0">
                  <a:pos x="46" y="148"/>
                </a:cxn>
                <a:cxn ang="0">
                  <a:pos x="40" y="152"/>
                </a:cxn>
                <a:cxn ang="0">
                  <a:pos x="56" y="162"/>
                </a:cxn>
                <a:cxn ang="0">
                  <a:pos x="76" y="162"/>
                </a:cxn>
                <a:cxn ang="0">
                  <a:pos x="84" y="166"/>
                </a:cxn>
                <a:cxn ang="0">
                  <a:pos x="90" y="170"/>
                </a:cxn>
                <a:cxn ang="0">
                  <a:pos x="104" y="162"/>
                </a:cxn>
                <a:cxn ang="0">
                  <a:pos x="118" y="148"/>
                </a:cxn>
                <a:cxn ang="0">
                  <a:pos x="132" y="152"/>
                </a:cxn>
                <a:cxn ang="0">
                  <a:pos x="152" y="154"/>
                </a:cxn>
                <a:cxn ang="0">
                  <a:pos x="164" y="144"/>
                </a:cxn>
                <a:cxn ang="0">
                  <a:pos x="158" y="136"/>
                </a:cxn>
                <a:cxn ang="0">
                  <a:pos x="156" y="124"/>
                </a:cxn>
                <a:cxn ang="0">
                  <a:pos x="154" y="120"/>
                </a:cxn>
                <a:cxn ang="0">
                  <a:pos x="154" y="106"/>
                </a:cxn>
                <a:cxn ang="0">
                  <a:pos x="156" y="102"/>
                </a:cxn>
                <a:cxn ang="0">
                  <a:pos x="154" y="94"/>
                </a:cxn>
                <a:cxn ang="0">
                  <a:pos x="144" y="100"/>
                </a:cxn>
                <a:cxn ang="0">
                  <a:pos x="150" y="82"/>
                </a:cxn>
                <a:cxn ang="0">
                  <a:pos x="154" y="74"/>
                </a:cxn>
                <a:cxn ang="0">
                  <a:pos x="164" y="70"/>
                </a:cxn>
                <a:cxn ang="0">
                  <a:pos x="166" y="52"/>
                </a:cxn>
                <a:cxn ang="0">
                  <a:pos x="152" y="38"/>
                </a:cxn>
                <a:cxn ang="0">
                  <a:pos x="140" y="30"/>
                </a:cxn>
                <a:cxn ang="0">
                  <a:pos x="130" y="28"/>
                </a:cxn>
                <a:cxn ang="0">
                  <a:pos x="126" y="24"/>
                </a:cxn>
                <a:cxn ang="0">
                  <a:pos x="118" y="16"/>
                </a:cxn>
                <a:cxn ang="0">
                  <a:pos x="106" y="6"/>
                </a:cxn>
                <a:cxn ang="0">
                  <a:pos x="100" y="0"/>
                </a:cxn>
              </a:cxnLst>
              <a:rect l="0" t="0" r="r" b="b"/>
              <a:pathLst>
                <a:path w="170" h="170">
                  <a:moveTo>
                    <a:pt x="100" y="0"/>
                  </a:moveTo>
                  <a:lnTo>
                    <a:pt x="88" y="4"/>
                  </a:lnTo>
                  <a:lnTo>
                    <a:pt x="86" y="8"/>
                  </a:lnTo>
                  <a:lnTo>
                    <a:pt x="86" y="18"/>
                  </a:lnTo>
                  <a:lnTo>
                    <a:pt x="80" y="24"/>
                  </a:lnTo>
                  <a:lnTo>
                    <a:pt x="68" y="28"/>
                  </a:lnTo>
                  <a:lnTo>
                    <a:pt x="66" y="32"/>
                  </a:lnTo>
                  <a:lnTo>
                    <a:pt x="70" y="34"/>
                  </a:lnTo>
                  <a:lnTo>
                    <a:pt x="62" y="38"/>
                  </a:lnTo>
                  <a:lnTo>
                    <a:pt x="50" y="36"/>
                  </a:lnTo>
                  <a:lnTo>
                    <a:pt x="48" y="32"/>
                  </a:lnTo>
                  <a:lnTo>
                    <a:pt x="48" y="30"/>
                  </a:lnTo>
                  <a:lnTo>
                    <a:pt x="40" y="28"/>
                  </a:lnTo>
                  <a:lnTo>
                    <a:pt x="44" y="48"/>
                  </a:lnTo>
                  <a:lnTo>
                    <a:pt x="46" y="50"/>
                  </a:lnTo>
                  <a:lnTo>
                    <a:pt x="44" y="50"/>
                  </a:lnTo>
                  <a:lnTo>
                    <a:pt x="40" y="50"/>
                  </a:lnTo>
                  <a:lnTo>
                    <a:pt x="30" y="52"/>
                  </a:lnTo>
                  <a:lnTo>
                    <a:pt x="24" y="46"/>
                  </a:lnTo>
                  <a:lnTo>
                    <a:pt x="18" y="46"/>
                  </a:lnTo>
                  <a:lnTo>
                    <a:pt x="16" y="48"/>
                  </a:lnTo>
                  <a:lnTo>
                    <a:pt x="2" y="54"/>
                  </a:lnTo>
                  <a:lnTo>
                    <a:pt x="0" y="56"/>
                  </a:lnTo>
                  <a:lnTo>
                    <a:pt x="6" y="56"/>
                  </a:lnTo>
                  <a:lnTo>
                    <a:pt x="2" y="58"/>
                  </a:lnTo>
                  <a:lnTo>
                    <a:pt x="6" y="62"/>
                  </a:lnTo>
                  <a:lnTo>
                    <a:pt x="2" y="62"/>
                  </a:lnTo>
                  <a:lnTo>
                    <a:pt x="6" y="68"/>
                  </a:lnTo>
                  <a:lnTo>
                    <a:pt x="12" y="66"/>
                  </a:lnTo>
                  <a:lnTo>
                    <a:pt x="22" y="72"/>
                  </a:lnTo>
                  <a:lnTo>
                    <a:pt x="32" y="72"/>
                  </a:lnTo>
                  <a:lnTo>
                    <a:pt x="32" y="78"/>
                  </a:lnTo>
                  <a:lnTo>
                    <a:pt x="42" y="78"/>
                  </a:lnTo>
                  <a:lnTo>
                    <a:pt x="36" y="80"/>
                  </a:lnTo>
                  <a:lnTo>
                    <a:pt x="36" y="86"/>
                  </a:lnTo>
                  <a:lnTo>
                    <a:pt x="40" y="92"/>
                  </a:lnTo>
                  <a:lnTo>
                    <a:pt x="50" y="96"/>
                  </a:lnTo>
                  <a:lnTo>
                    <a:pt x="50" y="104"/>
                  </a:lnTo>
                  <a:lnTo>
                    <a:pt x="50" y="106"/>
                  </a:lnTo>
                  <a:lnTo>
                    <a:pt x="54" y="114"/>
                  </a:lnTo>
                  <a:lnTo>
                    <a:pt x="56" y="116"/>
                  </a:lnTo>
                  <a:lnTo>
                    <a:pt x="52" y="112"/>
                  </a:lnTo>
                  <a:lnTo>
                    <a:pt x="50" y="126"/>
                  </a:lnTo>
                  <a:lnTo>
                    <a:pt x="52" y="128"/>
                  </a:lnTo>
                  <a:lnTo>
                    <a:pt x="48" y="132"/>
                  </a:lnTo>
                  <a:lnTo>
                    <a:pt x="46" y="148"/>
                  </a:lnTo>
                  <a:lnTo>
                    <a:pt x="44" y="150"/>
                  </a:lnTo>
                  <a:lnTo>
                    <a:pt x="40" y="152"/>
                  </a:lnTo>
                  <a:lnTo>
                    <a:pt x="46" y="158"/>
                  </a:lnTo>
                  <a:lnTo>
                    <a:pt x="56" y="162"/>
                  </a:lnTo>
                  <a:lnTo>
                    <a:pt x="70" y="166"/>
                  </a:lnTo>
                  <a:lnTo>
                    <a:pt x="76" y="162"/>
                  </a:lnTo>
                  <a:lnTo>
                    <a:pt x="82" y="166"/>
                  </a:lnTo>
                  <a:lnTo>
                    <a:pt x="84" y="166"/>
                  </a:lnTo>
                  <a:lnTo>
                    <a:pt x="86" y="168"/>
                  </a:lnTo>
                  <a:lnTo>
                    <a:pt x="90" y="170"/>
                  </a:lnTo>
                  <a:lnTo>
                    <a:pt x="106" y="170"/>
                  </a:lnTo>
                  <a:lnTo>
                    <a:pt x="104" y="162"/>
                  </a:lnTo>
                  <a:lnTo>
                    <a:pt x="106" y="156"/>
                  </a:lnTo>
                  <a:lnTo>
                    <a:pt x="118" y="148"/>
                  </a:lnTo>
                  <a:lnTo>
                    <a:pt x="126" y="152"/>
                  </a:lnTo>
                  <a:lnTo>
                    <a:pt x="132" y="152"/>
                  </a:lnTo>
                  <a:lnTo>
                    <a:pt x="146" y="156"/>
                  </a:lnTo>
                  <a:lnTo>
                    <a:pt x="152" y="154"/>
                  </a:lnTo>
                  <a:lnTo>
                    <a:pt x="158" y="146"/>
                  </a:lnTo>
                  <a:lnTo>
                    <a:pt x="164" y="144"/>
                  </a:lnTo>
                  <a:lnTo>
                    <a:pt x="164" y="136"/>
                  </a:lnTo>
                  <a:lnTo>
                    <a:pt x="158" y="136"/>
                  </a:lnTo>
                  <a:lnTo>
                    <a:pt x="156" y="132"/>
                  </a:lnTo>
                  <a:lnTo>
                    <a:pt x="156" y="124"/>
                  </a:lnTo>
                  <a:lnTo>
                    <a:pt x="152" y="122"/>
                  </a:lnTo>
                  <a:lnTo>
                    <a:pt x="154" y="120"/>
                  </a:lnTo>
                  <a:lnTo>
                    <a:pt x="158" y="116"/>
                  </a:lnTo>
                  <a:lnTo>
                    <a:pt x="154" y="106"/>
                  </a:lnTo>
                  <a:lnTo>
                    <a:pt x="156" y="104"/>
                  </a:lnTo>
                  <a:lnTo>
                    <a:pt x="156" y="102"/>
                  </a:lnTo>
                  <a:lnTo>
                    <a:pt x="154" y="102"/>
                  </a:lnTo>
                  <a:lnTo>
                    <a:pt x="154" y="94"/>
                  </a:lnTo>
                  <a:lnTo>
                    <a:pt x="148" y="94"/>
                  </a:lnTo>
                  <a:lnTo>
                    <a:pt x="144" y="100"/>
                  </a:lnTo>
                  <a:lnTo>
                    <a:pt x="144" y="94"/>
                  </a:lnTo>
                  <a:lnTo>
                    <a:pt x="150" y="82"/>
                  </a:lnTo>
                  <a:lnTo>
                    <a:pt x="156" y="76"/>
                  </a:lnTo>
                  <a:lnTo>
                    <a:pt x="154" y="74"/>
                  </a:lnTo>
                  <a:lnTo>
                    <a:pt x="156" y="72"/>
                  </a:lnTo>
                  <a:lnTo>
                    <a:pt x="164" y="70"/>
                  </a:lnTo>
                  <a:lnTo>
                    <a:pt x="164" y="60"/>
                  </a:lnTo>
                  <a:lnTo>
                    <a:pt x="166" y="52"/>
                  </a:lnTo>
                  <a:lnTo>
                    <a:pt x="170" y="44"/>
                  </a:lnTo>
                  <a:lnTo>
                    <a:pt x="152" y="38"/>
                  </a:lnTo>
                  <a:lnTo>
                    <a:pt x="146" y="32"/>
                  </a:lnTo>
                  <a:lnTo>
                    <a:pt x="140" y="30"/>
                  </a:lnTo>
                  <a:lnTo>
                    <a:pt x="134" y="30"/>
                  </a:lnTo>
                  <a:lnTo>
                    <a:pt x="130" y="28"/>
                  </a:lnTo>
                  <a:lnTo>
                    <a:pt x="130" y="20"/>
                  </a:lnTo>
                  <a:lnTo>
                    <a:pt x="126" y="24"/>
                  </a:lnTo>
                  <a:lnTo>
                    <a:pt x="120" y="22"/>
                  </a:lnTo>
                  <a:lnTo>
                    <a:pt x="118" y="16"/>
                  </a:lnTo>
                  <a:lnTo>
                    <a:pt x="108" y="12"/>
                  </a:lnTo>
                  <a:lnTo>
                    <a:pt x="106" y="6"/>
                  </a:lnTo>
                  <a:lnTo>
                    <a:pt x="100" y="6"/>
                  </a:lnTo>
                  <a:lnTo>
                    <a:pt x="100" y="0"/>
                  </a:lnTo>
                  <a:lnTo>
                    <a:pt x="10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7" name="Freeform 319"/>
            <p:cNvSpPr>
              <a:spLocks/>
            </p:cNvSpPr>
            <p:nvPr/>
          </p:nvSpPr>
          <p:spPr bwMode="auto">
            <a:xfrm>
              <a:off x="4151313" y="3487738"/>
              <a:ext cx="69850" cy="136525"/>
            </a:xfrm>
            <a:custGeom>
              <a:avLst/>
              <a:gdLst/>
              <a:ahLst/>
              <a:cxnLst>
                <a:cxn ang="0">
                  <a:pos x="10" y="4"/>
                </a:cxn>
                <a:cxn ang="0">
                  <a:pos x="12" y="2"/>
                </a:cxn>
                <a:cxn ang="0">
                  <a:pos x="18" y="0"/>
                </a:cxn>
                <a:cxn ang="0">
                  <a:pos x="18" y="2"/>
                </a:cxn>
                <a:cxn ang="0">
                  <a:pos x="20" y="4"/>
                </a:cxn>
                <a:cxn ang="0">
                  <a:pos x="40" y="2"/>
                </a:cxn>
                <a:cxn ang="0">
                  <a:pos x="44" y="8"/>
                </a:cxn>
                <a:cxn ang="0">
                  <a:pos x="42" y="12"/>
                </a:cxn>
                <a:cxn ang="0">
                  <a:pos x="36" y="18"/>
                </a:cxn>
                <a:cxn ang="0">
                  <a:pos x="34" y="30"/>
                </a:cxn>
                <a:cxn ang="0">
                  <a:pos x="36" y="38"/>
                </a:cxn>
                <a:cxn ang="0">
                  <a:pos x="28" y="42"/>
                </a:cxn>
                <a:cxn ang="0">
                  <a:pos x="32" y="52"/>
                </a:cxn>
                <a:cxn ang="0">
                  <a:pos x="30" y="60"/>
                </a:cxn>
                <a:cxn ang="0">
                  <a:pos x="34" y="70"/>
                </a:cxn>
                <a:cxn ang="0">
                  <a:pos x="26" y="76"/>
                </a:cxn>
                <a:cxn ang="0">
                  <a:pos x="28" y="84"/>
                </a:cxn>
                <a:cxn ang="0">
                  <a:pos x="22" y="86"/>
                </a:cxn>
                <a:cxn ang="0">
                  <a:pos x="8" y="86"/>
                </a:cxn>
                <a:cxn ang="0">
                  <a:pos x="10" y="62"/>
                </a:cxn>
                <a:cxn ang="0">
                  <a:pos x="6" y="62"/>
                </a:cxn>
                <a:cxn ang="0">
                  <a:pos x="2" y="58"/>
                </a:cxn>
                <a:cxn ang="0">
                  <a:pos x="0" y="58"/>
                </a:cxn>
                <a:cxn ang="0">
                  <a:pos x="2" y="48"/>
                </a:cxn>
                <a:cxn ang="0">
                  <a:pos x="8" y="36"/>
                </a:cxn>
                <a:cxn ang="0">
                  <a:pos x="10" y="20"/>
                </a:cxn>
                <a:cxn ang="0">
                  <a:pos x="10" y="4"/>
                </a:cxn>
                <a:cxn ang="0">
                  <a:pos x="10" y="4"/>
                </a:cxn>
              </a:cxnLst>
              <a:rect l="0" t="0" r="r" b="b"/>
              <a:pathLst>
                <a:path w="44" h="86">
                  <a:moveTo>
                    <a:pt x="10" y="4"/>
                  </a:moveTo>
                  <a:lnTo>
                    <a:pt x="12" y="2"/>
                  </a:lnTo>
                  <a:lnTo>
                    <a:pt x="18" y="0"/>
                  </a:lnTo>
                  <a:lnTo>
                    <a:pt x="18" y="2"/>
                  </a:lnTo>
                  <a:lnTo>
                    <a:pt x="20" y="4"/>
                  </a:lnTo>
                  <a:lnTo>
                    <a:pt x="40" y="2"/>
                  </a:lnTo>
                  <a:lnTo>
                    <a:pt x="44" y="8"/>
                  </a:lnTo>
                  <a:lnTo>
                    <a:pt x="42" y="12"/>
                  </a:lnTo>
                  <a:lnTo>
                    <a:pt x="36" y="18"/>
                  </a:lnTo>
                  <a:lnTo>
                    <a:pt x="34" y="30"/>
                  </a:lnTo>
                  <a:lnTo>
                    <a:pt x="36" y="38"/>
                  </a:lnTo>
                  <a:lnTo>
                    <a:pt x="28" y="42"/>
                  </a:lnTo>
                  <a:lnTo>
                    <a:pt x="32" y="52"/>
                  </a:lnTo>
                  <a:lnTo>
                    <a:pt x="30" y="60"/>
                  </a:lnTo>
                  <a:lnTo>
                    <a:pt x="34" y="70"/>
                  </a:lnTo>
                  <a:lnTo>
                    <a:pt x="26" y="76"/>
                  </a:lnTo>
                  <a:lnTo>
                    <a:pt x="28" y="84"/>
                  </a:lnTo>
                  <a:lnTo>
                    <a:pt x="22" y="86"/>
                  </a:lnTo>
                  <a:lnTo>
                    <a:pt x="8" y="86"/>
                  </a:lnTo>
                  <a:lnTo>
                    <a:pt x="10" y="62"/>
                  </a:lnTo>
                  <a:lnTo>
                    <a:pt x="6" y="62"/>
                  </a:lnTo>
                  <a:lnTo>
                    <a:pt x="2" y="58"/>
                  </a:lnTo>
                  <a:lnTo>
                    <a:pt x="0" y="58"/>
                  </a:lnTo>
                  <a:lnTo>
                    <a:pt x="2" y="48"/>
                  </a:lnTo>
                  <a:lnTo>
                    <a:pt x="8" y="36"/>
                  </a:lnTo>
                  <a:lnTo>
                    <a:pt x="10" y="2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8" name="Freeform 320"/>
            <p:cNvSpPr>
              <a:spLocks/>
            </p:cNvSpPr>
            <p:nvPr/>
          </p:nvSpPr>
          <p:spPr bwMode="auto">
            <a:xfrm>
              <a:off x="4468813" y="3236913"/>
              <a:ext cx="15875" cy="22225"/>
            </a:xfrm>
            <a:custGeom>
              <a:avLst/>
              <a:gdLst/>
              <a:ahLst/>
              <a:cxnLst>
                <a:cxn ang="0">
                  <a:pos x="8" y="14"/>
                </a:cxn>
                <a:cxn ang="0">
                  <a:pos x="10" y="10"/>
                </a:cxn>
                <a:cxn ang="0">
                  <a:pos x="8" y="6"/>
                </a:cxn>
                <a:cxn ang="0">
                  <a:pos x="8" y="2"/>
                </a:cxn>
                <a:cxn ang="0">
                  <a:pos x="6" y="0"/>
                </a:cxn>
                <a:cxn ang="0">
                  <a:pos x="2" y="2"/>
                </a:cxn>
                <a:cxn ang="0">
                  <a:pos x="0" y="6"/>
                </a:cxn>
                <a:cxn ang="0">
                  <a:pos x="2" y="12"/>
                </a:cxn>
                <a:cxn ang="0">
                  <a:pos x="8" y="14"/>
                </a:cxn>
                <a:cxn ang="0">
                  <a:pos x="8" y="14"/>
                </a:cxn>
              </a:cxnLst>
              <a:rect l="0" t="0" r="r" b="b"/>
              <a:pathLst>
                <a:path w="10" h="14">
                  <a:moveTo>
                    <a:pt x="8" y="14"/>
                  </a:moveTo>
                  <a:lnTo>
                    <a:pt x="10" y="10"/>
                  </a:lnTo>
                  <a:lnTo>
                    <a:pt x="8" y="6"/>
                  </a:lnTo>
                  <a:lnTo>
                    <a:pt x="8" y="2"/>
                  </a:lnTo>
                  <a:lnTo>
                    <a:pt x="6" y="0"/>
                  </a:lnTo>
                  <a:lnTo>
                    <a:pt x="2" y="2"/>
                  </a:lnTo>
                  <a:lnTo>
                    <a:pt x="0" y="6"/>
                  </a:lnTo>
                  <a:lnTo>
                    <a:pt x="2" y="12"/>
                  </a:lnTo>
                  <a:lnTo>
                    <a:pt x="8" y="14"/>
                  </a:lnTo>
                  <a:lnTo>
                    <a:pt x="8"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9" name="Freeform 321"/>
            <p:cNvSpPr>
              <a:spLocks/>
            </p:cNvSpPr>
            <p:nvPr/>
          </p:nvSpPr>
          <p:spPr bwMode="auto">
            <a:xfrm>
              <a:off x="4478338" y="3319463"/>
              <a:ext cx="92075" cy="53975"/>
            </a:xfrm>
            <a:custGeom>
              <a:avLst/>
              <a:gdLst/>
              <a:ahLst/>
              <a:cxnLst>
                <a:cxn ang="0">
                  <a:pos x="58" y="16"/>
                </a:cxn>
                <a:cxn ang="0">
                  <a:pos x="48" y="12"/>
                </a:cxn>
                <a:cxn ang="0">
                  <a:pos x="46" y="10"/>
                </a:cxn>
                <a:cxn ang="0">
                  <a:pos x="48" y="4"/>
                </a:cxn>
                <a:cxn ang="0">
                  <a:pos x="46" y="4"/>
                </a:cxn>
                <a:cxn ang="0">
                  <a:pos x="36" y="0"/>
                </a:cxn>
                <a:cxn ang="0">
                  <a:pos x="22" y="2"/>
                </a:cxn>
                <a:cxn ang="0">
                  <a:pos x="20" y="0"/>
                </a:cxn>
                <a:cxn ang="0">
                  <a:pos x="12" y="2"/>
                </a:cxn>
                <a:cxn ang="0">
                  <a:pos x="10" y="4"/>
                </a:cxn>
                <a:cxn ang="0">
                  <a:pos x="12" y="6"/>
                </a:cxn>
                <a:cxn ang="0">
                  <a:pos x="6" y="12"/>
                </a:cxn>
                <a:cxn ang="0">
                  <a:pos x="0" y="24"/>
                </a:cxn>
                <a:cxn ang="0">
                  <a:pos x="0" y="30"/>
                </a:cxn>
                <a:cxn ang="0">
                  <a:pos x="4" y="24"/>
                </a:cxn>
                <a:cxn ang="0">
                  <a:pos x="10" y="24"/>
                </a:cxn>
                <a:cxn ang="0">
                  <a:pos x="10" y="32"/>
                </a:cxn>
                <a:cxn ang="0">
                  <a:pos x="12" y="32"/>
                </a:cxn>
                <a:cxn ang="0">
                  <a:pos x="12" y="34"/>
                </a:cxn>
                <a:cxn ang="0">
                  <a:pos x="24" y="34"/>
                </a:cxn>
                <a:cxn ang="0">
                  <a:pos x="32" y="24"/>
                </a:cxn>
                <a:cxn ang="0">
                  <a:pos x="32" y="28"/>
                </a:cxn>
                <a:cxn ang="0">
                  <a:pos x="38" y="34"/>
                </a:cxn>
                <a:cxn ang="0">
                  <a:pos x="42" y="24"/>
                </a:cxn>
                <a:cxn ang="0">
                  <a:pos x="54" y="26"/>
                </a:cxn>
                <a:cxn ang="0">
                  <a:pos x="54" y="20"/>
                </a:cxn>
                <a:cxn ang="0">
                  <a:pos x="58" y="20"/>
                </a:cxn>
                <a:cxn ang="0">
                  <a:pos x="58" y="16"/>
                </a:cxn>
                <a:cxn ang="0">
                  <a:pos x="58" y="16"/>
                </a:cxn>
              </a:cxnLst>
              <a:rect l="0" t="0" r="r" b="b"/>
              <a:pathLst>
                <a:path w="58" h="34">
                  <a:moveTo>
                    <a:pt x="58" y="16"/>
                  </a:moveTo>
                  <a:lnTo>
                    <a:pt x="48" y="12"/>
                  </a:lnTo>
                  <a:lnTo>
                    <a:pt x="46" y="10"/>
                  </a:lnTo>
                  <a:lnTo>
                    <a:pt x="48" y="4"/>
                  </a:lnTo>
                  <a:lnTo>
                    <a:pt x="46" y="4"/>
                  </a:lnTo>
                  <a:lnTo>
                    <a:pt x="36" y="0"/>
                  </a:lnTo>
                  <a:lnTo>
                    <a:pt x="22" y="2"/>
                  </a:lnTo>
                  <a:lnTo>
                    <a:pt x="20" y="0"/>
                  </a:lnTo>
                  <a:lnTo>
                    <a:pt x="12" y="2"/>
                  </a:lnTo>
                  <a:lnTo>
                    <a:pt x="10" y="4"/>
                  </a:lnTo>
                  <a:lnTo>
                    <a:pt x="12" y="6"/>
                  </a:lnTo>
                  <a:lnTo>
                    <a:pt x="6" y="12"/>
                  </a:lnTo>
                  <a:lnTo>
                    <a:pt x="0" y="24"/>
                  </a:lnTo>
                  <a:lnTo>
                    <a:pt x="0" y="30"/>
                  </a:lnTo>
                  <a:lnTo>
                    <a:pt x="4" y="24"/>
                  </a:lnTo>
                  <a:lnTo>
                    <a:pt x="10" y="24"/>
                  </a:lnTo>
                  <a:lnTo>
                    <a:pt x="10" y="32"/>
                  </a:lnTo>
                  <a:lnTo>
                    <a:pt x="12" y="32"/>
                  </a:lnTo>
                  <a:lnTo>
                    <a:pt x="12" y="34"/>
                  </a:lnTo>
                  <a:lnTo>
                    <a:pt x="24" y="34"/>
                  </a:lnTo>
                  <a:lnTo>
                    <a:pt x="32" y="24"/>
                  </a:lnTo>
                  <a:lnTo>
                    <a:pt x="32" y="28"/>
                  </a:lnTo>
                  <a:lnTo>
                    <a:pt x="38" y="34"/>
                  </a:lnTo>
                  <a:lnTo>
                    <a:pt x="42" y="24"/>
                  </a:lnTo>
                  <a:lnTo>
                    <a:pt x="54" y="26"/>
                  </a:lnTo>
                  <a:lnTo>
                    <a:pt x="54" y="20"/>
                  </a:lnTo>
                  <a:lnTo>
                    <a:pt x="58" y="20"/>
                  </a:lnTo>
                  <a:lnTo>
                    <a:pt x="58" y="16"/>
                  </a:lnTo>
                  <a:lnTo>
                    <a:pt x="58"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0" name="Freeform 322"/>
            <p:cNvSpPr>
              <a:spLocks/>
            </p:cNvSpPr>
            <p:nvPr/>
          </p:nvSpPr>
          <p:spPr bwMode="auto">
            <a:xfrm>
              <a:off x="4408488" y="3195638"/>
              <a:ext cx="73025" cy="60325"/>
            </a:xfrm>
            <a:custGeom>
              <a:avLst/>
              <a:gdLst/>
              <a:ahLst/>
              <a:cxnLst>
                <a:cxn ang="0">
                  <a:pos x="30" y="36"/>
                </a:cxn>
                <a:cxn ang="0">
                  <a:pos x="30" y="28"/>
                </a:cxn>
                <a:cxn ang="0">
                  <a:pos x="26" y="32"/>
                </a:cxn>
                <a:cxn ang="0">
                  <a:pos x="20" y="30"/>
                </a:cxn>
                <a:cxn ang="0">
                  <a:pos x="18" y="24"/>
                </a:cxn>
                <a:cxn ang="0">
                  <a:pos x="8" y="20"/>
                </a:cxn>
                <a:cxn ang="0">
                  <a:pos x="6" y="14"/>
                </a:cxn>
                <a:cxn ang="0">
                  <a:pos x="0" y="14"/>
                </a:cxn>
                <a:cxn ang="0">
                  <a:pos x="0" y="8"/>
                </a:cxn>
                <a:cxn ang="0">
                  <a:pos x="10" y="2"/>
                </a:cxn>
                <a:cxn ang="0">
                  <a:pos x="14" y="4"/>
                </a:cxn>
                <a:cxn ang="0">
                  <a:pos x="26" y="0"/>
                </a:cxn>
                <a:cxn ang="0">
                  <a:pos x="32" y="2"/>
                </a:cxn>
                <a:cxn ang="0">
                  <a:pos x="38" y="6"/>
                </a:cxn>
                <a:cxn ang="0">
                  <a:pos x="38" y="14"/>
                </a:cxn>
                <a:cxn ang="0">
                  <a:pos x="44" y="14"/>
                </a:cxn>
                <a:cxn ang="0">
                  <a:pos x="46" y="20"/>
                </a:cxn>
                <a:cxn ang="0">
                  <a:pos x="44" y="26"/>
                </a:cxn>
                <a:cxn ang="0">
                  <a:pos x="40" y="28"/>
                </a:cxn>
                <a:cxn ang="0">
                  <a:pos x="38" y="32"/>
                </a:cxn>
                <a:cxn ang="0">
                  <a:pos x="40" y="38"/>
                </a:cxn>
                <a:cxn ang="0">
                  <a:pos x="34" y="38"/>
                </a:cxn>
                <a:cxn ang="0">
                  <a:pos x="30" y="36"/>
                </a:cxn>
                <a:cxn ang="0">
                  <a:pos x="30" y="36"/>
                </a:cxn>
              </a:cxnLst>
              <a:rect l="0" t="0" r="r" b="b"/>
              <a:pathLst>
                <a:path w="46" h="38">
                  <a:moveTo>
                    <a:pt x="30" y="36"/>
                  </a:moveTo>
                  <a:lnTo>
                    <a:pt x="30" y="28"/>
                  </a:lnTo>
                  <a:lnTo>
                    <a:pt x="26" y="32"/>
                  </a:lnTo>
                  <a:lnTo>
                    <a:pt x="20" y="30"/>
                  </a:lnTo>
                  <a:lnTo>
                    <a:pt x="18" y="24"/>
                  </a:lnTo>
                  <a:lnTo>
                    <a:pt x="8" y="20"/>
                  </a:lnTo>
                  <a:lnTo>
                    <a:pt x="6" y="14"/>
                  </a:lnTo>
                  <a:lnTo>
                    <a:pt x="0" y="14"/>
                  </a:lnTo>
                  <a:lnTo>
                    <a:pt x="0" y="8"/>
                  </a:lnTo>
                  <a:lnTo>
                    <a:pt x="10" y="2"/>
                  </a:lnTo>
                  <a:lnTo>
                    <a:pt x="14" y="4"/>
                  </a:lnTo>
                  <a:lnTo>
                    <a:pt x="26" y="0"/>
                  </a:lnTo>
                  <a:lnTo>
                    <a:pt x="32" y="2"/>
                  </a:lnTo>
                  <a:lnTo>
                    <a:pt x="38" y="6"/>
                  </a:lnTo>
                  <a:lnTo>
                    <a:pt x="38" y="14"/>
                  </a:lnTo>
                  <a:lnTo>
                    <a:pt x="44" y="14"/>
                  </a:lnTo>
                  <a:lnTo>
                    <a:pt x="46" y="20"/>
                  </a:lnTo>
                  <a:lnTo>
                    <a:pt x="44" y="26"/>
                  </a:lnTo>
                  <a:lnTo>
                    <a:pt x="40" y="28"/>
                  </a:lnTo>
                  <a:lnTo>
                    <a:pt x="38" y="32"/>
                  </a:lnTo>
                  <a:lnTo>
                    <a:pt x="40" y="38"/>
                  </a:lnTo>
                  <a:lnTo>
                    <a:pt x="34" y="38"/>
                  </a:lnTo>
                  <a:lnTo>
                    <a:pt x="30" y="36"/>
                  </a:lnTo>
                  <a:lnTo>
                    <a:pt x="30"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1" name="Freeform 323"/>
            <p:cNvSpPr>
              <a:spLocks/>
            </p:cNvSpPr>
            <p:nvPr/>
          </p:nvSpPr>
          <p:spPr bwMode="auto">
            <a:xfrm>
              <a:off x="4424363" y="3125788"/>
              <a:ext cx="76200" cy="92075"/>
            </a:xfrm>
            <a:custGeom>
              <a:avLst/>
              <a:gdLst/>
              <a:ahLst/>
              <a:cxnLst>
                <a:cxn ang="0">
                  <a:pos x="48" y="4"/>
                </a:cxn>
                <a:cxn ang="0">
                  <a:pos x="42" y="0"/>
                </a:cxn>
                <a:cxn ang="0">
                  <a:pos x="32" y="2"/>
                </a:cxn>
                <a:cxn ang="0">
                  <a:pos x="26" y="4"/>
                </a:cxn>
                <a:cxn ang="0">
                  <a:pos x="26" y="12"/>
                </a:cxn>
                <a:cxn ang="0">
                  <a:pos x="28" y="14"/>
                </a:cxn>
                <a:cxn ang="0">
                  <a:pos x="26" y="20"/>
                </a:cxn>
                <a:cxn ang="0">
                  <a:pos x="24" y="20"/>
                </a:cxn>
                <a:cxn ang="0">
                  <a:pos x="26" y="26"/>
                </a:cxn>
                <a:cxn ang="0">
                  <a:pos x="20" y="24"/>
                </a:cxn>
                <a:cxn ang="0">
                  <a:pos x="20" y="18"/>
                </a:cxn>
                <a:cxn ang="0">
                  <a:pos x="22" y="16"/>
                </a:cxn>
                <a:cxn ang="0">
                  <a:pos x="20" y="12"/>
                </a:cxn>
                <a:cxn ang="0">
                  <a:pos x="18" y="14"/>
                </a:cxn>
                <a:cxn ang="0">
                  <a:pos x="14" y="26"/>
                </a:cxn>
                <a:cxn ang="0">
                  <a:pos x="10" y="34"/>
                </a:cxn>
                <a:cxn ang="0">
                  <a:pos x="10" y="36"/>
                </a:cxn>
                <a:cxn ang="0">
                  <a:pos x="10" y="38"/>
                </a:cxn>
                <a:cxn ang="0">
                  <a:pos x="18" y="38"/>
                </a:cxn>
                <a:cxn ang="0">
                  <a:pos x="6" y="42"/>
                </a:cxn>
                <a:cxn ang="0">
                  <a:pos x="4" y="44"/>
                </a:cxn>
                <a:cxn ang="0">
                  <a:pos x="0" y="46"/>
                </a:cxn>
                <a:cxn ang="0">
                  <a:pos x="4" y="48"/>
                </a:cxn>
                <a:cxn ang="0">
                  <a:pos x="16" y="44"/>
                </a:cxn>
                <a:cxn ang="0">
                  <a:pos x="22" y="46"/>
                </a:cxn>
                <a:cxn ang="0">
                  <a:pos x="28" y="50"/>
                </a:cxn>
                <a:cxn ang="0">
                  <a:pos x="28" y="58"/>
                </a:cxn>
                <a:cxn ang="0">
                  <a:pos x="34" y="58"/>
                </a:cxn>
                <a:cxn ang="0">
                  <a:pos x="32" y="54"/>
                </a:cxn>
                <a:cxn ang="0">
                  <a:pos x="34" y="50"/>
                </a:cxn>
                <a:cxn ang="0">
                  <a:pos x="32" y="34"/>
                </a:cxn>
                <a:cxn ang="0">
                  <a:pos x="40" y="34"/>
                </a:cxn>
                <a:cxn ang="0">
                  <a:pos x="42" y="30"/>
                </a:cxn>
                <a:cxn ang="0">
                  <a:pos x="46" y="26"/>
                </a:cxn>
                <a:cxn ang="0">
                  <a:pos x="46" y="22"/>
                </a:cxn>
                <a:cxn ang="0">
                  <a:pos x="42" y="20"/>
                </a:cxn>
                <a:cxn ang="0">
                  <a:pos x="42" y="18"/>
                </a:cxn>
                <a:cxn ang="0">
                  <a:pos x="46" y="16"/>
                </a:cxn>
                <a:cxn ang="0">
                  <a:pos x="48" y="4"/>
                </a:cxn>
                <a:cxn ang="0">
                  <a:pos x="48" y="4"/>
                </a:cxn>
              </a:cxnLst>
              <a:rect l="0" t="0" r="r" b="b"/>
              <a:pathLst>
                <a:path w="48" h="58">
                  <a:moveTo>
                    <a:pt x="48" y="4"/>
                  </a:moveTo>
                  <a:lnTo>
                    <a:pt x="42" y="0"/>
                  </a:lnTo>
                  <a:lnTo>
                    <a:pt x="32" y="2"/>
                  </a:lnTo>
                  <a:lnTo>
                    <a:pt x="26" y="4"/>
                  </a:lnTo>
                  <a:lnTo>
                    <a:pt x="26" y="12"/>
                  </a:lnTo>
                  <a:lnTo>
                    <a:pt x="28" y="14"/>
                  </a:lnTo>
                  <a:lnTo>
                    <a:pt x="26" y="20"/>
                  </a:lnTo>
                  <a:lnTo>
                    <a:pt x="24" y="20"/>
                  </a:lnTo>
                  <a:lnTo>
                    <a:pt x="26" y="26"/>
                  </a:lnTo>
                  <a:lnTo>
                    <a:pt x="20" y="24"/>
                  </a:lnTo>
                  <a:lnTo>
                    <a:pt x="20" y="18"/>
                  </a:lnTo>
                  <a:lnTo>
                    <a:pt x="22" y="16"/>
                  </a:lnTo>
                  <a:lnTo>
                    <a:pt x="20" y="12"/>
                  </a:lnTo>
                  <a:lnTo>
                    <a:pt x="18" y="14"/>
                  </a:lnTo>
                  <a:lnTo>
                    <a:pt x="14" y="26"/>
                  </a:lnTo>
                  <a:lnTo>
                    <a:pt x="10" y="34"/>
                  </a:lnTo>
                  <a:lnTo>
                    <a:pt x="10" y="36"/>
                  </a:lnTo>
                  <a:lnTo>
                    <a:pt x="10" y="38"/>
                  </a:lnTo>
                  <a:lnTo>
                    <a:pt x="18" y="38"/>
                  </a:lnTo>
                  <a:lnTo>
                    <a:pt x="6" y="42"/>
                  </a:lnTo>
                  <a:lnTo>
                    <a:pt x="4" y="44"/>
                  </a:lnTo>
                  <a:lnTo>
                    <a:pt x="0" y="46"/>
                  </a:lnTo>
                  <a:lnTo>
                    <a:pt x="4" y="48"/>
                  </a:lnTo>
                  <a:lnTo>
                    <a:pt x="16" y="44"/>
                  </a:lnTo>
                  <a:lnTo>
                    <a:pt x="22" y="46"/>
                  </a:lnTo>
                  <a:lnTo>
                    <a:pt x="28" y="50"/>
                  </a:lnTo>
                  <a:lnTo>
                    <a:pt x="28" y="58"/>
                  </a:lnTo>
                  <a:lnTo>
                    <a:pt x="34" y="58"/>
                  </a:lnTo>
                  <a:lnTo>
                    <a:pt x="32" y="54"/>
                  </a:lnTo>
                  <a:lnTo>
                    <a:pt x="34" y="50"/>
                  </a:lnTo>
                  <a:lnTo>
                    <a:pt x="32" y="34"/>
                  </a:lnTo>
                  <a:lnTo>
                    <a:pt x="40" y="34"/>
                  </a:lnTo>
                  <a:lnTo>
                    <a:pt x="42" y="30"/>
                  </a:lnTo>
                  <a:lnTo>
                    <a:pt x="46" y="26"/>
                  </a:lnTo>
                  <a:lnTo>
                    <a:pt x="46" y="22"/>
                  </a:lnTo>
                  <a:lnTo>
                    <a:pt x="42" y="20"/>
                  </a:lnTo>
                  <a:lnTo>
                    <a:pt x="42" y="18"/>
                  </a:lnTo>
                  <a:lnTo>
                    <a:pt x="46" y="16"/>
                  </a:lnTo>
                  <a:lnTo>
                    <a:pt x="48" y="4"/>
                  </a:lnTo>
                  <a:lnTo>
                    <a:pt x="4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2" name="Freeform 324"/>
            <p:cNvSpPr>
              <a:spLocks/>
            </p:cNvSpPr>
            <p:nvPr/>
          </p:nvSpPr>
          <p:spPr bwMode="auto">
            <a:xfrm>
              <a:off x="4475163" y="3071813"/>
              <a:ext cx="190500" cy="257175"/>
            </a:xfrm>
            <a:custGeom>
              <a:avLst/>
              <a:gdLst/>
              <a:ahLst/>
              <a:cxnLst>
                <a:cxn ang="0">
                  <a:pos x="104" y="136"/>
                </a:cxn>
                <a:cxn ang="0">
                  <a:pos x="98" y="142"/>
                </a:cxn>
                <a:cxn ang="0">
                  <a:pos x="92" y="146"/>
                </a:cxn>
                <a:cxn ang="0">
                  <a:pos x="92" y="158"/>
                </a:cxn>
                <a:cxn ang="0">
                  <a:pos x="84" y="154"/>
                </a:cxn>
                <a:cxn ang="0">
                  <a:pos x="62" y="158"/>
                </a:cxn>
                <a:cxn ang="0">
                  <a:pos x="52" y="158"/>
                </a:cxn>
                <a:cxn ang="0">
                  <a:pos x="38" y="156"/>
                </a:cxn>
                <a:cxn ang="0">
                  <a:pos x="22" y="156"/>
                </a:cxn>
                <a:cxn ang="0">
                  <a:pos x="24" y="138"/>
                </a:cxn>
                <a:cxn ang="0">
                  <a:pos x="10" y="124"/>
                </a:cxn>
                <a:cxn ang="0">
                  <a:pos x="6" y="114"/>
                </a:cxn>
                <a:cxn ang="0">
                  <a:pos x="4" y="106"/>
                </a:cxn>
                <a:cxn ang="0">
                  <a:pos x="4" y="98"/>
                </a:cxn>
                <a:cxn ang="0">
                  <a:pos x="0" y="88"/>
                </a:cxn>
                <a:cxn ang="0">
                  <a:pos x="0" y="68"/>
                </a:cxn>
                <a:cxn ang="0">
                  <a:pos x="10" y="64"/>
                </a:cxn>
                <a:cxn ang="0">
                  <a:pos x="14" y="56"/>
                </a:cxn>
                <a:cxn ang="0">
                  <a:pos x="10" y="52"/>
                </a:cxn>
                <a:cxn ang="0">
                  <a:pos x="16" y="38"/>
                </a:cxn>
                <a:cxn ang="0">
                  <a:pos x="16" y="34"/>
                </a:cxn>
                <a:cxn ang="0">
                  <a:pos x="24" y="28"/>
                </a:cxn>
                <a:cxn ang="0">
                  <a:pos x="30" y="34"/>
                </a:cxn>
                <a:cxn ang="0">
                  <a:pos x="32" y="32"/>
                </a:cxn>
                <a:cxn ang="0">
                  <a:pos x="36" y="38"/>
                </a:cxn>
                <a:cxn ang="0">
                  <a:pos x="36" y="26"/>
                </a:cxn>
                <a:cxn ang="0">
                  <a:pos x="38" y="22"/>
                </a:cxn>
                <a:cxn ang="0">
                  <a:pos x="38" y="14"/>
                </a:cxn>
                <a:cxn ang="0">
                  <a:pos x="40" y="10"/>
                </a:cxn>
                <a:cxn ang="0">
                  <a:pos x="36" y="0"/>
                </a:cxn>
                <a:cxn ang="0">
                  <a:pos x="46" y="2"/>
                </a:cxn>
                <a:cxn ang="0">
                  <a:pos x="54" y="6"/>
                </a:cxn>
                <a:cxn ang="0">
                  <a:pos x="54" y="12"/>
                </a:cxn>
                <a:cxn ang="0">
                  <a:pos x="60" y="14"/>
                </a:cxn>
                <a:cxn ang="0">
                  <a:pos x="64" y="22"/>
                </a:cxn>
                <a:cxn ang="0">
                  <a:pos x="72" y="20"/>
                </a:cxn>
                <a:cxn ang="0">
                  <a:pos x="80" y="16"/>
                </a:cxn>
                <a:cxn ang="0">
                  <a:pos x="88" y="10"/>
                </a:cxn>
                <a:cxn ang="0">
                  <a:pos x="86" y="16"/>
                </a:cxn>
                <a:cxn ang="0">
                  <a:pos x="96" y="18"/>
                </a:cxn>
                <a:cxn ang="0">
                  <a:pos x="104" y="24"/>
                </a:cxn>
                <a:cxn ang="0">
                  <a:pos x="112" y="34"/>
                </a:cxn>
                <a:cxn ang="0">
                  <a:pos x="110" y="48"/>
                </a:cxn>
                <a:cxn ang="0">
                  <a:pos x="114" y="64"/>
                </a:cxn>
                <a:cxn ang="0">
                  <a:pos x="120" y="78"/>
                </a:cxn>
                <a:cxn ang="0">
                  <a:pos x="110" y="84"/>
                </a:cxn>
                <a:cxn ang="0">
                  <a:pos x="86" y="102"/>
                </a:cxn>
                <a:cxn ang="0">
                  <a:pos x="80" y="102"/>
                </a:cxn>
                <a:cxn ang="0">
                  <a:pos x="86" y="108"/>
                </a:cxn>
                <a:cxn ang="0">
                  <a:pos x="88" y="118"/>
                </a:cxn>
                <a:cxn ang="0">
                  <a:pos x="104" y="134"/>
                </a:cxn>
              </a:cxnLst>
              <a:rect l="0" t="0" r="r" b="b"/>
              <a:pathLst>
                <a:path w="120" h="162">
                  <a:moveTo>
                    <a:pt x="104" y="134"/>
                  </a:moveTo>
                  <a:lnTo>
                    <a:pt x="104" y="136"/>
                  </a:lnTo>
                  <a:lnTo>
                    <a:pt x="100" y="138"/>
                  </a:lnTo>
                  <a:lnTo>
                    <a:pt x="98" y="142"/>
                  </a:lnTo>
                  <a:lnTo>
                    <a:pt x="94" y="144"/>
                  </a:lnTo>
                  <a:lnTo>
                    <a:pt x="92" y="146"/>
                  </a:lnTo>
                  <a:lnTo>
                    <a:pt x="94" y="156"/>
                  </a:lnTo>
                  <a:lnTo>
                    <a:pt x="92" y="158"/>
                  </a:lnTo>
                  <a:lnTo>
                    <a:pt x="92" y="156"/>
                  </a:lnTo>
                  <a:lnTo>
                    <a:pt x="84" y="154"/>
                  </a:lnTo>
                  <a:lnTo>
                    <a:pt x="70" y="160"/>
                  </a:lnTo>
                  <a:lnTo>
                    <a:pt x="62" y="158"/>
                  </a:lnTo>
                  <a:lnTo>
                    <a:pt x="58" y="162"/>
                  </a:lnTo>
                  <a:lnTo>
                    <a:pt x="52" y="158"/>
                  </a:lnTo>
                  <a:lnTo>
                    <a:pt x="48" y="160"/>
                  </a:lnTo>
                  <a:lnTo>
                    <a:pt x="38" y="156"/>
                  </a:lnTo>
                  <a:lnTo>
                    <a:pt x="24" y="158"/>
                  </a:lnTo>
                  <a:lnTo>
                    <a:pt x="22" y="156"/>
                  </a:lnTo>
                  <a:lnTo>
                    <a:pt x="22" y="146"/>
                  </a:lnTo>
                  <a:lnTo>
                    <a:pt x="24" y="138"/>
                  </a:lnTo>
                  <a:lnTo>
                    <a:pt x="28" y="130"/>
                  </a:lnTo>
                  <a:lnTo>
                    <a:pt x="10" y="124"/>
                  </a:lnTo>
                  <a:lnTo>
                    <a:pt x="4" y="118"/>
                  </a:lnTo>
                  <a:lnTo>
                    <a:pt x="6" y="114"/>
                  </a:lnTo>
                  <a:lnTo>
                    <a:pt x="4" y="110"/>
                  </a:lnTo>
                  <a:lnTo>
                    <a:pt x="4" y="106"/>
                  </a:lnTo>
                  <a:lnTo>
                    <a:pt x="2" y="104"/>
                  </a:lnTo>
                  <a:lnTo>
                    <a:pt x="4" y="98"/>
                  </a:lnTo>
                  <a:lnTo>
                    <a:pt x="2" y="92"/>
                  </a:lnTo>
                  <a:lnTo>
                    <a:pt x="0" y="88"/>
                  </a:lnTo>
                  <a:lnTo>
                    <a:pt x="2" y="84"/>
                  </a:lnTo>
                  <a:lnTo>
                    <a:pt x="0" y="68"/>
                  </a:lnTo>
                  <a:lnTo>
                    <a:pt x="8" y="68"/>
                  </a:lnTo>
                  <a:lnTo>
                    <a:pt x="10" y="64"/>
                  </a:lnTo>
                  <a:lnTo>
                    <a:pt x="14" y="60"/>
                  </a:lnTo>
                  <a:lnTo>
                    <a:pt x="14" y="56"/>
                  </a:lnTo>
                  <a:lnTo>
                    <a:pt x="10" y="54"/>
                  </a:lnTo>
                  <a:lnTo>
                    <a:pt x="10" y="52"/>
                  </a:lnTo>
                  <a:lnTo>
                    <a:pt x="14" y="50"/>
                  </a:lnTo>
                  <a:lnTo>
                    <a:pt x="16" y="38"/>
                  </a:lnTo>
                  <a:lnTo>
                    <a:pt x="20" y="38"/>
                  </a:lnTo>
                  <a:lnTo>
                    <a:pt x="16" y="34"/>
                  </a:lnTo>
                  <a:lnTo>
                    <a:pt x="18" y="30"/>
                  </a:lnTo>
                  <a:lnTo>
                    <a:pt x="24" y="28"/>
                  </a:lnTo>
                  <a:lnTo>
                    <a:pt x="28" y="28"/>
                  </a:lnTo>
                  <a:lnTo>
                    <a:pt x="30" y="34"/>
                  </a:lnTo>
                  <a:lnTo>
                    <a:pt x="32" y="34"/>
                  </a:lnTo>
                  <a:lnTo>
                    <a:pt x="32" y="32"/>
                  </a:lnTo>
                  <a:lnTo>
                    <a:pt x="34" y="32"/>
                  </a:lnTo>
                  <a:lnTo>
                    <a:pt x="36" y="38"/>
                  </a:lnTo>
                  <a:lnTo>
                    <a:pt x="34" y="32"/>
                  </a:lnTo>
                  <a:lnTo>
                    <a:pt x="36" y="26"/>
                  </a:lnTo>
                  <a:lnTo>
                    <a:pt x="42" y="24"/>
                  </a:lnTo>
                  <a:lnTo>
                    <a:pt x="38" y="22"/>
                  </a:lnTo>
                  <a:lnTo>
                    <a:pt x="40" y="18"/>
                  </a:lnTo>
                  <a:lnTo>
                    <a:pt x="38" y="14"/>
                  </a:lnTo>
                  <a:lnTo>
                    <a:pt x="36" y="14"/>
                  </a:lnTo>
                  <a:lnTo>
                    <a:pt x="40" y="10"/>
                  </a:lnTo>
                  <a:lnTo>
                    <a:pt x="36" y="4"/>
                  </a:lnTo>
                  <a:lnTo>
                    <a:pt x="36" y="0"/>
                  </a:lnTo>
                  <a:lnTo>
                    <a:pt x="48" y="2"/>
                  </a:lnTo>
                  <a:lnTo>
                    <a:pt x="46" y="2"/>
                  </a:lnTo>
                  <a:lnTo>
                    <a:pt x="52" y="4"/>
                  </a:lnTo>
                  <a:lnTo>
                    <a:pt x="54" y="6"/>
                  </a:lnTo>
                  <a:lnTo>
                    <a:pt x="52" y="10"/>
                  </a:lnTo>
                  <a:lnTo>
                    <a:pt x="54" y="12"/>
                  </a:lnTo>
                  <a:lnTo>
                    <a:pt x="56" y="12"/>
                  </a:lnTo>
                  <a:lnTo>
                    <a:pt x="60" y="14"/>
                  </a:lnTo>
                  <a:lnTo>
                    <a:pt x="68" y="14"/>
                  </a:lnTo>
                  <a:lnTo>
                    <a:pt x="64" y="22"/>
                  </a:lnTo>
                  <a:lnTo>
                    <a:pt x="74" y="22"/>
                  </a:lnTo>
                  <a:lnTo>
                    <a:pt x="72" y="20"/>
                  </a:lnTo>
                  <a:lnTo>
                    <a:pt x="76" y="18"/>
                  </a:lnTo>
                  <a:lnTo>
                    <a:pt x="80" y="16"/>
                  </a:lnTo>
                  <a:lnTo>
                    <a:pt x="80" y="18"/>
                  </a:lnTo>
                  <a:lnTo>
                    <a:pt x="88" y="10"/>
                  </a:lnTo>
                  <a:lnTo>
                    <a:pt x="90" y="12"/>
                  </a:lnTo>
                  <a:lnTo>
                    <a:pt x="86" y="16"/>
                  </a:lnTo>
                  <a:lnTo>
                    <a:pt x="94" y="12"/>
                  </a:lnTo>
                  <a:lnTo>
                    <a:pt x="96" y="18"/>
                  </a:lnTo>
                  <a:lnTo>
                    <a:pt x="102" y="18"/>
                  </a:lnTo>
                  <a:lnTo>
                    <a:pt x="104" y="24"/>
                  </a:lnTo>
                  <a:lnTo>
                    <a:pt x="110" y="26"/>
                  </a:lnTo>
                  <a:lnTo>
                    <a:pt x="112" y="34"/>
                  </a:lnTo>
                  <a:lnTo>
                    <a:pt x="112" y="38"/>
                  </a:lnTo>
                  <a:lnTo>
                    <a:pt x="110" y="48"/>
                  </a:lnTo>
                  <a:lnTo>
                    <a:pt x="114" y="50"/>
                  </a:lnTo>
                  <a:lnTo>
                    <a:pt x="114" y="64"/>
                  </a:lnTo>
                  <a:lnTo>
                    <a:pt x="116" y="74"/>
                  </a:lnTo>
                  <a:lnTo>
                    <a:pt x="120" y="78"/>
                  </a:lnTo>
                  <a:lnTo>
                    <a:pt x="118" y="90"/>
                  </a:lnTo>
                  <a:lnTo>
                    <a:pt x="110" y="84"/>
                  </a:lnTo>
                  <a:lnTo>
                    <a:pt x="110" y="90"/>
                  </a:lnTo>
                  <a:lnTo>
                    <a:pt x="86" y="102"/>
                  </a:lnTo>
                  <a:lnTo>
                    <a:pt x="86" y="104"/>
                  </a:lnTo>
                  <a:lnTo>
                    <a:pt x="80" y="102"/>
                  </a:lnTo>
                  <a:lnTo>
                    <a:pt x="80" y="104"/>
                  </a:lnTo>
                  <a:lnTo>
                    <a:pt x="86" y="108"/>
                  </a:lnTo>
                  <a:lnTo>
                    <a:pt x="86" y="116"/>
                  </a:lnTo>
                  <a:lnTo>
                    <a:pt x="88" y="118"/>
                  </a:lnTo>
                  <a:lnTo>
                    <a:pt x="104" y="134"/>
                  </a:lnTo>
                  <a:lnTo>
                    <a:pt x="104"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3" name="Freeform 325"/>
            <p:cNvSpPr>
              <a:spLocks/>
            </p:cNvSpPr>
            <p:nvPr/>
          </p:nvSpPr>
          <p:spPr bwMode="auto">
            <a:xfrm>
              <a:off x="4583113" y="2420938"/>
              <a:ext cx="279400" cy="635000"/>
            </a:xfrm>
            <a:custGeom>
              <a:avLst/>
              <a:gdLst/>
              <a:ahLst/>
              <a:cxnLst>
                <a:cxn ang="0">
                  <a:pos x="174" y="114"/>
                </a:cxn>
                <a:cxn ang="0">
                  <a:pos x="162" y="114"/>
                </a:cxn>
                <a:cxn ang="0">
                  <a:pos x="150" y="120"/>
                </a:cxn>
                <a:cxn ang="0">
                  <a:pos x="140" y="128"/>
                </a:cxn>
                <a:cxn ang="0">
                  <a:pos x="142" y="158"/>
                </a:cxn>
                <a:cxn ang="0">
                  <a:pos x="138" y="158"/>
                </a:cxn>
                <a:cxn ang="0">
                  <a:pos x="114" y="184"/>
                </a:cxn>
                <a:cxn ang="0">
                  <a:pos x="100" y="196"/>
                </a:cxn>
                <a:cxn ang="0">
                  <a:pos x="96" y="204"/>
                </a:cxn>
                <a:cxn ang="0">
                  <a:pos x="90" y="212"/>
                </a:cxn>
                <a:cxn ang="0">
                  <a:pos x="84" y="216"/>
                </a:cxn>
                <a:cxn ang="0">
                  <a:pos x="84" y="238"/>
                </a:cxn>
                <a:cxn ang="0">
                  <a:pos x="82" y="260"/>
                </a:cxn>
                <a:cxn ang="0">
                  <a:pos x="82" y="270"/>
                </a:cxn>
                <a:cxn ang="0">
                  <a:pos x="78" y="278"/>
                </a:cxn>
                <a:cxn ang="0">
                  <a:pos x="88" y="270"/>
                </a:cxn>
                <a:cxn ang="0">
                  <a:pos x="98" y="276"/>
                </a:cxn>
                <a:cxn ang="0">
                  <a:pos x="98" y="296"/>
                </a:cxn>
                <a:cxn ang="0">
                  <a:pos x="82" y="298"/>
                </a:cxn>
                <a:cxn ang="0">
                  <a:pos x="72" y="298"/>
                </a:cxn>
                <a:cxn ang="0">
                  <a:pos x="100" y="302"/>
                </a:cxn>
                <a:cxn ang="0">
                  <a:pos x="96" y="306"/>
                </a:cxn>
                <a:cxn ang="0">
                  <a:pos x="88" y="310"/>
                </a:cxn>
                <a:cxn ang="0">
                  <a:pos x="78" y="318"/>
                </a:cxn>
                <a:cxn ang="0">
                  <a:pos x="76" y="322"/>
                </a:cxn>
                <a:cxn ang="0">
                  <a:pos x="70" y="324"/>
                </a:cxn>
                <a:cxn ang="0">
                  <a:pos x="72" y="338"/>
                </a:cxn>
                <a:cxn ang="0">
                  <a:pos x="74" y="350"/>
                </a:cxn>
                <a:cxn ang="0">
                  <a:pos x="64" y="382"/>
                </a:cxn>
                <a:cxn ang="0">
                  <a:pos x="44" y="384"/>
                </a:cxn>
                <a:cxn ang="0">
                  <a:pos x="40" y="400"/>
                </a:cxn>
                <a:cxn ang="0">
                  <a:pos x="18" y="380"/>
                </a:cxn>
                <a:cxn ang="0">
                  <a:pos x="24" y="374"/>
                </a:cxn>
                <a:cxn ang="0">
                  <a:pos x="12" y="352"/>
                </a:cxn>
                <a:cxn ang="0">
                  <a:pos x="8" y="340"/>
                </a:cxn>
                <a:cxn ang="0">
                  <a:pos x="8" y="330"/>
                </a:cxn>
                <a:cxn ang="0">
                  <a:pos x="4" y="328"/>
                </a:cxn>
                <a:cxn ang="0">
                  <a:pos x="0" y="310"/>
                </a:cxn>
                <a:cxn ang="0">
                  <a:pos x="4" y="310"/>
                </a:cxn>
                <a:cxn ang="0">
                  <a:pos x="8" y="302"/>
                </a:cxn>
                <a:cxn ang="0">
                  <a:pos x="10" y="286"/>
                </a:cxn>
                <a:cxn ang="0">
                  <a:pos x="20" y="268"/>
                </a:cxn>
                <a:cxn ang="0">
                  <a:pos x="22" y="252"/>
                </a:cxn>
                <a:cxn ang="0">
                  <a:pos x="16" y="234"/>
                </a:cxn>
                <a:cxn ang="0">
                  <a:pos x="16" y="198"/>
                </a:cxn>
                <a:cxn ang="0">
                  <a:pos x="26" y="170"/>
                </a:cxn>
                <a:cxn ang="0">
                  <a:pos x="42" y="158"/>
                </a:cxn>
                <a:cxn ang="0">
                  <a:pos x="48" y="120"/>
                </a:cxn>
                <a:cxn ang="0">
                  <a:pos x="60" y="88"/>
                </a:cxn>
                <a:cxn ang="0">
                  <a:pos x="68" y="60"/>
                </a:cxn>
                <a:cxn ang="0">
                  <a:pos x="86" y="34"/>
                </a:cxn>
                <a:cxn ang="0">
                  <a:pos x="96" y="22"/>
                </a:cxn>
                <a:cxn ang="0">
                  <a:pos x="122" y="20"/>
                </a:cxn>
                <a:cxn ang="0">
                  <a:pos x="122" y="0"/>
                </a:cxn>
                <a:cxn ang="0">
                  <a:pos x="160" y="26"/>
                </a:cxn>
                <a:cxn ang="0">
                  <a:pos x="170" y="62"/>
                </a:cxn>
                <a:cxn ang="0">
                  <a:pos x="174" y="88"/>
                </a:cxn>
                <a:cxn ang="0">
                  <a:pos x="174" y="108"/>
                </a:cxn>
              </a:cxnLst>
              <a:rect l="0" t="0" r="r" b="b"/>
              <a:pathLst>
                <a:path w="176" h="400">
                  <a:moveTo>
                    <a:pt x="174" y="108"/>
                  </a:moveTo>
                  <a:lnTo>
                    <a:pt x="176" y="112"/>
                  </a:lnTo>
                  <a:lnTo>
                    <a:pt x="174" y="114"/>
                  </a:lnTo>
                  <a:lnTo>
                    <a:pt x="170" y="112"/>
                  </a:lnTo>
                  <a:lnTo>
                    <a:pt x="164" y="112"/>
                  </a:lnTo>
                  <a:lnTo>
                    <a:pt x="162" y="114"/>
                  </a:lnTo>
                  <a:lnTo>
                    <a:pt x="152" y="110"/>
                  </a:lnTo>
                  <a:lnTo>
                    <a:pt x="150" y="116"/>
                  </a:lnTo>
                  <a:lnTo>
                    <a:pt x="150" y="120"/>
                  </a:lnTo>
                  <a:lnTo>
                    <a:pt x="146" y="116"/>
                  </a:lnTo>
                  <a:lnTo>
                    <a:pt x="148" y="122"/>
                  </a:lnTo>
                  <a:lnTo>
                    <a:pt x="140" y="128"/>
                  </a:lnTo>
                  <a:lnTo>
                    <a:pt x="142" y="134"/>
                  </a:lnTo>
                  <a:lnTo>
                    <a:pt x="136" y="144"/>
                  </a:lnTo>
                  <a:lnTo>
                    <a:pt x="142" y="158"/>
                  </a:lnTo>
                  <a:lnTo>
                    <a:pt x="138" y="160"/>
                  </a:lnTo>
                  <a:lnTo>
                    <a:pt x="138" y="156"/>
                  </a:lnTo>
                  <a:lnTo>
                    <a:pt x="138" y="158"/>
                  </a:lnTo>
                  <a:lnTo>
                    <a:pt x="126" y="176"/>
                  </a:lnTo>
                  <a:lnTo>
                    <a:pt x="116" y="184"/>
                  </a:lnTo>
                  <a:lnTo>
                    <a:pt x="114" y="184"/>
                  </a:lnTo>
                  <a:lnTo>
                    <a:pt x="106" y="190"/>
                  </a:lnTo>
                  <a:lnTo>
                    <a:pt x="102" y="190"/>
                  </a:lnTo>
                  <a:lnTo>
                    <a:pt x="100" y="196"/>
                  </a:lnTo>
                  <a:lnTo>
                    <a:pt x="96" y="200"/>
                  </a:lnTo>
                  <a:lnTo>
                    <a:pt x="98" y="200"/>
                  </a:lnTo>
                  <a:lnTo>
                    <a:pt x="96" y="204"/>
                  </a:lnTo>
                  <a:lnTo>
                    <a:pt x="92" y="206"/>
                  </a:lnTo>
                  <a:lnTo>
                    <a:pt x="90" y="202"/>
                  </a:lnTo>
                  <a:lnTo>
                    <a:pt x="90" y="212"/>
                  </a:lnTo>
                  <a:lnTo>
                    <a:pt x="88" y="216"/>
                  </a:lnTo>
                  <a:lnTo>
                    <a:pt x="84" y="214"/>
                  </a:lnTo>
                  <a:lnTo>
                    <a:pt x="84" y="216"/>
                  </a:lnTo>
                  <a:lnTo>
                    <a:pt x="86" y="222"/>
                  </a:lnTo>
                  <a:lnTo>
                    <a:pt x="84" y="230"/>
                  </a:lnTo>
                  <a:lnTo>
                    <a:pt x="84" y="238"/>
                  </a:lnTo>
                  <a:lnTo>
                    <a:pt x="80" y="236"/>
                  </a:lnTo>
                  <a:lnTo>
                    <a:pt x="80" y="242"/>
                  </a:lnTo>
                  <a:lnTo>
                    <a:pt x="82" y="260"/>
                  </a:lnTo>
                  <a:lnTo>
                    <a:pt x="82" y="264"/>
                  </a:lnTo>
                  <a:lnTo>
                    <a:pt x="84" y="266"/>
                  </a:lnTo>
                  <a:lnTo>
                    <a:pt x="82" y="270"/>
                  </a:lnTo>
                  <a:lnTo>
                    <a:pt x="70" y="278"/>
                  </a:lnTo>
                  <a:lnTo>
                    <a:pt x="68" y="280"/>
                  </a:lnTo>
                  <a:lnTo>
                    <a:pt x="78" y="278"/>
                  </a:lnTo>
                  <a:lnTo>
                    <a:pt x="82" y="274"/>
                  </a:lnTo>
                  <a:lnTo>
                    <a:pt x="86" y="266"/>
                  </a:lnTo>
                  <a:lnTo>
                    <a:pt x="88" y="270"/>
                  </a:lnTo>
                  <a:lnTo>
                    <a:pt x="92" y="268"/>
                  </a:lnTo>
                  <a:lnTo>
                    <a:pt x="94" y="274"/>
                  </a:lnTo>
                  <a:lnTo>
                    <a:pt x="98" y="276"/>
                  </a:lnTo>
                  <a:lnTo>
                    <a:pt x="96" y="276"/>
                  </a:lnTo>
                  <a:lnTo>
                    <a:pt x="104" y="286"/>
                  </a:lnTo>
                  <a:lnTo>
                    <a:pt x="98" y="296"/>
                  </a:lnTo>
                  <a:lnTo>
                    <a:pt x="92" y="300"/>
                  </a:lnTo>
                  <a:lnTo>
                    <a:pt x="88" y="296"/>
                  </a:lnTo>
                  <a:lnTo>
                    <a:pt x="82" y="298"/>
                  </a:lnTo>
                  <a:lnTo>
                    <a:pt x="80" y="294"/>
                  </a:lnTo>
                  <a:lnTo>
                    <a:pt x="70" y="298"/>
                  </a:lnTo>
                  <a:lnTo>
                    <a:pt x="72" y="298"/>
                  </a:lnTo>
                  <a:lnTo>
                    <a:pt x="80" y="300"/>
                  </a:lnTo>
                  <a:lnTo>
                    <a:pt x="82" y="304"/>
                  </a:lnTo>
                  <a:lnTo>
                    <a:pt x="100" y="302"/>
                  </a:lnTo>
                  <a:lnTo>
                    <a:pt x="98" y="304"/>
                  </a:lnTo>
                  <a:lnTo>
                    <a:pt x="96" y="302"/>
                  </a:lnTo>
                  <a:lnTo>
                    <a:pt x="96" y="306"/>
                  </a:lnTo>
                  <a:lnTo>
                    <a:pt x="92" y="312"/>
                  </a:lnTo>
                  <a:lnTo>
                    <a:pt x="88" y="312"/>
                  </a:lnTo>
                  <a:lnTo>
                    <a:pt x="88" y="310"/>
                  </a:lnTo>
                  <a:lnTo>
                    <a:pt x="86" y="308"/>
                  </a:lnTo>
                  <a:lnTo>
                    <a:pt x="84" y="314"/>
                  </a:lnTo>
                  <a:lnTo>
                    <a:pt x="78" y="318"/>
                  </a:lnTo>
                  <a:lnTo>
                    <a:pt x="68" y="318"/>
                  </a:lnTo>
                  <a:lnTo>
                    <a:pt x="68" y="320"/>
                  </a:lnTo>
                  <a:lnTo>
                    <a:pt x="76" y="322"/>
                  </a:lnTo>
                  <a:lnTo>
                    <a:pt x="76" y="322"/>
                  </a:lnTo>
                  <a:lnTo>
                    <a:pt x="72" y="324"/>
                  </a:lnTo>
                  <a:lnTo>
                    <a:pt x="70" y="324"/>
                  </a:lnTo>
                  <a:lnTo>
                    <a:pt x="76" y="328"/>
                  </a:lnTo>
                  <a:lnTo>
                    <a:pt x="74" y="338"/>
                  </a:lnTo>
                  <a:lnTo>
                    <a:pt x="72" y="338"/>
                  </a:lnTo>
                  <a:lnTo>
                    <a:pt x="74" y="342"/>
                  </a:lnTo>
                  <a:lnTo>
                    <a:pt x="72" y="346"/>
                  </a:lnTo>
                  <a:lnTo>
                    <a:pt x="74" y="350"/>
                  </a:lnTo>
                  <a:lnTo>
                    <a:pt x="72" y="354"/>
                  </a:lnTo>
                  <a:lnTo>
                    <a:pt x="70" y="366"/>
                  </a:lnTo>
                  <a:lnTo>
                    <a:pt x="64" y="382"/>
                  </a:lnTo>
                  <a:lnTo>
                    <a:pt x="50" y="380"/>
                  </a:lnTo>
                  <a:lnTo>
                    <a:pt x="46" y="384"/>
                  </a:lnTo>
                  <a:lnTo>
                    <a:pt x="44" y="384"/>
                  </a:lnTo>
                  <a:lnTo>
                    <a:pt x="42" y="390"/>
                  </a:lnTo>
                  <a:lnTo>
                    <a:pt x="42" y="394"/>
                  </a:lnTo>
                  <a:lnTo>
                    <a:pt x="40" y="400"/>
                  </a:lnTo>
                  <a:lnTo>
                    <a:pt x="24" y="398"/>
                  </a:lnTo>
                  <a:lnTo>
                    <a:pt x="26" y="394"/>
                  </a:lnTo>
                  <a:lnTo>
                    <a:pt x="18" y="380"/>
                  </a:lnTo>
                  <a:lnTo>
                    <a:pt x="22" y="380"/>
                  </a:lnTo>
                  <a:lnTo>
                    <a:pt x="20" y="376"/>
                  </a:lnTo>
                  <a:lnTo>
                    <a:pt x="24" y="374"/>
                  </a:lnTo>
                  <a:lnTo>
                    <a:pt x="24" y="372"/>
                  </a:lnTo>
                  <a:lnTo>
                    <a:pt x="16" y="362"/>
                  </a:lnTo>
                  <a:lnTo>
                    <a:pt x="12" y="352"/>
                  </a:lnTo>
                  <a:lnTo>
                    <a:pt x="10" y="352"/>
                  </a:lnTo>
                  <a:lnTo>
                    <a:pt x="12" y="340"/>
                  </a:lnTo>
                  <a:lnTo>
                    <a:pt x="8" y="340"/>
                  </a:lnTo>
                  <a:lnTo>
                    <a:pt x="8" y="334"/>
                  </a:lnTo>
                  <a:lnTo>
                    <a:pt x="4" y="332"/>
                  </a:lnTo>
                  <a:lnTo>
                    <a:pt x="8" y="330"/>
                  </a:lnTo>
                  <a:lnTo>
                    <a:pt x="6" y="328"/>
                  </a:lnTo>
                  <a:lnTo>
                    <a:pt x="6" y="326"/>
                  </a:lnTo>
                  <a:lnTo>
                    <a:pt x="4" y="328"/>
                  </a:lnTo>
                  <a:lnTo>
                    <a:pt x="4" y="326"/>
                  </a:lnTo>
                  <a:lnTo>
                    <a:pt x="2" y="324"/>
                  </a:lnTo>
                  <a:lnTo>
                    <a:pt x="0" y="310"/>
                  </a:lnTo>
                  <a:lnTo>
                    <a:pt x="2" y="308"/>
                  </a:lnTo>
                  <a:lnTo>
                    <a:pt x="2" y="314"/>
                  </a:lnTo>
                  <a:lnTo>
                    <a:pt x="4" y="310"/>
                  </a:lnTo>
                  <a:lnTo>
                    <a:pt x="4" y="314"/>
                  </a:lnTo>
                  <a:lnTo>
                    <a:pt x="6" y="312"/>
                  </a:lnTo>
                  <a:lnTo>
                    <a:pt x="8" y="302"/>
                  </a:lnTo>
                  <a:lnTo>
                    <a:pt x="8" y="296"/>
                  </a:lnTo>
                  <a:lnTo>
                    <a:pt x="10" y="290"/>
                  </a:lnTo>
                  <a:lnTo>
                    <a:pt x="10" y="286"/>
                  </a:lnTo>
                  <a:lnTo>
                    <a:pt x="18" y="282"/>
                  </a:lnTo>
                  <a:lnTo>
                    <a:pt x="18" y="276"/>
                  </a:lnTo>
                  <a:lnTo>
                    <a:pt x="20" y="268"/>
                  </a:lnTo>
                  <a:lnTo>
                    <a:pt x="18" y="260"/>
                  </a:lnTo>
                  <a:lnTo>
                    <a:pt x="14" y="258"/>
                  </a:lnTo>
                  <a:lnTo>
                    <a:pt x="22" y="252"/>
                  </a:lnTo>
                  <a:lnTo>
                    <a:pt x="24" y="248"/>
                  </a:lnTo>
                  <a:lnTo>
                    <a:pt x="22" y="242"/>
                  </a:lnTo>
                  <a:lnTo>
                    <a:pt x="16" y="234"/>
                  </a:lnTo>
                  <a:lnTo>
                    <a:pt x="16" y="220"/>
                  </a:lnTo>
                  <a:lnTo>
                    <a:pt x="14" y="212"/>
                  </a:lnTo>
                  <a:lnTo>
                    <a:pt x="16" y="198"/>
                  </a:lnTo>
                  <a:lnTo>
                    <a:pt x="14" y="188"/>
                  </a:lnTo>
                  <a:lnTo>
                    <a:pt x="16" y="180"/>
                  </a:lnTo>
                  <a:lnTo>
                    <a:pt x="26" y="170"/>
                  </a:lnTo>
                  <a:lnTo>
                    <a:pt x="38" y="170"/>
                  </a:lnTo>
                  <a:lnTo>
                    <a:pt x="42" y="166"/>
                  </a:lnTo>
                  <a:lnTo>
                    <a:pt x="42" y="158"/>
                  </a:lnTo>
                  <a:lnTo>
                    <a:pt x="36" y="150"/>
                  </a:lnTo>
                  <a:lnTo>
                    <a:pt x="46" y="132"/>
                  </a:lnTo>
                  <a:lnTo>
                    <a:pt x="48" y="120"/>
                  </a:lnTo>
                  <a:lnTo>
                    <a:pt x="48" y="104"/>
                  </a:lnTo>
                  <a:lnTo>
                    <a:pt x="56" y="100"/>
                  </a:lnTo>
                  <a:lnTo>
                    <a:pt x="60" y="88"/>
                  </a:lnTo>
                  <a:lnTo>
                    <a:pt x="72" y="70"/>
                  </a:lnTo>
                  <a:lnTo>
                    <a:pt x="72" y="66"/>
                  </a:lnTo>
                  <a:lnTo>
                    <a:pt x="68" y="60"/>
                  </a:lnTo>
                  <a:lnTo>
                    <a:pt x="74" y="50"/>
                  </a:lnTo>
                  <a:lnTo>
                    <a:pt x="76" y="42"/>
                  </a:lnTo>
                  <a:lnTo>
                    <a:pt x="86" y="34"/>
                  </a:lnTo>
                  <a:lnTo>
                    <a:pt x="92" y="40"/>
                  </a:lnTo>
                  <a:lnTo>
                    <a:pt x="96" y="30"/>
                  </a:lnTo>
                  <a:lnTo>
                    <a:pt x="96" y="22"/>
                  </a:lnTo>
                  <a:lnTo>
                    <a:pt x="98" y="20"/>
                  </a:lnTo>
                  <a:lnTo>
                    <a:pt x="120" y="22"/>
                  </a:lnTo>
                  <a:lnTo>
                    <a:pt x="122" y="20"/>
                  </a:lnTo>
                  <a:lnTo>
                    <a:pt x="120" y="16"/>
                  </a:lnTo>
                  <a:lnTo>
                    <a:pt x="124" y="6"/>
                  </a:lnTo>
                  <a:lnTo>
                    <a:pt x="122" y="0"/>
                  </a:lnTo>
                  <a:lnTo>
                    <a:pt x="128" y="0"/>
                  </a:lnTo>
                  <a:lnTo>
                    <a:pt x="148" y="20"/>
                  </a:lnTo>
                  <a:lnTo>
                    <a:pt x="160" y="26"/>
                  </a:lnTo>
                  <a:lnTo>
                    <a:pt x="168" y="40"/>
                  </a:lnTo>
                  <a:lnTo>
                    <a:pt x="166" y="54"/>
                  </a:lnTo>
                  <a:lnTo>
                    <a:pt x="170" y="62"/>
                  </a:lnTo>
                  <a:lnTo>
                    <a:pt x="168" y="68"/>
                  </a:lnTo>
                  <a:lnTo>
                    <a:pt x="174" y="82"/>
                  </a:lnTo>
                  <a:lnTo>
                    <a:pt x="174" y="88"/>
                  </a:lnTo>
                  <a:lnTo>
                    <a:pt x="170" y="96"/>
                  </a:lnTo>
                  <a:lnTo>
                    <a:pt x="174" y="108"/>
                  </a:lnTo>
                  <a:lnTo>
                    <a:pt x="174" y="10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4" name="Freeform 326"/>
            <p:cNvSpPr>
              <a:spLocks/>
            </p:cNvSpPr>
            <p:nvPr/>
          </p:nvSpPr>
          <p:spPr bwMode="auto">
            <a:xfrm>
              <a:off x="4519613" y="2963863"/>
              <a:ext cx="60325" cy="111125"/>
            </a:xfrm>
            <a:custGeom>
              <a:avLst/>
              <a:gdLst/>
              <a:ahLst/>
              <a:cxnLst>
                <a:cxn ang="0">
                  <a:pos x="8" y="68"/>
                </a:cxn>
                <a:cxn ang="0">
                  <a:pos x="20" y="70"/>
                </a:cxn>
                <a:cxn ang="0">
                  <a:pos x="22" y="68"/>
                </a:cxn>
                <a:cxn ang="0">
                  <a:pos x="18" y="64"/>
                </a:cxn>
                <a:cxn ang="0">
                  <a:pos x="20" y="62"/>
                </a:cxn>
                <a:cxn ang="0">
                  <a:pos x="20" y="54"/>
                </a:cxn>
                <a:cxn ang="0">
                  <a:pos x="22" y="52"/>
                </a:cxn>
                <a:cxn ang="0">
                  <a:pos x="20" y="50"/>
                </a:cxn>
                <a:cxn ang="0">
                  <a:pos x="26" y="50"/>
                </a:cxn>
                <a:cxn ang="0">
                  <a:pos x="24" y="46"/>
                </a:cxn>
                <a:cxn ang="0">
                  <a:pos x="30" y="44"/>
                </a:cxn>
                <a:cxn ang="0">
                  <a:pos x="30" y="38"/>
                </a:cxn>
                <a:cxn ang="0">
                  <a:pos x="32" y="40"/>
                </a:cxn>
                <a:cxn ang="0">
                  <a:pos x="38" y="36"/>
                </a:cxn>
                <a:cxn ang="0">
                  <a:pos x="38" y="32"/>
                </a:cxn>
                <a:cxn ang="0">
                  <a:pos x="28" y="32"/>
                </a:cxn>
                <a:cxn ang="0">
                  <a:pos x="28" y="30"/>
                </a:cxn>
                <a:cxn ang="0">
                  <a:pos x="30" y="28"/>
                </a:cxn>
                <a:cxn ang="0">
                  <a:pos x="26" y="28"/>
                </a:cxn>
                <a:cxn ang="0">
                  <a:pos x="28" y="26"/>
                </a:cxn>
                <a:cxn ang="0">
                  <a:pos x="30" y="18"/>
                </a:cxn>
                <a:cxn ang="0">
                  <a:pos x="32" y="12"/>
                </a:cxn>
                <a:cxn ang="0">
                  <a:pos x="32" y="6"/>
                </a:cxn>
                <a:cxn ang="0">
                  <a:pos x="32" y="0"/>
                </a:cxn>
                <a:cxn ang="0">
                  <a:pos x="24" y="4"/>
                </a:cxn>
                <a:cxn ang="0">
                  <a:pos x="18" y="14"/>
                </a:cxn>
                <a:cxn ang="0">
                  <a:pos x="8" y="16"/>
                </a:cxn>
                <a:cxn ang="0">
                  <a:pos x="4" y="20"/>
                </a:cxn>
                <a:cxn ang="0">
                  <a:pos x="0" y="34"/>
                </a:cxn>
                <a:cxn ang="0">
                  <a:pos x="2" y="54"/>
                </a:cxn>
                <a:cxn ang="0">
                  <a:pos x="6" y="54"/>
                </a:cxn>
                <a:cxn ang="0">
                  <a:pos x="8" y="58"/>
                </a:cxn>
                <a:cxn ang="0">
                  <a:pos x="8" y="68"/>
                </a:cxn>
                <a:cxn ang="0">
                  <a:pos x="8" y="68"/>
                </a:cxn>
              </a:cxnLst>
              <a:rect l="0" t="0" r="r" b="b"/>
              <a:pathLst>
                <a:path w="38" h="70">
                  <a:moveTo>
                    <a:pt x="8" y="68"/>
                  </a:moveTo>
                  <a:lnTo>
                    <a:pt x="20" y="70"/>
                  </a:lnTo>
                  <a:lnTo>
                    <a:pt x="22" y="68"/>
                  </a:lnTo>
                  <a:lnTo>
                    <a:pt x="18" y="64"/>
                  </a:lnTo>
                  <a:lnTo>
                    <a:pt x="20" y="62"/>
                  </a:lnTo>
                  <a:lnTo>
                    <a:pt x="20" y="54"/>
                  </a:lnTo>
                  <a:lnTo>
                    <a:pt x="22" y="52"/>
                  </a:lnTo>
                  <a:lnTo>
                    <a:pt x="20" y="50"/>
                  </a:lnTo>
                  <a:lnTo>
                    <a:pt x="26" y="50"/>
                  </a:lnTo>
                  <a:lnTo>
                    <a:pt x="24" y="46"/>
                  </a:lnTo>
                  <a:lnTo>
                    <a:pt x="30" y="44"/>
                  </a:lnTo>
                  <a:lnTo>
                    <a:pt x="30" y="38"/>
                  </a:lnTo>
                  <a:lnTo>
                    <a:pt x="32" y="40"/>
                  </a:lnTo>
                  <a:lnTo>
                    <a:pt x="38" y="36"/>
                  </a:lnTo>
                  <a:lnTo>
                    <a:pt x="38" y="32"/>
                  </a:lnTo>
                  <a:lnTo>
                    <a:pt x="28" y="32"/>
                  </a:lnTo>
                  <a:lnTo>
                    <a:pt x="28" y="30"/>
                  </a:lnTo>
                  <a:lnTo>
                    <a:pt x="30" y="28"/>
                  </a:lnTo>
                  <a:lnTo>
                    <a:pt x="26" y="28"/>
                  </a:lnTo>
                  <a:lnTo>
                    <a:pt x="28" y="26"/>
                  </a:lnTo>
                  <a:lnTo>
                    <a:pt x="30" y="18"/>
                  </a:lnTo>
                  <a:lnTo>
                    <a:pt x="32" y="12"/>
                  </a:lnTo>
                  <a:lnTo>
                    <a:pt x="32" y="6"/>
                  </a:lnTo>
                  <a:lnTo>
                    <a:pt x="32" y="0"/>
                  </a:lnTo>
                  <a:lnTo>
                    <a:pt x="24" y="4"/>
                  </a:lnTo>
                  <a:lnTo>
                    <a:pt x="18" y="14"/>
                  </a:lnTo>
                  <a:lnTo>
                    <a:pt x="8" y="16"/>
                  </a:lnTo>
                  <a:lnTo>
                    <a:pt x="4" y="20"/>
                  </a:lnTo>
                  <a:lnTo>
                    <a:pt x="0" y="34"/>
                  </a:lnTo>
                  <a:lnTo>
                    <a:pt x="2" y="54"/>
                  </a:lnTo>
                  <a:lnTo>
                    <a:pt x="6" y="54"/>
                  </a:lnTo>
                  <a:lnTo>
                    <a:pt x="8" y="58"/>
                  </a:lnTo>
                  <a:lnTo>
                    <a:pt x="8" y="68"/>
                  </a:lnTo>
                  <a:lnTo>
                    <a:pt x="8" y="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5" name="Freeform 327"/>
            <p:cNvSpPr>
              <a:spLocks/>
            </p:cNvSpPr>
            <p:nvPr/>
          </p:nvSpPr>
          <p:spPr bwMode="auto">
            <a:xfrm>
              <a:off x="4506913" y="3617913"/>
              <a:ext cx="82550" cy="177800"/>
            </a:xfrm>
            <a:custGeom>
              <a:avLst/>
              <a:gdLst/>
              <a:ahLst/>
              <a:cxnLst>
                <a:cxn ang="0">
                  <a:pos x="18" y="6"/>
                </a:cxn>
                <a:cxn ang="0">
                  <a:pos x="12" y="12"/>
                </a:cxn>
                <a:cxn ang="0">
                  <a:pos x="14" y="14"/>
                </a:cxn>
                <a:cxn ang="0">
                  <a:pos x="12" y="24"/>
                </a:cxn>
                <a:cxn ang="0">
                  <a:pos x="14" y="36"/>
                </a:cxn>
                <a:cxn ang="0">
                  <a:pos x="12" y="44"/>
                </a:cxn>
                <a:cxn ang="0">
                  <a:pos x="0" y="54"/>
                </a:cxn>
                <a:cxn ang="0">
                  <a:pos x="2" y="66"/>
                </a:cxn>
                <a:cxn ang="0">
                  <a:pos x="8" y="68"/>
                </a:cxn>
                <a:cxn ang="0">
                  <a:pos x="10" y="74"/>
                </a:cxn>
                <a:cxn ang="0">
                  <a:pos x="10" y="78"/>
                </a:cxn>
                <a:cxn ang="0">
                  <a:pos x="22" y="84"/>
                </a:cxn>
                <a:cxn ang="0">
                  <a:pos x="26" y="112"/>
                </a:cxn>
                <a:cxn ang="0">
                  <a:pos x="32" y="110"/>
                </a:cxn>
                <a:cxn ang="0">
                  <a:pos x="36" y="106"/>
                </a:cxn>
                <a:cxn ang="0">
                  <a:pos x="34" y="96"/>
                </a:cxn>
                <a:cxn ang="0">
                  <a:pos x="36" y="92"/>
                </a:cxn>
                <a:cxn ang="0">
                  <a:pos x="52" y="80"/>
                </a:cxn>
                <a:cxn ang="0">
                  <a:pos x="52" y="78"/>
                </a:cxn>
                <a:cxn ang="0">
                  <a:pos x="52" y="68"/>
                </a:cxn>
                <a:cxn ang="0">
                  <a:pos x="48" y="68"/>
                </a:cxn>
                <a:cxn ang="0">
                  <a:pos x="46" y="60"/>
                </a:cxn>
                <a:cxn ang="0">
                  <a:pos x="42" y="62"/>
                </a:cxn>
                <a:cxn ang="0">
                  <a:pos x="40" y="60"/>
                </a:cxn>
                <a:cxn ang="0">
                  <a:pos x="36" y="60"/>
                </a:cxn>
                <a:cxn ang="0">
                  <a:pos x="34" y="58"/>
                </a:cxn>
                <a:cxn ang="0">
                  <a:pos x="32" y="54"/>
                </a:cxn>
                <a:cxn ang="0">
                  <a:pos x="32" y="52"/>
                </a:cxn>
                <a:cxn ang="0">
                  <a:pos x="36" y="52"/>
                </a:cxn>
                <a:cxn ang="0">
                  <a:pos x="36" y="48"/>
                </a:cxn>
                <a:cxn ang="0">
                  <a:pos x="46" y="42"/>
                </a:cxn>
                <a:cxn ang="0">
                  <a:pos x="50" y="34"/>
                </a:cxn>
                <a:cxn ang="0">
                  <a:pos x="48" y="28"/>
                </a:cxn>
                <a:cxn ang="0">
                  <a:pos x="44" y="24"/>
                </a:cxn>
                <a:cxn ang="0">
                  <a:pos x="42" y="18"/>
                </a:cxn>
                <a:cxn ang="0">
                  <a:pos x="42" y="16"/>
                </a:cxn>
                <a:cxn ang="0">
                  <a:pos x="46" y="12"/>
                </a:cxn>
                <a:cxn ang="0">
                  <a:pos x="50" y="6"/>
                </a:cxn>
                <a:cxn ang="0">
                  <a:pos x="48" y="4"/>
                </a:cxn>
                <a:cxn ang="0">
                  <a:pos x="40" y="8"/>
                </a:cxn>
                <a:cxn ang="0">
                  <a:pos x="38" y="8"/>
                </a:cxn>
                <a:cxn ang="0">
                  <a:pos x="38" y="4"/>
                </a:cxn>
                <a:cxn ang="0">
                  <a:pos x="38" y="2"/>
                </a:cxn>
                <a:cxn ang="0">
                  <a:pos x="30" y="0"/>
                </a:cxn>
                <a:cxn ang="0">
                  <a:pos x="24" y="0"/>
                </a:cxn>
                <a:cxn ang="0">
                  <a:pos x="18" y="6"/>
                </a:cxn>
                <a:cxn ang="0">
                  <a:pos x="18" y="6"/>
                </a:cxn>
              </a:cxnLst>
              <a:rect l="0" t="0" r="r" b="b"/>
              <a:pathLst>
                <a:path w="52" h="112">
                  <a:moveTo>
                    <a:pt x="18" y="6"/>
                  </a:moveTo>
                  <a:lnTo>
                    <a:pt x="12" y="12"/>
                  </a:lnTo>
                  <a:lnTo>
                    <a:pt x="14" y="14"/>
                  </a:lnTo>
                  <a:lnTo>
                    <a:pt x="12" y="24"/>
                  </a:lnTo>
                  <a:lnTo>
                    <a:pt x="14" y="36"/>
                  </a:lnTo>
                  <a:lnTo>
                    <a:pt x="12" y="44"/>
                  </a:lnTo>
                  <a:lnTo>
                    <a:pt x="0" y="54"/>
                  </a:lnTo>
                  <a:lnTo>
                    <a:pt x="2" y="66"/>
                  </a:lnTo>
                  <a:lnTo>
                    <a:pt x="8" y="68"/>
                  </a:lnTo>
                  <a:lnTo>
                    <a:pt x="10" y="74"/>
                  </a:lnTo>
                  <a:lnTo>
                    <a:pt x="10" y="78"/>
                  </a:lnTo>
                  <a:lnTo>
                    <a:pt x="22" y="84"/>
                  </a:lnTo>
                  <a:lnTo>
                    <a:pt x="26" y="112"/>
                  </a:lnTo>
                  <a:lnTo>
                    <a:pt x="32" y="110"/>
                  </a:lnTo>
                  <a:lnTo>
                    <a:pt x="36" y="106"/>
                  </a:lnTo>
                  <a:lnTo>
                    <a:pt x="34" y="96"/>
                  </a:lnTo>
                  <a:lnTo>
                    <a:pt x="36" y="92"/>
                  </a:lnTo>
                  <a:lnTo>
                    <a:pt x="52" y="80"/>
                  </a:lnTo>
                  <a:lnTo>
                    <a:pt x="52" y="78"/>
                  </a:lnTo>
                  <a:lnTo>
                    <a:pt x="52" y="68"/>
                  </a:lnTo>
                  <a:lnTo>
                    <a:pt x="48" y="68"/>
                  </a:lnTo>
                  <a:lnTo>
                    <a:pt x="46" y="60"/>
                  </a:lnTo>
                  <a:lnTo>
                    <a:pt x="42" y="62"/>
                  </a:lnTo>
                  <a:lnTo>
                    <a:pt x="40" y="60"/>
                  </a:lnTo>
                  <a:lnTo>
                    <a:pt x="36" y="60"/>
                  </a:lnTo>
                  <a:lnTo>
                    <a:pt x="34" y="58"/>
                  </a:lnTo>
                  <a:lnTo>
                    <a:pt x="32" y="54"/>
                  </a:lnTo>
                  <a:lnTo>
                    <a:pt x="32" y="52"/>
                  </a:lnTo>
                  <a:lnTo>
                    <a:pt x="36" y="52"/>
                  </a:lnTo>
                  <a:lnTo>
                    <a:pt x="36" y="48"/>
                  </a:lnTo>
                  <a:lnTo>
                    <a:pt x="46" y="42"/>
                  </a:lnTo>
                  <a:lnTo>
                    <a:pt x="50" y="34"/>
                  </a:lnTo>
                  <a:lnTo>
                    <a:pt x="48" y="28"/>
                  </a:lnTo>
                  <a:lnTo>
                    <a:pt x="44" y="24"/>
                  </a:lnTo>
                  <a:lnTo>
                    <a:pt x="42" y="18"/>
                  </a:lnTo>
                  <a:lnTo>
                    <a:pt x="42" y="16"/>
                  </a:lnTo>
                  <a:lnTo>
                    <a:pt x="46" y="12"/>
                  </a:lnTo>
                  <a:lnTo>
                    <a:pt x="50" y="6"/>
                  </a:lnTo>
                  <a:lnTo>
                    <a:pt x="48" y="4"/>
                  </a:lnTo>
                  <a:lnTo>
                    <a:pt x="40" y="8"/>
                  </a:lnTo>
                  <a:lnTo>
                    <a:pt x="38" y="8"/>
                  </a:lnTo>
                  <a:lnTo>
                    <a:pt x="38" y="4"/>
                  </a:lnTo>
                  <a:lnTo>
                    <a:pt x="38" y="2"/>
                  </a:lnTo>
                  <a:lnTo>
                    <a:pt x="30" y="0"/>
                  </a:lnTo>
                  <a:lnTo>
                    <a:pt x="24" y="0"/>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6" name="Freeform 328"/>
            <p:cNvSpPr>
              <a:spLocks/>
            </p:cNvSpPr>
            <p:nvPr/>
          </p:nvSpPr>
          <p:spPr bwMode="auto">
            <a:xfrm>
              <a:off x="5122863" y="4081463"/>
              <a:ext cx="142875" cy="123825"/>
            </a:xfrm>
            <a:custGeom>
              <a:avLst/>
              <a:gdLst/>
              <a:ahLst/>
              <a:cxnLst>
                <a:cxn ang="0">
                  <a:pos x="28" y="0"/>
                </a:cxn>
                <a:cxn ang="0">
                  <a:pos x="26" y="6"/>
                </a:cxn>
                <a:cxn ang="0">
                  <a:pos x="16" y="10"/>
                </a:cxn>
                <a:cxn ang="0">
                  <a:pos x="12" y="12"/>
                </a:cxn>
                <a:cxn ang="0">
                  <a:pos x="8" y="14"/>
                </a:cxn>
                <a:cxn ang="0">
                  <a:pos x="0" y="44"/>
                </a:cxn>
                <a:cxn ang="0">
                  <a:pos x="2" y="52"/>
                </a:cxn>
                <a:cxn ang="0">
                  <a:pos x="8" y="52"/>
                </a:cxn>
                <a:cxn ang="0">
                  <a:pos x="10" y="50"/>
                </a:cxn>
                <a:cxn ang="0">
                  <a:pos x="12" y="50"/>
                </a:cxn>
                <a:cxn ang="0">
                  <a:pos x="14" y="54"/>
                </a:cxn>
                <a:cxn ang="0">
                  <a:pos x="20" y="44"/>
                </a:cxn>
                <a:cxn ang="0">
                  <a:pos x="24" y="48"/>
                </a:cxn>
                <a:cxn ang="0">
                  <a:pos x="26" y="50"/>
                </a:cxn>
                <a:cxn ang="0">
                  <a:pos x="32" y="50"/>
                </a:cxn>
                <a:cxn ang="0">
                  <a:pos x="34" y="48"/>
                </a:cxn>
                <a:cxn ang="0">
                  <a:pos x="36" y="50"/>
                </a:cxn>
                <a:cxn ang="0">
                  <a:pos x="40" y="48"/>
                </a:cxn>
                <a:cxn ang="0">
                  <a:pos x="46" y="50"/>
                </a:cxn>
                <a:cxn ang="0">
                  <a:pos x="50" y="50"/>
                </a:cxn>
                <a:cxn ang="0">
                  <a:pos x="58" y="54"/>
                </a:cxn>
                <a:cxn ang="0">
                  <a:pos x="64" y="62"/>
                </a:cxn>
                <a:cxn ang="0">
                  <a:pos x="70" y="66"/>
                </a:cxn>
                <a:cxn ang="0">
                  <a:pos x="74" y="72"/>
                </a:cxn>
                <a:cxn ang="0">
                  <a:pos x="80" y="78"/>
                </a:cxn>
                <a:cxn ang="0">
                  <a:pos x="90" y="72"/>
                </a:cxn>
                <a:cxn ang="0">
                  <a:pos x="80" y="66"/>
                </a:cxn>
                <a:cxn ang="0">
                  <a:pos x="78" y="62"/>
                </a:cxn>
                <a:cxn ang="0">
                  <a:pos x="76" y="62"/>
                </a:cxn>
                <a:cxn ang="0">
                  <a:pos x="74" y="58"/>
                </a:cxn>
                <a:cxn ang="0">
                  <a:pos x="72" y="58"/>
                </a:cxn>
                <a:cxn ang="0">
                  <a:pos x="66" y="48"/>
                </a:cxn>
                <a:cxn ang="0">
                  <a:pos x="58" y="46"/>
                </a:cxn>
                <a:cxn ang="0">
                  <a:pos x="54" y="42"/>
                </a:cxn>
                <a:cxn ang="0">
                  <a:pos x="52" y="44"/>
                </a:cxn>
                <a:cxn ang="0">
                  <a:pos x="48" y="40"/>
                </a:cxn>
                <a:cxn ang="0">
                  <a:pos x="48" y="36"/>
                </a:cxn>
                <a:cxn ang="0">
                  <a:pos x="46" y="36"/>
                </a:cxn>
                <a:cxn ang="0">
                  <a:pos x="46" y="36"/>
                </a:cxn>
                <a:cxn ang="0">
                  <a:pos x="46" y="40"/>
                </a:cxn>
                <a:cxn ang="0">
                  <a:pos x="44" y="40"/>
                </a:cxn>
                <a:cxn ang="0">
                  <a:pos x="42" y="34"/>
                </a:cxn>
                <a:cxn ang="0">
                  <a:pos x="40" y="34"/>
                </a:cxn>
                <a:cxn ang="0">
                  <a:pos x="38" y="28"/>
                </a:cxn>
                <a:cxn ang="0">
                  <a:pos x="32" y="6"/>
                </a:cxn>
                <a:cxn ang="0">
                  <a:pos x="28" y="0"/>
                </a:cxn>
                <a:cxn ang="0">
                  <a:pos x="28" y="0"/>
                </a:cxn>
              </a:cxnLst>
              <a:rect l="0" t="0" r="r" b="b"/>
              <a:pathLst>
                <a:path w="90" h="78">
                  <a:moveTo>
                    <a:pt x="28" y="0"/>
                  </a:moveTo>
                  <a:lnTo>
                    <a:pt x="26" y="6"/>
                  </a:lnTo>
                  <a:lnTo>
                    <a:pt x="16" y="10"/>
                  </a:lnTo>
                  <a:lnTo>
                    <a:pt x="12" y="12"/>
                  </a:lnTo>
                  <a:lnTo>
                    <a:pt x="8" y="14"/>
                  </a:lnTo>
                  <a:lnTo>
                    <a:pt x="0" y="44"/>
                  </a:lnTo>
                  <a:lnTo>
                    <a:pt x="2" y="52"/>
                  </a:lnTo>
                  <a:lnTo>
                    <a:pt x="8" y="52"/>
                  </a:lnTo>
                  <a:lnTo>
                    <a:pt x="10" y="50"/>
                  </a:lnTo>
                  <a:lnTo>
                    <a:pt x="12" y="50"/>
                  </a:lnTo>
                  <a:lnTo>
                    <a:pt x="14" y="54"/>
                  </a:lnTo>
                  <a:lnTo>
                    <a:pt x="20" y="44"/>
                  </a:lnTo>
                  <a:lnTo>
                    <a:pt x="24" y="48"/>
                  </a:lnTo>
                  <a:lnTo>
                    <a:pt x="26" y="50"/>
                  </a:lnTo>
                  <a:lnTo>
                    <a:pt x="32" y="50"/>
                  </a:lnTo>
                  <a:lnTo>
                    <a:pt x="34" y="48"/>
                  </a:lnTo>
                  <a:lnTo>
                    <a:pt x="36" y="50"/>
                  </a:lnTo>
                  <a:lnTo>
                    <a:pt x="40" y="48"/>
                  </a:lnTo>
                  <a:lnTo>
                    <a:pt x="46" y="50"/>
                  </a:lnTo>
                  <a:lnTo>
                    <a:pt x="50" y="50"/>
                  </a:lnTo>
                  <a:lnTo>
                    <a:pt x="58" y="54"/>
                  </a:lnTo>
                  <a:lnTo>
                    <a:pt x="64" y="62"/>
                  </a:lnTo>
                  <a:lnTo>
                    <a:pt x="70" y="66"/>
                  </a:lnTo>
                  <a:lnTo>
                    <a:pt x="74" y="72"/>
                  </a:lnTo>
                  <a:lnTo>
                    <a:pt x="80" y="78"/>
                  </a:lnTo>
                  <a:lnTo>
                    <a:pt x="90" y="72"/>
                  </a:lnTo>
                  <a:lnTo>
                    <a:pt x="80" y="66"/>
                  </a:lnTo>
                  <a:lnTo>
                    <a:pt x="78" y="62"/>
                  </a:lnTo>
                  <a:lnTo>
                    <a:pt x="76" y="62"/>
                  </a:lnTo>
                  <a:lnTo>
                    <a:pt x="74" y="58"/>
                  </a:lnTo>
                  <a:lnTo>
                    <a:pt x="72" y="58"/>
                  </a:lnTo>
                  <a:lnTo>
                    <a:pt x="66" y="48"/>
                  </a:lnTo>
                  <a:lnTo>
                    <a:pt x="58" y="46"/>
                  </a:lnTo>
                  <a:lnTo>
                    <a:pt x="54" y="42"/>
                  </a:lnTo>
                  <a:lnTo>
                    <a:pt x="52" y="44"/>
                  </a:lnTo>
                  <a:lnTo>
                    <a:pt x="48" y="40"/>
                  </a:lnTo>
                  <a:lnTo>
                    <a:pt x="48" y="36"/>
                  </a:lnTo>
                  <a:lnTo>
                    <a:pt x="46" y="36"/>
                  </a:lnTo>
                  <a:lnTo>
                    <a:pt x="46" y="36"/>
                  </a:lnTo>
                  <a:lnTo>
                    <a:pt x="46" y="40"/>
                  </a:lnTo>
                  <a:lnTo>
                    <a:pt x="44" y="40"/>
                  </a:lnTo>
                  <a:lnTo>
                    <a:pt x="42" y="34"/>
                  </a:lnTo>
                  <a:lnTo>
                    <a:pt x="40" y="34"/>
                  </a:lnTo>
                  <a:lnTo>
                    <a:pt x="38" y="28"/>
                  </a:lnTo>
                  <a:lnTo>
                    <a:pt x="32" y="6"/>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7" name="Freeform 329"/>
            <p:cNvSpPr>
              <a:spLocks/>
            </p:cNvSpPr>
            <p:nvPr/>
          </p:nvSpPr>
          <p:spPr bwMode="auto">
            <a:xfrm>
              <a:off x="5237163" y="4195763"/>
              <a:ext cx="34925" cy="41275"/>
            </a:xfrm>
            <a:custGeom>
              <a:avLst/>
              <a:gdLst/>
              <a:ahLst/>
              <a:cxnLst>
                <a:cxn ang="0">
                  <a:pos x="18" y="0"/>
                </a:cxn>
                <a:cxn ang="0">
                  <a:pos x="8" y="6"/>
                </a:cxn>
                <a:cxn ang="0">
                  <a:pos x="6" y="8"/>
                </a:cxn>
                <a:cxn ang="0">
                  <a:pos x="4" y="16"/>
                </a:cxn>
                <a:cxn ang="0">
                  <a:pos x="0" y="22"/>
                </a:cxn>
                <a:cxn ang="0">
                  <a:pos x="2" y="26"/>
                </a:cxn>
                <a:cxn ang="0">
                  <a:pos x="8" y="26"/>
                </a:cxn>
                <a:cxn ang="0">
                  <a:pos x="12" y="24"/>
                </a:cxn>
                <a:cxn ang="0">
                  <a:pos x="16" y="26"/>
                </a:cxn>
                <a:cxn ang="0">
                  <a:pos x="20" y="18"/>
                </a:cxn>
                <a:cxn ang="0">
                  <a:pos x="18" y="18"/>
                </a:cxn>
                <a:cxn ang="0">
                  <a:pos x="12" y="18"/>
                </a:cxn>
                <a:cxn ang="0">
                  <a:pos x="10" y="18"/>
                </a:cxn>
                <a:cxn ang="0">
                  <a:pos x="12" y="18"/>
                </a:cxn>
                <a:cxn ang="0">
                  <a:pos x="14" y="14"/>
                </a:cxn>
                <a:cxn ang="0">
                  <a:pos x="22" y="12"/>
                </a:cxn>
                <a:cxn ang="0">
                  <a:pos x="20" y="6"/>
                </a:cxn>
                <a:cxn ang="0">
                  <a:pos x="18" y="0"/>
                </a:cxn>
                <a:cxn ang="0">
                  <a:pos x="18" y="0"/>
                </a:cxn>
              </a:cxnLst>
              <a:rect l="0" t="0" r="r" b="b"/>
              <a:pathLst>
                <a:path w="22" h="26">
                  <a:moveTo>
                    <a:pt x="18" y="0"/>
                  </a:moveTo>
                  <a:lnTo>
                    <a:pt x="8" y="6"/>
                  </a:lnTo>
                  <a:lnTo>
                    <a:pt x="6" y="8"/>
                  </a:lnTo>
                  <a:lnTo>
                    <a:pt x="4" y="16"/>
                  </a:lnTo>
                  <a:lnTo>
                    <a:pt x="0" y="22"/>
                  </a:lnTo>
                  <a:lnTo>
                    <a:pt x="2" y="26"/>
                  </a:lnTo>
                  <a:lnTo>
                    <a:pt x="8" y="26"/>
                  </a:lnTo>
                  <a:lnTo>
                    <a:pt x="12" y="24"/>
                  </a:lnTo>
                  <a:lnTo>
                    <a:pt x="16" y="26"/>
                  </a:lnTo>
                  <a:lnTo>
                    <a:pt x="20" y="18"/>
                  </a:lnTo>
                  <a:lnTo>
                    <a:pt x="18" y="18"/>
                  </a:lnTo>
                  <a:lnTo>
                    <a:pt x="12" y="18"/>
                  </a:lnTo>
                  <a:lnTo>
                    <a:pt x="10" y="18"/>
                  </a:lnTo>
                  <a:lnTo>
                    <a:pt x="12" y="18"/>
                  </a:lnTo>
                  <a:lnTo>
                    <a:pt x="14" y="14"/>
                  </a:lnTo>
                  <a:lnTo>
                    <a:pt x="22" y="12"/>
                  </a:lnTo>
                  <a:lnTo>
                    <a:pt x="20" y="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8" name="Freeform 330"/>
            <p:cNvSpPr>
              <a:spLocks/>
            </p:cNvSpPr>
            <p:nvPr/>
          </p:nvSpPr>
          <p:spPr bwMode="auto">
            <a:xfrm>
              <a:off x="4405313" y="4173538"/>
              <a:ext cx="250825" cy="206375"/>
            </a:xfrm>
            <a:custGeom>
              <a:avLst/>
              <a:gdLst/>
              <a:ahLst/>
              <a:cxnLst>
                <a:cxn ang="0">
                  <a:pos x="22" y="102"/>
                </a:cxn>
                <a:cxn ang="0">
                  <a:pos x="32" y="108"/>
                </a:cxn>
                <a:cxn ang="0">
                  <a:pos x="38" y="114"/>
                </a:cxn>
                <a:cxn ang="0">
                  <a:pos x="38" y="122"/>
                </a:cxn>
                <a:cxn ang="0">
                  <a:pos x="46" y="128"/>
                </a:cxn>
                <a:cxn ang="0">
                  <a:pos x="48" y="130"/>
                </a:cxn>
                <a:cxn ang="0">
                  <a:pos x="56" y="128"/>
                </a:cxn>
                <a:cxn ang="0">
                  <a:pos x="66" y="126"/>
                </a:cxn>
                <a:cxn ang="0">
                  <a:pos x="76" y="122"/>
                </a:cxn>
                <a:cxn ang="0">
                  <a:pos x="82" y="116"/>
                </a:cxn>
                <a:cxn ang="0">
                  <a:pos x="88" y="102"/>
                </a:cxn>
                <a:cxn ang="0">
                  <a:pos x="92" y="94"/>
                </a:cxn>
                <a:cxn ang="0">
                  <a:pos x="112" y="100"/>
                </a:cxn>
                <a:cxn ang="0">
                  <a:pos x="126" y="82"/>
                </a:cxn>
                <a:cxn ang="0">
                  <a:pos x="136" y="68"/>
                </a:cxn>
                <a:cxn ang="0">
                  <a:pos x="144" y="38"/>
                </a:cxn>
                <a:cxn ang="0">
                  <a:pos x="158" y="30"/>
                </a:cxn>
                <a:cxn ang="0">
                  <a:pos x="154" y="18"/>
                </a:cxn>
                <a:cxn ang="0">
                  <a:pos x="146" y="0"/>
                </a:cxn>
                <a:cxn ang="0">
                  <a:pos x="138" y="4"/>
                </a:cxn>
                <a:cxn ang="0">
                  <a:pos x="130" y="8"/>
                </a:cxn>
                <a:cxn ang="0">
                  <a:pos x="102" y="6"/>
                </a:cxn>
                <a:cxn ang="0">
                  <a:pos x="90" y="14"/>
                </a:cxn>
                <a:cxn ang="0">
                  <a:pos x="70" y="6"/>
                </a:cxn>
                <a:cxn ang="0">
                  <a:pos x="60" y="12"/>
                </a:cxn>
                <a:cxn ang="0">
                  <a:pos x="50" y="4"/>
                </a:cxn>
                <a:cxn ang="0">
                  <a:pos x="30" y="0"/>
                </a:cxn>
                <a:cxn ang="0">
                  <a:pos x="18" y="14"/>
                </a:cxn>
                <a:cxn ang="0">
                  <a:pos x="12" y="28"/>
                </a:cxn>
                <a:cxn ang="0">
                  <a:pos x="14" y="38"/>
                </a:cxn>
                <a:cxn ang="0">
                  <a:pos x="12" y="48"/>
                </a:cxn>
                <a:cxn ang="0">
                  <a:pos x="12" y="54"/>
                </a:cxn>
                <a:cxn ang="0">
                  <a:pos x="6" y="64"/>
                </a:cxn>
                <a:cxn ang="0">
                  <a:pos x="0" y="92"/>
                </a:cxn>
                <a:cxn ang="0">
                  <a:pos x="2" y="102"/>
                </a:cxn>
              </a:cxnLst>
              <a:rect l="0" t="0" r="r" b="b"/>
              <a:pathLst>
                <a:path w="158" h="130">
                  <a:moveTo>
                    <a:pt x="2" y="102"/>
                  </a:moveTo>
                  <a:lnTo>
                    <a:pt x="22" y="102"/>
                  </a:lnTo>
                  <a:lnTo>
                    <a:pt x="30" y="104"/>
                  </a:lnTo>
                  <a:lnTo>
                    <a:pt x="32" y="108"/>
                  </a:lnTo>
                  <a:lnTo>
                    <a:pt x="36" y="114"/>
                  </a:lnTo>
                  <a:lnTo>
                    <a:pt x="38" y="114"/>
                  </a:lnTo>
                  <a:lnTo>
                    <a:pt x="36" y="114"/>
                  </a:lnTo>
                  <a:lnTo>
                    <a:pt x="38" y="122"/>
                  </a:lnTo>
                  <a:lnTo>
                    <a:pt x="42" y="128"/>
                  </a:lnTo>
                  <a:lnTo>
                    <a:pt x="46" y="128"/>
                  </a:lnTo>
                  <a:lnTo>
                    <a:pt x="48" y="128"/>
                  </a:lnTo>
                  <a:lnTo>
                    <a:pt x="48" y="130"/>
                  </a:lnTo>
                  <a:lnTo>
                    <a:pt x="52" y="128"/>
                  </a:lnTo>
                  <a:lnTo>
                    <a:pt x="56" y="128"/>
                  </a:lnTo>
                  <a:lnTo>
                    <a:pt x="60" y="124"/>
                  </a:lnTo>
                  <a:lnTo>
                    <a:pt x="66" y="126"/>
                  </a:lnTo>
                  <a:lnTo>
                    <a:pt x="74" y="126"/>
                  </a:lnTo>
                  <a:lnTo>
                    <a:pt x="76" y="122"/>
                  </a:lnTo>
                  <a:lnTo>
                    <a:pt x="78" y="124"/>
                  </a:lnTo>
                  <a:lnTo>
                    <a:pt x="82" y="116"/>
                  </a:lnTo>
                  <a:lnTo>
                    <a:pt x="82" y="108"/>
                  </a:lnTo>
                  <a:lnTo>
                    <a:pt x="88" y="102"/>
                  </a:lnTo>
                  <a:lnTo>
                    <a:pt x="92" y="98"/>
                  </a:lnTo>
                  <a:lnTo>
                    <a:pt x="92" y="94"/>
                  </a:lnTo>
                  <a:lnTo>
                    <a:pt x="106" y="94"/>
                  </a:lnTo>
                  <a:lnTo>
                    <a:pt x="112" y="100"/>
                  </a:lnTo>
                  <a:lnTo>
                    <a:pt x="118" y="98"/>
                  </a:lnTo>
                  <a:lnTo>
                    <a:pt x="126" y="82"/>
                  </a:lnTo>
                  <a:lnTo>
                    <a:pt x="128" y="72"/>
                  </a:lnTo>
                  <a:lnTo>
                    <a:pt x="136" y="68"/>
                  </a:lnTo>
                  <a:lnTo>
                    <a:pt x="138" y="54"/>
                  </a:lnTo>
                  <a:lnTo>
                    <a:pt x="144" y="38"/>
                  </a:lnTo>
                  <a:lnTo>
                    <a:pt x="148" y="34"/>
                  </a:lnTo>
                  <a:lnTo>
                    <a:pt x="158" y="30"/>
                  </a:lnTo>
                  <a:lnTo>
                    <a:pt x="158" y="22"/>
                  </a:lnTo>
                  <a:lnTo>
                    <a:pt x="154" y="18"/>
                  </a:lnTo>
                  <a:lnTo>
                    <a:pt x="154" y="10"/>
                  </a:lnTo>
                  <a:lnTo>
                    <a:pt x="146" y="0"/>
                  </a:lnTo>
                  <a:lnTo>
                    <a:pt x="140" y="0"/>
                  </a:lnTo>
                  <a:lnTo>
                    <a:pt x="138" y="4"/>
                  </a:lnTo>
                  <a:lnTo>
                    <a:pt x="136" y="4"/>
                  </a:lnTo>
                  <a:lnTo>
                    <a:pt x="130" y="8"/>
                  </a:lnTo>
                  <a:lnTo>
                    <a:pt x="120" y="6"/>
                  </a:lnTo>
                  <a:lnTo>
                    <a:pt x="102" y="6"/>
                  </a:lnTo>
                  <a:lnTo>
                    <a:pt x="92" y="14"/>
                  </a:lnTo>
                  <a:lnTo>
                    <a:pt x="90" y="14"/>
                  </a:lnTo>
                  <a:lnTo>
                    <a:pt x="80" y="12"/>
                  </a:lnTo>
                  <a:lnTo>
                    <a:pt x="70" y="6"/>
                  </a:lnTo>
                  <a:lnTo>
                    <a:pt x="66" y="8"/>
                  </a:lnTo>
                  <a:lnTo>
                    <a:pt x="60" y="12"/>
                  </a:lnTo>
                  <a:lnTo>
                    <a:pt x="58" y="12"/>
                  </a:lnTo>
                  <a:lnTo>
                    <a:pt x="50" y="4"/>
                  </a:lnTo>
                  <a:lnTo>
                    <a:pt x="40" y="0"/>
                  </a:lnTo>
                  <a:lnTo>
                    <a:pt x="30" y="0"/>
                  </a:lnTo>
                  <a:lnTo>
                    <a:pt x="20" y="6"/>
                  </a:lnTo>
                  <a:lnTo>
                    <a:pt x="18" y="14"/>
                  </a:lnTo>
                  <a:lnTo>
                    <a:pt x="12" y="18"/>
                  </a:lnTo>
                  <a:lnTo>
                    <a:pt x="12" y="28"/>
                  </a:lnTo>
                  <a:lnTo>
                    <a:pt x="12" y="32"/>
                  </a:lnTo>
                  <a:lnTo>
                    <a:pt x="14" y="38"/>
                  </a:lnTo>
                  <a:lnTo>
                    <a:pt x="16" y="46"/>
                  </a:lnTo>
                  <a:lnTo>
                    <a:pt x="12" y="48"/>
                  </a:lnTo>
                  <a:lnTo>
                    <a:pt x="14" y="50"/>
                  </a:lnTo>
                  <a:lnTo>
                    <a:pt x="12" y="54"/>
                  </a:lnTo>
                  <a:lnTo>
                    <a:pt x="8" y="58"/>
                  </a:lnTo>
                  <a:lnTo>
                    <a:pt x="6" y="64"/>
                  </a:lnTo>
                  <a:lnTo>
                    <a:pt x="2" y="72"/>
                  </a:lnTo>
                  <a:lnTo>
                    <a:pt x="0" y="92"/>
                  </a:lnTo>
                  <a:lnTo>
                    <a:pt x="2" y="102"/>
                  </a:lnTo>
                  <a:lnTo>
                    <a:pt x="2" y="10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9" name="Freeform 331"/>
            <p:cNvSpPr>
              <a:spLocks/>
            </p:cNvSpPr>
            <p:nvPr/>
          </p:nvSpPr>
          <p:spPr bwMode="auto">
            <a:xfrm>
              <a:off x="4529138" y="4189413"/>
              <a:ext cx="161925" cy="244475"/>
            </a:xfrm>
            <a:custGeom>
              <a:avLst/>
              <a:gdLst/>
              <a:ahLst/>
              <a:cxnLst>
                <a:cxn ang="0">
                  <a:pos x="38" y="146"/>
                </a:cxn>
                <a:cxn ang="0">
                  <a:pos x="50" y="146"/>
                </a:cxn>
                <a:cxn ang="0">
                  <a:pos x="64" y="146"/>
                </a:cxn>
                <a:cxn ang="0">
                  <a:pos x="82" y="146"/>
                </a:cxn>
                <a:cxn ang="0">
                  <a:pos x="94" y="150"/>
                </a:cxn>
                <a:cxn ang="0">
                  <a:pos x="100" y="154"/>
                </a:cxn>
                <a:cxn ang="0">
                  <a:pos x="102" y="152"/>
                </a:cxn>
                <a:cxn ang="0">
                  <a:pos x="102" y="138"/>
                </a:cxn>
                <a:cxn ang="0">
                  <a:pos x="100" y="138"/>
                </a:cxn>
                <a:cxn ang="0">
                  <a:pos x="92" y="130"/>
                </a:cxn>
                <a:cxn ang="0">
                  <a:pos x="82" y="112"/>
                </a:cxn>
                <a:cxn ang="0">
                  <a:pos x="80" y="96"/>
                </a:cxn>
                <a:cxn ang="0">
                  <a:pos x="86" y="90"/>
                </a:cxn>
                <a:cxn ang="0">
                  <a:pos x="92" y="76"/>
                </a:cxn>
                <a:cxn ang="0">
                  <a:pos x="88" y="60"/>
                </a:cxn>
                <a:cxn ang="0">
                  <a:pos x="84" y="58"/>
                </a:cxn>
                <a:cxn ang="0">
                  <a:pos x="78" y="54"/>
                </a:cxn>
                <a:cxn ang="0">
                  <a:pos x="74" y="48"/>
                </a:cxn>
                <a:cxn ang="0">
                  <a:pos x="76" y="44"/>
                </a:cxn>
                <a:cxn ang="0">
                  <a:pos x="78" y="42"/>
                </a:cxn>
                <a:cxn ang="0">
                  <a:pos x="90" y="44"/>
                </a:cxn>
                <a:cxn ang="0">
                  <a:pos x="92" y="42"/>
                </a:cxn>
                <a:cxn ang="0">
                  <a:pos x="90" y="38"/>
                </a:cxn>
                <a:cxn ang="0">
                  <a:pos x="84" y="28"/>
                </a:cxn>
                <a:cxn ang="0">
                  <a:pos x="86" y="16"/>
                </a:cxn>
                <a:cxn ang="0">
                  <a:pos x="82" y="4"/>
                </a:cxn>
                <a:cxn ang="0">
                  <a:pos x="80" y="2"/>
                </a:cxn>
                <a:cxn ang="0">
                  <a:pos x="78" y="0"/>
                </a:cxn>
                <a:cxn ang="0">
                  <a:pos x="76" y="0"/>
                </a:cxn>
                <a:cxn ang="0">
                  <a:pos x="76" y="8"/>
                </a:cxn>
                <a:cxn ang="0">
                  <a:pos x="80" y="12"/>
                </a:cxn>
                <a:cxn ang="0">
                  <a:pos x="80" y="20"/>
                </a:cxn>
                <a:cxn ang="0">
                  <a:pos x="70" y="24"/>
                </a:cxn>
                <a:cxn ang="0">
                  <a:pos x="66" y="28"/>
                </a:cxn>
                <a:cxn ang="0">
                  <a:pos x="60" y="44"/>
                </a:cxn>
                <a:cxn ang="0">
                  <a:pos x="58" y="58"/>
                </a:cxn>
                <a:cxn ang="0">
                  <a:pos x="50" y="62"/>
                </a:cxn>
                <a:cxn ang="0">
                  <a:pos x="48" y="72"/>
                </a:cxn>
                <a:cxn ang="0">
                  <a:pos x="40" y="88"/>
                </a:cxn>
                <a:cxn ang="0">
                  <a:pos x="34" y="90"/>
                </a:cxn>
                <a:cxn ang="0">
                  <a:pos x="28" y="84"/>
                </a:cxn>
                <a:cxn ang="0">
                  <a:pos x="14" y="84"/>
                </a:cxn>
                <a:cxn ang="0">
                  <a:pos x="14" y="88"/>
                </a:cxn>
                <a:cxn ang="0">
                  <a:pos x="10" y="92"/>
                </a:cxn>
                <a:cxn ang="0">
                  <a:pos x="4" y="98"/>
                </a:cxn>
                <a:cxn ang="0">
                  <a:pos x="4" y="106"/>
                </a:cxn>
                <a:cxn ang="0">
                  <a:pos x="0" y="114"/>
                </a:cxn>
                <a:cxn ang="0">
                  <a:pos x="2" y="116"/>
                </a:cxn>
                <a:cxn ang="0">
                  <a:pos x="4" y="116"/>
                </a:cxn>
                <a:cxn ang="0">
                  <a:pos x="8" y="122"/>
                </a:cxn>
                <a:cxn ang="0">
                  <a:pos x="12" y="124"/>
                </a:cxn>
                <a:cxn ang="0">
                  <a:pos x="16" y="122"/>
                </a:cxn>
                <a:cxn ang="0">
                  <a:pos x="14" y="126"/>
                </a:cxn>
                <a:cxn ang="0">
                  <a:pos x="16" y="128"/>
                </a:cxn>
                <a:cxn ang="0">
                  <a:pos x="20" y="132"/>
                </a:cxn>
                <a:cxn ang="0">
                  <a:pos x="16" y="148"/>
                </a:cxn>
                <a:cxn ang="0">
                  <a:pos x="38" y="146"/>
                </a:cxn>
                <a:cxn ang="0">
                  <a:pos x="38" y="146"/>
                </a:cxn>
              </a:cxnLst>
              <a:rect l="0" t="0" r="r" b="b"/>
              <a:pathLst>
                <a:path w="102" h="154">
                  <a:moveTo>
                    <a:pt x="38" y="146"/>
                  </a:moveTo>
                  <a:lnTo>
                    <a:pt x="50" y="146"/>
                  </a:lnTo>
                  <a:lnTo>
                    <a:pt x="64" y="146"/>
                  </a:lnTo>
                  <a:lnTo>
                    <a:pt x="82" y="146"/>
                  </a:lnTo>
                  <a:lnTo>
                    <a:pt x="94" y="150"/>
                  </a:lnTo>
                  <a:lnTo>
                    <a:pt x="100" y="154"/>
                  </a:lnTo>
                  <a:lnTo>
                    <a:pt x="102" y="152"/>
                  </a:lnTo>
                  <a:lnTo>
                    <a:pt x="102" y="138"/>
                  </a:lnTo>
                  <a:lnTo>
                    <a:pt x="100" y="138"/>
                  </a:lnTo>
                  <a:lnTo>
                    <a:pt x="92" y="130"/>
                  </a:lnTo>
                  <a:lnTo>
                    <a:pt x="82" y="112"/>
                  </a:lnTo>
                  <a:lnTo>
                    <a:pt x="80" y="96"/>
                  </a:lnTo>
                  <a:lnTo>
                    <a:pt x="86" y="90"/>
                  </a:lnTo>
                  <a:lnTo>
                    <a:pt x="92" y="76"/>
                  </a:lnTo>
                  <a:lnTo>
                    <a:pt x="88" y="60"/>
                  </a:lnTo>
                  <a:lnTo>
                    <a:pt x="84" y="58"/>
                  </a:lnTo>
                  <a:lnTo>
                    <a:pt x="78" y="54"/>
                  </a:lnTo>
                  <a:lnTo>
                    <a:pt x="74" y="48"/>
                  </a:lnTo>
                  <a:lnTo>
                    <a:pt x="76" y="44"/>
                  </a:lnTo>
                  <a:lnTo>
                    <a:pt x="78" y="42"/>
                  </a:lnTo>
                  <a:lnTo>
                    <a:pt x="90" y="44"/>
                  </a:lnTo>
                  <a:lnTo>
                    <a:pt x="92" y="42"/>
                  </a:lnTo>
                  <a:lnTo>
                    <a:pt x="90" y="38"/>
                  </a:lnTo>
                  <a:lnTo>
                    <a:pt x="84" y="28"/>
                  </a:lnTo>
                  <a:lnTo>
                    <a:pt x="86" y="16"/>
                  </a:lnTo>
                  <a:lnTo>
                    <a:pt x="82" y="4"/>
                  </a:lnTo>
                  <a:lnTo>
                    <a:pt x="80" y="2"/>
                  </a:lnTo>
                  <a:lnTo>
                    <a:pt x="78" y="0"/>
                  </a:lnTo>
                  <a:lnTo>
                    <a:pt x="76" y="0"/>
                  </a:lnTo>
                  <a:lnTo>
                    <a:pt x="76" y="8"/>
                  </a:lnTo>
                  <a:lnTo>
                    <a:pt x="80" y="12"/>
                  </a:lnTo>
                  <a:lnTo>
                    <a:pt x="80" y="20"/>
                  </a:lnTo>
                  <a:lnTo>
                    <a:pt x="70" y="24"/>
                  </a:lnTo>
                  <a:lnTo>
                    <a:pt x="66" y="28"/>
                  </a:lnTo>
                  <a:lnTo>
                    <a:pt x="60" y="44"/>
                  </a:lnTo>
                  <a:lnTo>
                    <a:pt x="58" y="58"/>
                  </a:lnTo>
                  <a:lnTo>
                    <a:pt x="50" y="62"/>
                  </a:lnTo>
                  <a:lnTo>
                    <a:pt x="48" y="72"/>
                  </a:lnTo>
                  <a:lnTo>
                    <a:pt x="40" y="88"/>
                  </a:lnTo>
                  <a:lnTo>
                    <a:pt x="34" y="90"/>
                  </a:lnTo>
                  <a:lnTo>
                    <a:pt x="28" y="84"/>
                  </a:lnTo>
                  <a:lnTo>
                    <a:pt x="14" y="84"/>
                  </a:lnTo>
                  <a:lnTo>
                    <a:pt x="14" y="88"/>
                  </a:lnTo>
                  <a:lnTo>
                    <a:pt x="10" y="92"/>
                  </a:lnTo>
                  <a:lnTo>
                    <a:pt x="4" y="98"/>
                  </a:lnTo>
                  <a:lnTo>
                    <a:pt x="4" y="106"/>
                  </a:lnTo>
                  <a:lnTo>
                    <a:pt x="0" y="114"/>
                  </a:lnTo>
                  <a:lnTo>
                    <a:pt x="2" y="116"/>
                  </a:lnTo>
                  <a:lnTo>
                    <a:pt x="4" y="116"/>
                  </a:lnTo>
                  <a:lnTo>
                    <a:pt x="8" y="122"/>
                  </a:lnTo>
                  <a:lnTo>
                    <a:pt x="12" y="124"/>
                  </a:lnTo>
                  <a:lnTo>
                    <a:pt x="16" y="122"/>
                  </a:lnTo>
                  <a:lnTo>
                    <a:pt x="14" y="126"/>
                  </a:lnTo>
                  <a:lnTo>
                    <a:pt x="16" y="128"/>
                  </a:lnTo>
                  <a:lnTo>
                    <a:pt x="20" y="132"/>
                  </a:lnTo>
                  <a:lnTo>
                    <a:pt x="16" y="148"/>
                  </a:lnTo>
                  <a:lnTo>
                    <a:pt x="38" y="146"/>
                  </a:lnTo>
                  <a:lnTo>
                    <a:pt x="38" y="1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0" name="Freeform 332"/>
            <p:cNvSpPr>
              <a:spLocks/>
            </p:cNvSpPr>
            <p:nvPr/>
          </p:nvSpPr>
          <p:spPr bwMode="auto">
            <a:xfrm>
              <a:off x="4967288" y="4491038"/>
              <a:ext cx="41275" cy="34925"/>
            </a:xfrm>
            <a:custGeom>
              <a:avLst/>
              <a:gdLst/>
              <a:ahLst/>
              <a:cxnLst>
                <a:cxn ang="0">
                  <a:pos x="20" y="0"/>
                </a:cxn>
                <a:cxn ang="0">
                  <a:pos x="16" y="0"/>
                </a:cxn>
                <a:cxn ang="0">
                  <a:pos x="14" y="4"/>
                </a:cxn>
                <a:cxn ang="0">
                  <a:pos x="10" y="2"/>
                </a:cxn>
                <a:cxn ang="0">
                  <a:pos x="4" y="12"/>
                </a:cxn>
                <a:cxn ang="0">
                  <a:pos x="0" y="18"/>
                </a:cxn>
                <a:cxn ang="0">
                  <a:pos x="2" y="22"/>
                </a:cxn>
                <a:cxn ang="0">
                  <a:pos x="2" y="18"/>
                </a:cxn>
                <a:cxn ang="0">
                  <a:pos x="4" y="18"/>
                </a:cxn>
                <a:cxn ang="0">
                  <a:pos x="6" y="22"/>
                </a:cxn>
                <a:cxn ang="0">
                  <a:pos x="12" y="22"/>
                </a:cxn>
                <a:cxn ang="0">
                  <a:pos x="14" y="18"/>
                </a:cxn>
                <a:cxn ang="0">
                  <a:pos x="20" y="16"/>
                </a:cxn>
                <a:cxn ang="0">
                  <a:pos x="22" y="18"/>
                </a:cxn>
                <a:cxn ang="0">
                  <a:pos x="26" y="12"/>
                </a:cxn>
                <a:cxn ang="0">
                  <a:pos x="20" y="0"/>
                </a:cxn>
                <a:cxn ang="0">
                  <a:pos x="20" y="0"/>
                </a:cxn>
              </a:cxnLst>
              <a:rect l="0" t="0" r="r" b="b"/>
              <a:pathLst>
                <a:path w="26" h="22">
                  <a:moveTo>
                    <a:pt x="20" y="0"/>
                  </a:moveTo>
                  <a:lnTo>
                    <a:pt x="16" y="0"/>
                  </a:lnTo>
                  <a:lnTo>
                    <a:pt x="14" y="4"/>
                  </a:lnTo>
                  <a:lnTo>
                    <a:pt x="10" y="2"/>
                  </a:lnTo>
                  <a:lnTo>
                    <a:pt x="4" y="12"/>
                  </a:lnTo>
                  <a:lnTo>
                    <a:pt x="0" y="18"/>
                  </a:lnTo>
                  <a:lnTo>
                    <a:pt x="2" y="22"/>
                  </a:lnTo>
                  <a:lnTo>
                    <a:pt x="2" y="18"/>
                  </a:lnTo>
                  <a:lnTo>
                    <a:pt x="4" y="18"/>
                  </a:lnTo>
                  <a:lnTo>
                    <a:pt x="6" y="22"/>
                  </a:lnTo>
                  <a:lnTo>
                    <a:pt x="12" y="22"/>
                  </a:lnTo>
                  <a:lnTo>
                    <a:pt x="14" y="18"/>
                  </a:lnTo>
                  <a:lnTo>
                    <a:pt x="20" y="16"/>
                  </a:lnTo>
                  <a:lnTo>
                    <a:pt x="22" y="18"/>
                  </a:lnTo>
                  <a:lnTo>
                    <a:pt x="26" y="12"/>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1" name="Freeform 333"/>
            <p:cNvSpPr>
              <a:spLocks/>
            </p:cNvSpPr>
            <p:nvPr/>
          </p:nvSpPr>
          <p:spPr bwMode="auto">
            <a:xfrm>
              <a:off x="4656138" y="4233863"/>
              <a:ext cx="279400" cy="174625"/>
            </a:xfrm>
            <a:custGeom>
              <a:avLst/>
              <a:gdLst/>
              <a:ahLst/>
              <a:cxnLst>
                <a:cxn ang="0">
                  <a:pos x="168" y="78"/>
                </a:cxn>
                <a:cxn ang="0">
                  <a:pos x="164" y="80"/>
                </a:cxn>
                <a:cxn ang="0">
                  <a:pos x="160" y="78"/>
                </a:cxn>
                <a:cxn ang="0">
                  <a:pos x="144" y="78"/>
                </a:cxn>
                <a:cxn ang="0">
                  <a:pos x="140" y="82"/>
                </a:cxn>
                <a:cxn ang="0">
                  <a:pos x="120" y="86"/>
                </a:cxn>
                <a:cxn ang="0">
                  <a:pos x="110" y="86"/>
                </a:cxn>
                <a:cxn ang="0">
                  <a:pos x="108" y="90"/>
                </a:cxn>
                <a:cxn ang="0">
                  <a:pos x="86" y="86"/>
                </a:cxn>
                <a:cxn ang="0">
                  <a:pos x="82" y="88"/>
                </a:cxn>
                <a:cxn ang="0">
                  <a:pos x="68" y="78"/>
                </a:cxn>
                <a:cxn ang="0">
                  <a:pos x="60" y="98"/>
                </a:cxn>
                <a:cxn ang="0">
                  <a:pos x="48" y="102"/>
                </a:cxn>
                <a:cxn ang="0">
                  <a:pos x="34" y="100"/>
                </a:cxn>
                <a:cxn ang="0">
                  <a:pos x="22" y="110"/>
                </a:cxn>
                <a:cxn ang="0">
                  <a:pos x="12" y="102"/>
                </a:cxn>
                <a:cxn ang="0">
                  <a:pos x="0" y="68"/>
                </a:cxn>
                <a:cxn ang="0">
                  <a:pos x="12" y="48"/>
                </a:cxn>
                <a:cxn ang="0">
                  <a:pos x="26" y="46"/>
                </a:cxn>
                <a:cxn ang="0">
                  <a:pos x="32" y="48"/>
                </a:cxn>
                <a:cxn ang="0">
                  <a:pos x="56" y="40"/>
                </a:cxn>
                <a:cxn ang="0">
                  <a:pos x="60" y="30"/>
                </a:cxn>
                <a:cxn ang="0">
                  <a:pos x="80" y="26"/>
                </a:cxn>
                <a:cxn ang="0">
                  <a:pos x="88" y="22"/>
                </a:cxn>
                <a:cxn ang="0">
                  <a:pos x="98" y="10"/>
                </a:cxn>
                <a:cxn ang="0">
                  <a:pos x="100" y="2"/>
                </a:cxn>
                <a:cxn ang="0">
                  <a:pos x="122" y="14"/>
                </a:cxn>
                <a:cxn ang="0">
                  <a:pos x="122" y="28"/>
                </a:cxn>
                <a:cxn ang="0">
                  <a:pos x="130" y="32"/>
                </a:cxn>
                <a:cxn ang="0">
                  <a:pos x="140" y="38"/>
                </a:cxn>
                <a:cxn ang="0">
                  <a:pos x="146" y="46"/>
                </a:cxn>
                <a:cxn ang="0">
                  <a:pos x="164" y="66"/>
                </a:cxn>
                <a:cxn ang="0">
                  <a:pos x="176" y="78"/>
                </a:cxn>
              </a:cxnLst>
              <a:rect l="0" t="0" r="r" b="b"/>
              <a:pathLst>
                <a:path w="176" h="110">
                  <a:moveTo>
                    <a:pt x="176" y="78"/>
                  </a:moveTo>
                  <a:lnTo>
                    <a:pt x="168" y="78"/>
                  </a:lnTo>
                  <a:lnTo>
                    <a:pt x="168" y="82"/>
                  </a:lnTo>
                  <a:lnTo>
                    <a:pt x="164" y="80"/>
                  </a:lnTo>
                  <a:lnTo>
                    <a:pt x="162" y="82"/>
                  </a:lnTo>
                  <a:lnTo>
                    <a:pt x="160" y="78"/>
                  </a:lnTo>
                  <a:lnTo>
                    <a:pt x="150" y="80"/>
                  </a:lnTo>
                  <a:lnTo>
                    <a:pt x="144" y="78"/>
                  </a:lnTo>
                  <a:lnTo>
                    <a:pt x="144" y="82"/>
                  </a:lnTo>
                  <a:lnTo>
                    <a:pt x="140" y="82"/>
                  </a:lnTo>
                  <a:lnTo>
                    <a:pt x="136" y="80"/>
                  </a:lnTo>
                  <a:lnTo>
                    <a:pt x="120" y="86"/>
                  </a:lnTo>
                  <a:lnTo>
                    <a:pt x="114" y="84"/>
                  </a:lnTo>
                  <a:lnTo>
                    <a:pt x="110" y="86"/>
                  </a:lnTo>
                  <a:lnTo>
                    <a:pt x="110" y="90"/>
                  </a:lnTo>
                  <a:lnTo>
                    <a:pt x="108" y="90"/>
                  </a:lnTo>
                  <a:lnTo>
                    <a:pt x="96" y="90"/>
                  </a:lnTo>
                  <a:lnTo>
                    <a:pt x="86" y="86"/>
                  </a:lnTo>
                  <a:lnTo>
                    <a:pt x="84" y="88"/>
                  </a:lnTo>
                  <a:lnTo>
                    <a:pt x="82" y="88"/>
                  </a:lnTo>
                  <a:lnTo>
                    <a:pt x="76" y="80"/>
                  </a:lnTo>
                  <a:lnTo>
                    <a:pt x="68" y="78"/>
                  </a:lnTo>
                  <a:lnTo>
                    <a:pt x="60" y="88"/>
                  </a:lnTo>
                  <a:lnTo>
                    <a:pt x="60" y="98"/>
                  </a:lnTo>
                  <a:lnTo>
                    <a:pt x="56" y="98"/>
                  </a:lnTo>
                  <a:lnTo>
                    <a:pt x="48" y="102"/>
                  </a:lnTo>
                  <a:lnTo>
                    <a:pt x="38" y="98"/>
                  </a:lnTo>
                  <a:lnTo>
                    <a:pt x="34" y="100"/>
                  </a:lnTo>
                  <a:lnTo>
                    <a:pt x="28" y="102"/>
                  </a:lnTo>
                  <a:lnTo>
                    <a:pt x="22" y="110"/>
                  </a:lnTo>
                  <a:lnTo>
                    <a:pt x="20" y="110"/>
                  </a:lnTo>
                  <a:lnTo>
                    <a:pt x="12" y="102"/>
                  </a:lnTo>
                  <a:lnTo>
                    <a:pt x="2" y="84"/>
                  </a:lnTo>
                  <a:lnTo>
                    <a:pt x="0" y="68"/>
                  </a:lnTo>
                  <a:lnTo>
                    <a:pt x="6" y="62"/>
                  </a:lnTo>
                  <a:lnTo>
                    <a:pt x="12" y="48"/>
                  </a:lnTo>
                  <a:lnTo>
                    <a:pt x="20" y="48"/>
                  </a:lnTo>
                  <a:lnTo>
                    <a:pt x="26" y="46"/>
                  </a:lnTo>
                  <a:lnTo>
                    <a:pt x="28" y="44"/>
                  </a:lnTo>
                  <a:lnTo>
                    <a:pt x="32" y="48"/>
                  </a:lnTo>
                  <a:lnTo>
                    <a:pt x="46" y="42"/>
                  </a:lnTo>
                  <a:lnTo>
                    <a:pt x="56" y="40"/>
                  </a:lnTo>
                  <a:lnTo>
                    <a:pt x="62" y="34"/>
                  </a:lnTo>
                  <a:lnTo>
                    <a:pt x="60" y="30"/>
                  </a:lnTo>
                  <a:lnTo>
                    <a:pt x="62" y="28"/>
                  </a:lnTo>
                  <a:lnTo>
                    <a:pt x="80" y="26"/>
                  </a:lnTo>
                  <a:lnTo>
                    <a:pt x="82" y="22"/>
                  </a:lnTo>
                  <a:lnTo>
                    <a:pt x="88" y="22"/>
                  </a:lnTo>
                  <a:lnTo>
                    <a:pt x="88" y="18"/>
                  </a:lnTo>
                  <a:lnTo>
                    <a:pt x="98" y="10"/>
                  </a:lnTo>
                  <a:lnTo>
                    <a:pt x="98" y="6"/>
                  </a:lnTo>
                  <a:lnTo>
                    <a:pt x="100" y="2"/>
                  </a:lnTo>
                  <a:lnTo>
                    <a:pt x="112" y="0"/>
                  </a:lnTo>
                  <a:lnTo>
                    <a:pt x="122" y="14"/>
                  </a:lnTo>
                  <a:lnTo>
                    <a:pt x="122" y="18"/>
                  </a:lnTo>
                  <a:lnTo>
                    <a:pt x="122" y="28"/>
                  </a:lnTo>
                  <a:lnTo>
                    <a:pt x="124" y="32"/>
                  </a:lnTo>
                  <a:lnTo>
                    <a:pt x="130" y="32"/>
                  </a:lnTo>
                  <a:lnTo>
                    <a:pt x="132" y="36"/>
                  </a:lnTo>
                  <a:lnTo>
                    <a:pt x="140" y="38"/>
                  </a:lnTo>
                  <a:lnTo>
                    <a:pt x="144" y="40"/>
                  </a:lnTo>
                  <a:lnTo>
                    <a:pt x="146" y="46"/>
                  </a:lnTo>
                  <a:lnTo>
                    <a:pt x="158" y="56"/>
                  </a:lnTo>
                  <a:lnTo>
                    <a:pt x="164" y="66"/>
                  </a:lnTo>
                  <a:lnTo>
                    <a:pt x="172" y="72"/>
                  </a:lnTo>
                  <a:lnTo>
                    <a:pt x="176" y="78"/>
                  </a:lnTo>
                  <a:lnTo>
                    <a:pt x="176" y="7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2" name="Freeform 334"/>
            <p:cNvSpPr>
              <a:spLocks/>
            </p:cNvSpPr>
            <p:nvPr/>
          </p:nvSpPr>
          <p:spPr bwMode="auto">
            <a:xfrm>
              <a:off x="4605338" y="4560888"/>
              <a:ext cx="19050" cy="31750"/>
            </a:xfrm>
            <a:custGeom>
              <a:avLst/>
              <a:gdLst/>
              <a:ahLst/>
              <a:cxnLst>
                <a:cxn ang="0">
                  <a:pos x="4" y="20"/>
                </a:cxn>
                <a:cxn ang="0">
                  <a:pos x="2" y="18"/>
                </a:cxn>
                <a:cxn ang="0">
                  <a:pos x="0" y="10"/>
                </a:cxn>
                <a:cxn ang="0">
                  <a:pos x="0" y="10"/>
                </a:cxn>
                <a:cxn ang="0">
                  <a:pos x="4" y="6"/>
                </a:cxn>
                <a:cxn ang="0">
                  <a:pos x="6" y="2"/>
                </a:cxn>
                <a:cxn ang="0">
                  <a:pos x="10" y="0"/>
                </a:cxn>
                <a:cxn ang="0">
                  <a:pos x="12" y="2"/>
                </a:cxn>
                <a:cxn ang="0">
                  <a:pos x="12" y="4"/>
                </a:cxn>
                <a:cxn ang="0">
                  <a:pos x="8" y="8"/>
                </a:cxn>
                <a:cxn ang="0">
                  <a:pos x="6" y="18"/>
                </a:cxn>
                <a:cxn ang="0">
                  <a:pos x="4" y="20"/>
                </a:cxn>
                <a:cxn ang="0">
                  <a:pos x="4" y="20"/>
                </a:cxn>
              </a:cxnLst>
              <a:rect l="0" t="0" r="r" b="b"/>
              <a:pathLst>
                <a:path w="12" h="20">
                  <a:moveTo>
                    <a:pt x="4" y="20"/>
                  </a:moveTo>
                  <a:lnTo>
                    <a:pt x="2" y="18"/>
                  </a:lnTo>
                  <a:lnTo>
                    <a:pt x="0" y="10"/>
                  </a:lnTo>
                  <a:lnTo>
                    <a:pt x="0" y="10"/>
                  </a:lnTo>
                  <a:lnTo>
                    <a:pt x="4" y="6"/>
                  </a:lnTo>
                  <a:lnTo>
                    <a:pt x="6" y="2"/>
                  </a:lnTo>
                  <a:lnTo>
                    <a:pt x="10" y="0"/>
                  </a:lnTo>
                  <a:lnTo>
                    <a:pt x="12" y="2"/>
                  </a:lnTo>
                  <a:lnTo>
                    <a:pt x="12" y="4"/>
                  </a:lnTo>
                  <a:lnTo>
                    <a:pt x="8" y="8"/>
                  </a:lnTo>
                  <a:lnTo>
                    <a:pt x="6" y="18"/>
                  </a:lnTo>
                  <a:lnTo>
                    <a:pt x="4" y="20"/>
                  </a:lnTo>
                  <a:lnTo>
                    <a:pt x="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3" name="Freeform 335"/>
            <p:cNvSpPr>
              <a:spLocks/>
            </p:cNvSpPr>
            <p:nvPr/>
          </p:nvSpPr>
          <p:spPr bwMode="auto">
            <a:xfrm>
              <a:off x="4535488" y="4421188"/>
              <a:ext cx="117475" cy="130175"/>
            </a:xfrm>
            <a:custGeom>
              <a:avLst/>
              <a:gdLst/>
              <a:ahLst/>
              <a:cxnLst>
                <a:cxn ang="0">
                  <a:pos x="34" y="0"/>
                </a:cxn>
                <a:cxn ang="0">
                  <a:pos x="32" y="4"/>
                </a:cxn>
                <a:cxn ang="0">
                  <a:pos x="34" y="16"/>
                </a:cxn>
                <a:cxn ang="0">
                  <a:pos x="16" y="16"/>
                </a:cxn>
                <a:cxn ang="0">
                  <a:pos x="10" y="16"/>
                </a:cxn>
                <a:cxn ang="0">
                  <a:pos x="10" y="20"/>
                </a:cxn>
                <a:cxn ang="0">
                  <a:pos x="8" y="24"/>
                </a:cxn>
                <a:cxn ang="0">
                  <a:pos x="14" y="28"/>
                </a:cxn>
                <a:cxn ang="0">
                  <a:pos x="12" y="28"/>
                </a:cxn>
                <a:cxn ang="0">
                  <a:pos x="6" y="26"/>
                </a:cxn>
                <a:cxn ang="0">
                  <a:pos x="6" y="36"/>
                </a:cxn>
                <a:cxn ang="0">
                  <a:pos x="2" y="40"/>
                </a:cxn>
                <a:cxn ang="0">
                  <a:pos x="0" y="40"/>
                </a:cxn>
                <a:cxn ang="0">
                  <a:pos x="2" y="42"/>
                </a:cxn>
                <a:cxn ang="0">
                  <a:pos x="6" y="56"/>
                </a:cxn>
                <a:cxn ang="0">
                  <a:pos x="14" y="66"/>
                </a:cxn>
                <a:cxn ang="0">
                  <a:pos x="30" y="80"/>
                </a:cxn>
                <a:cxn ang="0">
                  <a:pos x="32" y="82"/>
                </a:cxn>
                <a:cxn ang="0">
                  <a:pos x="34" y="78"/>
                </a:cxn>
                <a:cxn ang="0">
                  <a:pos x="38" y="76"/>
                </a:cxn>
                <a:cxn ang="0">
                  <a:pos x="40" y="76"/>
                </a:cxn>
                <a:cxn ang="0">
                  <a:pos x="38" y="68"/>
                </a:cxn>
                <a:cxn ang="0">
                  <a:pos x="38" y="64"/>
                </a:cxn>
                <a:cxn ang="0">
                  <a:pos x="48" y="60"/>
                </a:cxn>
                <a:cxn ang="0">
                  <a:pos x="52" y="54"/>
                </a:cxn>
                <a:cxn ang="0">
                  <a:pos x="56" y="58"/>
                </a:cxn>
                <a:cxn ang="0">
                  <a:pos x="62" y="58"/>
                </a:cxn>
                <a:cxn ang="0">
                  <a:pos x="66" y="62"/>
                </a:cxn>
                <a:cxn ang="0">
                  <a:pos x="70" y="60"/>
                </a:cxn>
                <a:cxn ang="0">
                  <a:pos x="74" y="40"/>
                </a:cxn>
                <a:cxn ang="0">
                  <a:pos x="70" y="30"/>
                </a:cxn>
                <a:cxn ang="0">
                  <a:pos x="70" y="26"/>
                </a:cxn>
                <a:cxn ang="0">
                  <a:pos x="74" y="18"/>
                </a:cxn>
                <a:cxn ang="0">
                  <a:pos x="74" y="14"/>
                </a:cxn>
                <a:cxn ang="0">
                  <a:pos x="72" y="10"/>
                </a:cxn>
                <a:cxn ang="0">
                  <a:pos x="64" y="8"/>
                </a:cxn>
                <a:cxn ang="0">
                  <a:pos x="60" y="14"/>
                </a:cxn>
                <a:cxn ang="0">
                  <a:pos x="58" y="14"/>
                </a:cxn>
                <a:cxn ang="0">
                  <a:pos x="58" y="4"/>
                </a:cxn>
                <a:cxn ang="0">
                  <a:pos x="60" y="0"/>
                </a:cxn>
                <a:cxn ang="0">
                  <a:pos x="46" y="0"/>
                </a:cxn>
                <a:cxn ang="0">
                  <a:pos x="34" y="0"/>
                </a:cxn>
                <a:cxn ang="0">
                  <a:pos x="34" y="0"/>
                </a:cxn>
              </a:cxnLst>
              <a:rect l="0" t="0" r="r" b="b"/>
              <a:pathLst>
                <a:path w="74" h="82">
                  <a:moveTo>
                    <a:pt x="34" y="0"/>
                  </a:moveTo>
                  <a:lnTo>
                    <a:pt x="32" y="4"/>
                  </a:lnTo>
                  <a:lnTo>
                    <a:pt x="34" y="16"/>
                  </a:lnTo>
                  <a:lnTo>
                    <a:pt x="16" y="16"/>
                  </a:lnTo>
                  <a:lnTo>
                    <a:pt x="10" y="16"/>
                  </a:lnTo>
                  <a:lnTo>
                    <a:pt x="10" y="20"/>
                  </a:lnTo>
                  <a:lnTo>
                    <a:pt x="8" y="24"/>
                  </a:lnTo>
                  <a:lnTo>
                    <a:pt x="14" y="28"/>
                  </a:lnTo>
                  <a:lnTo>
                    <a:pt x="12" y="28"/>
                  </a:lnTo>
                  <a:lnTo>
                    <a:pt x="6" y="26"/>
                  </a:lnTo>
                  <a:lnTo>
                    <a:pt x="6" y="36"/>
                  </a:lnTo>
                  <a:lnTo>
                    <a:pt x="2" y="40"/>
                  </a:lnTo>
                  <a:lnTo>
                    <a:pt x="0" y="40"/>
                  </a:lnTo>
                  <a:lnTo>
                    <a:pt x="2" y="42"/>
                  </a:lnTo>
                  <a:lnTo>
                    <a:pt x="6" y="56"/>
                  </a:lnTo>
                  <a:lnTo>
                    <a:pt x="14" y="66"/>
                  </a:lnTo>
                  <a:lnTo>
                    <a:pt x="30" y="80"/>
                  </a:lnTo>
                  <a:lnTo>
                    <a:pt x="32" y="82"/>
                  </a:lnTo>
                  <a:lnTo>
                    <a:pt x="34" y="78"/>
                  </a:lnTo>
                  <a:lnTo>
                    <a:pt x="38" y="76"/>
                  </a:lnTo>
                  <a:lnTo>
                    <a:pt x="40" y="76"/>
                  </a:lnTo>
                  <a:lnTo>
                    <a:pt x="38" y="68"/>
                  </a:lnTo>
                  <a:lnTo>
                    <a:pt x="38" y="64"/>
                  </a:lnTo>
                  <a:lnTo>
                    <a:pt x="48" y="60"/>
                  </a:lnTo>
                  <a:lnTo>
                    <a:pt x="52" y="54"/>
                  </a:lnTo>
                  <a:lnTo>
                    <a:pt x="56" y="58"/>
                  </a:lnTo>
                  <a:lnTo>
                    <a:pt x="62" y="58"/>
                  </a:lnTo>
                  <a:lnTo>
                    <a:pt x="66" y="62"/>
                  </a:lnTo>
                  <a:lnTo>
                    <a:pt x="70" y="60"/>
                  </a:lnTo>
                  <a:lnTo>
                    <a:pt x="74" y="40"/>
                  </a:lnTo>
                  <a:lnTo>
                    <a:pt x="70" y="30"/>
                  </a:lnTo>
                  <a:lnTo>
                    <a:pt x="70" y="26"/>
                  </a:lnTo>
                  <a:lnTo>
                    <a:pt x="74" y="18"/>
                  </a:lnTo>
                  <a:lnTo>
                    <a:pt x="74" y="14"/>
                  </a:lnTo>
                  <a:lnTo>
                    <a:pt x="72" y="10"/>
                  </a:lnTo>
                  <a:lnTo>
                    <a:pt x="64" y="8"/>
                  </a:lnTo>
                  <a:lnTo>
                    <a:pt x="60" y="14"/>
                  </a:lnTo>
                  <a:lnTo>
                    <a:pt x="58" y="14"/>
                  </a:lnTo>
                  <a:lnTo>
                    <a:pt x="58" y="4"/>
                  </a:lnTo>
                  <a:lnTo>
                    <a:pt x="60" y="0"/>
                  </a:lnTo>
                  <a:lnTo>
                    <a:pt x="46" y="0"/>
                  </a:lnTo>
                  <a:lnTo>
                    <a:pt x="34" y="0"/>
                  </a:lnTo>
                  <a:lnTo>
                    <a:pt x="3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4" name="Freeform 336"/>
            <p:cNvSpPr>
              <a:spLocks/>
            </p:cNvSpPr>
            <p:nvPr/>
          </p:nvSpPr>
          <p:spPr bwMode="auto">
            <a:xfrm>
              <a:off x="4586288" y="4389438"/>
              <a:ext cx="158750" cy="187325"/>
            </a:xfrm>
            <a:custGeom>
              <a:avLst/>
              <a:gdLst/>
              <a:ahLst/>
              <a:cxnLst>
                <a:cxn ang="0">
                  <a:pos x="100" y="0"/>
                </a:cxn>
                <a:cxn ang="0">
                  <a:pos x="92" y="4"/>
                </a:cxn>
                <a:cxn ang="0">
                  <a:pos x="82" y="0"/>
                </a:cxn>
                <a:cxn ang="0">
                  <a:pos x="78" y="2"/>
                </a:cxn>
                <a:cxn ang="0">
                  <a:pos x="72" y="4"/>
                </a:cxn>
                <a:cxn ang="0">
                  <a:pos x="66" y="12"/>
                </a:cxn>
                <a:cxn ang="0">
                  <a:pos x="66" y="26"/>
                </a:cxn>
                <a:cxn ang="0">
                  <a:pos x="64" y="28"/>
                </a:cxn>
                <a:cxn ang="0">
                  <a:pos x="58" y="24"/>
                </a:cxn>
                <a:cxn ang="0">
                  <a:pos x="46" y="20"/>
                </a:cxn>
                <a:cxn ang="0">
                  <a:pos x="28" y="20"/>
                </a:cxn>
                <a:cxn ang="0">
                  <a:pos x="26" y="24"/>
                </a:cxn>
                <a:cxn ang="0">
                  <a:pos x="26" y="34"/>
                </a:cxn>
                <a:cxn ang="0">
                  <a:pos x="28" y="34"/>
                </a:cxn>
                <a:cxn ang="0">
                  <a:pos x="32" y="28"/>
                </a:cxn>
                <a:cxn ang="0">
                  <a:pos x="40" y="30"/>
                </a:cxn>
                <a:cxn ang="0">
                  <a:pos x="42" y="34"/>
                </a:cxn>
                <a:cxn ang="0">
                  <a:pos x="42" y="38"/>
                </a:cxn>
                <a:cxn ang="0">
                  <a:pos x="38" y="46"/>
                </a:cxn>
                <a:cxn ang="0">
                  <a:pos x="38" y="50"/>
                </a:cxn>
                <a:cxn ang="0">
                  <a:pos x="42" y="60"/>
                </a:cxn>
                <a:cxn ang="0">
                  <a:pos x="38" y="80"/>
                </a:cxn>
                <a:cxn ang="0">
                  <a:pos x="34" y="82"/>
                </a:cxn>
                <a:cxn ang="0">
                  <a:pos x="30" y="78"/>
                </a:cxn>
                <a:cxn ang="0">
                  <a:pos x="24" y="78"/>
                </a:cxn>
                <a:cxn ang="0">
                  <a:pos x="20" y="74"/>
                </a:cxn>
                <a:cxn ang="0">
                  <a:pos x="16" y="80"/>
                </a:cxn>
                <a:cxn ang="0">
                  <a:pos x="6" y="84"/>
                </a:cxn>
                <a:cxn ang="0">
                  <a:pos x="6" y="88"/>
                </a:cxn>
                <a:cxn ang="0">
                  <a:pos x="8" y="96"/>
                </a:cxn>
                <a:cxn ang="0">
                  <a:pos x="6" y="96"/>
                </a:cxn>
                <a:cxn ang="0">
                  <a:pos x="2" y="98"/>
                </a:cxn>
                <a:cxn ang="0">
                  <a:pos x="0" y="102"/>
                </a:cxn>
                <a:cxn ang="0">
                  <a:pos x="2" y="104"/>
                </a:cxn>
                <a:cxn ang="0">
                  <a:pos x="8" y="110"/>
                </a:cxn>
                <a:cxn ang="0">
                  <a:pos x="12" y="118"/>
                </a:cxn>
                <a:cxn ang="0">
                  <a:pos x="16" y="114"/>
                </a:cxn>
                <a:cxn ang="0">
                  <a:pos x="18" y="110"/>
                </a:cxn>
                <a:cxn ang="0">
                  <a:pos x="22" y="108"/>
                </a:cxn>
                <a:cxn ang="0">
                  <a:pos x="24" y="110"/>
                </a:cxn>
                <a:cxn ang="0">
                  <a:pos x="24" y="112"/>
                </a:cxn>
                <a:cxn ang="0">
                  <a:pos x="28" y="114"/>
                </a:cxn>
                <a:cxn ang="0">
                  <a:pos x="32" y="114"/>
                </a:cxn>
                <a:cxn ang="0">
                  <a:pos x="36" y="110"/>
                </a:cxn>
                <a:cxn ang="0">
                  <a:pos x="42" y="108"/>
                </a:cxn>
                <a:cxn ang="0">
                  <a:pos x="42" y="114"/>
                </a:cxn>
                <a:cxn ang="0">
                  <a:pos x="46" y="114"/>
                </a:cxn>
                <a:cxn ang="0">
                  <a:pos x="50" y="112"/>
                </a:cxn>
                <a:cxn ang="0">
                  <a:pos x="62" y="102"/>
                </a:cxn>
                <a:cxn ang="0">
                  <a:pos x="68" y="92"/>
                </a:cxn>
                <a:cxn ang="0">
                  <a:pos x="68" y="82"/>
                </a:cxn>
                <a:cxn ang="0">
                  <a:pos x="70" y="78"/>
                </a:cxn>
                <a:cxn ang="0">
                  <a:pos x="76" y="68"/>
                </a:cxn>
                <a:cxn ang="0">
                  <a:pos x="88" y="58"/>
                </a:cxn>
                <a:cxn ang="0">
                  <a:pos x="92" y="24"/>
                </a:cxn>
                <a:cxn ang="0">
                  <a:pos x="100" y="10"/>
                </a:cxn>
                <a:cxn ang="0">
                  <a:pos x="100" y="0"/>
                </a:cxn>
                <a:cxn ang="0">
                  <a:pos x="100" y="0"/>
                </a:cxn>
              </a:cxnLst>
              <a:rect l="0" t="0" r="r" b="b"/>
              <a:pathLst>
                <a:path w="100" h="118">
                  <a:moveTo>
                    <a:pt x="100" y="0"/>
                  </a:moveTo>
                  <a:lnTo>
                    <a:pt x="92" y="4"/>
                  </a:lnTo>
                  <a:lnTo>
                    <a:pt x="82" y="0"/>
                  </a:lnTo>
                  <a:lnTo>
                    <a:pt x="78" y="2"/>
                  </a:lnTo>
                  <a:lnTo>
                    <a:pt x="72" y="4"/>
                  </a:lnTo>
                  <a:lnTo>
                    <a:pt x="66" y="12"/>
                  </a:lnTo>
                  <a:lnTo>
                    <a:pt x="66" y="26"/>
                  </a:lnTo>
                  <a:lnTo>
                    <a:pt x="64" y="28"/>
                  </a:lnTo>
                  <a:lnTo>
                    <a:pt x="58" y="24"/>
                  </a:lnTo>
                  <a:lnTo>
                    <a:pt x="46" y="20"/>
                  </a:lnTo>
                  <a:lnTo>
                    <a:pt x="28" y="20"/>
                  </a:lnTo>
                  <a:lnTo>
                    <a:pt x="26" y="24"/>
                  </a:lnTo>
                  <a:lnTo>
                    <a:pt x="26" y="34"/>
                  </a:lnTo>
                  <a:lnTo>
                    <a:pt x="28" y="34"/>
                  </a:lnTo>
                  <a:lnTo>
                    <a:pt x="32" y="28"/>
                  </a:lnTo>
                  <a:lnTo>
                    <a:pt x="40" y="30"/>
                  </a:lnTo>
                  <a:lnTo>
                    <a:pt x="42" y="34"/>
                  </a:lnTo>
                  <a:lnTo>
                    <a:pt x="42" y="38"/>
                  </a:lnTo>
                  <a:lnTo>
                    <a:pt x="38" y="46"/>
                  </a:lnTo>
                  <a:lnTo>
                    <a:pt x="38" y="50"/>
                  </a:lnTo>
                  <a:lnTo>
                    <a:pt x="42" y="60"/>
                  </a:lnTo>
                  <a:lnTo>
                    <a:pt x="38" y="80"/>
                  </a:lnTo>
                  <a:lnTo>
                    <a:pt x="34" y="82"/>
                  </a:lnTo>
                  <a:lnTo>
                    <a:pt x="30" y="78"/>
                  </a:lnTo>
                  <a:lnTo>
                    <a:pt x="24" y="78"/>
                  </a:lnTo>
                  <a:lnTo>
                    <a:pt x="20" y="74"/>
                  </a:lnTo>
                  <a:lnTo>
                    <a:pt x="16" y="80"/>
                  </a:lnTo>
                  <a:lnTo>
                    <a:pt x="6" y="84"/>
                  </a:lnTo>
                  <a:lnTo>
                    <a:pt x="6" y="88"/>
                  </a:lnTo>
                  <a:lnTo>
                    <a:pt x="8" y="96"/>
                  </a:lnTo>
                  <a:lnTo>
                    <a:pt x="6" y="96"/>
                  </a:lnTo>
                  <a:lnTo>
                    <a:pt x="2" y="98"/>
                  </a:lnTo>
                  <a:lnTo>
                    <a:pt x="0" y="102"/>
                  </a:lnTo>
                  <a:lnTo>
                    <a:pt x="2" y="104"/>
                  </a:lnTo>
                  <a:lnTo>
                    <a:pt x="8" y="110"/>
                  </a:lnTo>
                  <a:lnTo>
                    <a:pt x="12" y="118"/>
                  </a:lnTo>
                  <a:lnTo>
                    <a:pt x="16" y="114"/>
                  </a:lnTo>
                  <a:lnTo>
                    <a:pt x="18" y="110"/>
                  </a:lnTo>
                  <a:lnTo>
                    <a:pt x="22" y="108"/>
                  </a:lnTo>
                  <a:lnTo>
                    <a:pt x="24" y="110"/>
                  </a:lnTo>
                  <a:lnTo>
                    <a:pt x="24" y="112"/>
                  </a:lnTo>
                  <a:lnTo>
                    <a:pt x="28" y="114"/>
                  </a:lnTo>
                  <a:lnTo>
                    <a:pt x="32" y="114"/>
                  </a:lnTo>
                  <a:lnTo>
                    <a:pt x="36" y="110"/>
                  </a:lnTo>
                  <a:lnTo>
                    <a:pt x="42" y="108"/>
                  </a:lnTo>
                  <a:lnTo>
                    <a:pt x="42" y="114"/>
                  </a:lnTo>
                  <a:lnTo>
                    <a:pt x="46" y="114"/>
                  </a:lnTo>
                  <a:lnTo>
                    <a:pt x="50" y="112"/>
                  </a:lnTo>
                  <a:lnTo>
                    <a:pt x="62" y="102"/>
                  </a:lnTo>
                  <a:lnTo>
                    <a:pt x="68" y="92"/>
                  </a:lnTo>
                  <a:lnTo>
                    <a:pt x="68" y="82"/>
                  </a:lnTo>
                  <a:lnTo>
                    <a:pt x="70" y="78"/>
                  </a:lnTo>
                  <a:lnTo>
                    <a:pt x="76" y="68"/>
                  </a:lnTo>
                  <a:lnTo>
                    <a:pt x="88" y="58"/>
                  </a:lnTo>
                  <a:lnTo>
                    <a:pt x="92" y="24"/>
                  </a:lnTo>
                  <a:lnTo>
                    <a:pt x="100" y="10"/>
                  </a:lnTo>
                  <a:lnTo>
                    <a:pt x="100" y="0"/>
                  </a:lnTo>
                  <a:lnTo>
                    <a:pt x="10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5" name="Freeform 337"/>
            <p:cNvSpPr>
              <a:spLocks/>
            </p:cNvSpPr>
            <p:nvPr/>
          </p:nvSpPr>
          <p:spPr bwMode="auto">
            <a:xfrm>
              <a:off x="4970463" y="4516438"/>
              <a:ext cx="34925" cy="44450"/>
            </a:xfrm>
            <a:custGeom>
              <a:avLst/>
              <a:gdLst/>
              <a:ahLst/>
              <a:cxnLst>
                <a:cxn ang="0">
                  <a:pos x="4" y="28"/>
                </a:cxn>
                <a:cxn ang="0">
                  <a:pos x="2" y="20"/>
                </a:cxn>
                <a:cxn ang="0">
                  <a:pos x="2" y="14"/>
                </a:cxn>
                <a:cxn ang="0">
                  <a:pos x="2" y="8"/>
                </a:cxn>
                <a:cxn ang="0">
                  <a:pos x="0" y="6"/>
                </a:cxn>
                <a:cxn ang="0">
                  <a:pos x="0" y="2"/>
                </a:cxn>
                <a:cxn ang="0">
                  <a:pos x="2" y="2"/>
                </a:cxn>
                <a:cxn ang="0">
                  <a:pos x="4" y="6"/>
                </a:cxn>
                <a:cxn ang="0">
                  <a:pos x="10" y="6"/>
                </a:cxn>
                <a:cxn ang="0">
                  <a:pos x="12" y="2"/>
                </a:cxn>
                <a:cxn ang="0">
                  <a:pos x="18" y="0"/>
                </a:cxn>
                <a:cxn ang="0">
                  <a:pos x="20" y="2"/>
                </a:cxn>
                <a:cxn ang="0">
                  <a:pos x="18" y="6"/>
                </a:cxn>
                <a:cxn ang="0">
                  <a:pos x="22" y="8"/>
                </a:cxn>
                <a:cxn ang="0">
                  <a:pos x="22" y="12"/>
                </a:cxn>
                <a:cxn ang="0">
                  <a:pos x="14" y="26"/>
                </a:cxn>
                <a:cxn ang="0">
                  <a:pos x="6" y="28"/>
                </a:cxn>
                <a:cxn ang="0">
                  <a:pos x="4" y="28"/>
                </a:cxn>
                <a:cxn ang="0">
                  <a:pos x="4" y="28"/>
                </a:cxn>
              </a:cxnLst>
              <a:rect l="0" t="0" r="r" b="b"/>
              <a:pathLst>
                <a:path w="22" h="28">
                  <a:moveTo>
                    <a:pt x="4" y="28"/>
                  </a:moveTo>
                  <a:lnTo>
                    <a:pt x="2" y="20"/>
                  </a:lnTo>
                  <a:lnTo>
                    <a:pt x="2" y="14"/>
                  </a:lnTo>
                  <a:lnTo>
                    <a:pt x="2" y="8"/>
                  </a:lnTo>
                  <a:lnTo>
                    <a:pt x="0" y="6"/>
                  </a:lnTo>
                  <a:lnTo>
                    <a:pt x="0" y="2"/>
                  </a:lnTo>
                  <a:lnTo>
                    <a:pt x="2" y="2"/>
                  </a:lnTo>
                  <a:lnTo>
                    <a:pt x="4" y="6"/>
                  </a:lnTo>
                  <a:lnTo>
                    <a:pt x="10" y="6"/>
                  </a:lnTo>
                  <a:lnTo>
                    <a:pt x="12" y="2"/>
                  </a:lnTo>
                  <a:lnTo>
                    <a:pt x="18" y="0"/>
                  </a:lnTo>
                  <a:lnTo>
                    <a:pt x="20" y="2"/>
                  </a:lnTo>
                  <a:lnTo>
                    <a:pt x="18" y="6"/>
                  </a:lnTo>
                  <a:lnTo>
                    <a:pt x="22" y="8"/>
                  </a:lnTo>
                  <a:lnTo>
                    <a:pt x="22" y="12"/>
                  </a:lnTo>
                  <a:lnTo>
                    <a:pt x="14" y="26"/>
                  </a:lnTo>
                  <a:lnTo>
                    <a:pt x="6" y="28"/>
                  </a:lnTo>
                  <a:lnTo>
                    <a:pt x="4" y="28"/>
                  </a:lnTo>
                  <a:lnTo>
                    <a:pt x="4"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6" name="Freeform 338"/>
            <p:cNvSpPr>
              <a:spLocks/>
            </p:cNvSpPr>
            <p:nvPr/>
          </p:nvSpPr>
          <p:spPr bwMode="auto">
            <a:xfrm>
              <a:off x="4605338" y="4560888"/>
              <a:ext cx="19050" cy="31750"/>
            </a:xfrm>
            <a:custGeom>
              <a:avLst/>
              <a:gdLst/>
              <a:ahLst/>
              <a:cxnLst>
                <a:cxn ang="0">
                  <a:pos x="4" y="20"/>
                </a:cxn>
                <a:cxn ang="0">
                  <a:pos x="2" y="18"/>
                </a:cxn>
                <a:cxn ang="0">
                  <a:pos x="0" y="10"/>
                </a:cxn>
                <a:cxn ang="0">
                  <a:pos x="0" y="10"/>
                </a:cxn>
                <a:cxn ang="0">
                  <a:pos x="4" y="6"/>
                </a:cxn>
                <a:cxn ang="0">
                  <a:pos x="6" y="2"/>
                </a:cxn>
                <a:cxn ang="0">
                  <a:pos x="10" y="0"/>
                </a:cxn>
                <a:cxn ang="0">
                  <a:pos x="12" y="2"/>
                </a:cxn>
                <a:cxn ang="0">
                  <a:pos x="12" y="4"/>
                </a:cxn>
                <a:cxn ang="0">
                  <a:pos x="8" y="8"/>
                </a:cxn>
                <a:cxn ang="0">
                  <a:pos x="6" y="18"/>
                </a:cxn>
                <a:cxn ang="0">
                  <a:pos x="4" y="20"/>
                </a:cxn>
                <a:cxn ang="0">
                  <a:pos x="4" y="20"/>
                </a:cxn>
              </a:cxnLst>
              <a:rect l="0" t="0" r="r" b="b"/>
              <a:pathLst>
                <a:path w="12" h="20">
                  <a:moveTo>
                    <a:pt x="4" y="20"/>
                  </a:moveTo>
                  <a:lnTo>
                    <a:pt x="2" y="18"/>
                  </a:lnTo>
                  <a:lnTo>
                    <a:pt x="0" y="10"/>
                  </a:lnTo>
                  <a:lnTo>
                    <a:pt x="0" y="10"/>
                  </a:lnTo>
                  <a:lnTo>
                    <a:pt x="4" y="6"/>
                  </a:lnTo>
                  <a:lnTo>
                    <a:pt x="6" y="2"/>
                  </a:lnTo>
                  <a:lnTo>
                    <a:pt x="10" y="0"/>
                  </a:lnTo>
                  <a:lnTo>
                    <a:pt x="12" y="2"/>
                  </a:lnTo>
                  <a:lnTo>
                    <a:pt x="12" y="4"/>
                  </a:lnTo>
                  <a:lnTo>
                    <a:pt x="8" y="8"/>
                  </a:lnTo>
                  <a:lnTo>
                    <a:pt x="6" y="18"/>
                  </a:lnTo>
                  <a:lnTo>
                    <a:pt x="4" y="20"/>
                  </a:lnTo>
                  <a:lnTo>
                    <a:pt x="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7" name="Freeform 339"/>
            <p:cNvSpPr>
              <a:spLocks/>
            </p:cNvSpPr>
            <p:nvPr/>
          </p:nvSpPr>
          <p:spPr bwMode="auto">
            <a:xfrm>
              <a:off x="4548188" y="4421188"/>
              <a:ext cx="41275" cy="25400"/>
            </a:xfrm>
            <a:custGeom>
              <a:avLst/>
              <a:gdLst/>
              <a:ahLst/>
              <a:cxnLst>
                <a:cxn ang="0">
                  <a:pos x="26" y="0"/>
                </a:cxn>
                <a:cxn ang="0">
                  <a:pos x="4" y="2"/>
                </a:cxn>
                <a:cxn ang="0">
                  <a:pos x="2" y="10"/>
                </a:cxn>
                <a:cxn ang="0">
                  <a:pos x="0" y="14"/>
                </a:cxn>
                <a:cxn ang="0">
                  <a:pos x="2" y="16"/>
                </a:cxn>
                <a:cxn ang="0">
                  <a:pos x="2" y="16"/>
                </a:cxn>
                <a:cxn ang="0">
                  <a:pos x="8" y="16"/>
                </a:cxn>
                <a:cxn ang="0">
                  <a:pos x="26" y="16"/>
                </a:cxn>
                <a:cxn ang="0">
                  <a:pos x="24" y="4"/>
                </a:cxn>
                <a:cxn ang="0">
                  <a:pos x="26" y="0"/>
                </a:cxn>
                <a:cxn ang="0">
                  <a:pos x="26" y="0"/>
                </a:cxn>
              </a:cxnLst>
              <a:rect l="0" t="0" r="r" b="b"/>
              <a:pathLst>
                <a:path w="26" h="16">
                  <a:moveTo>
                    <a:pt x="26" y="0"/>
                  </a:moveTo>
                  <a:lnTo>
                    <a:pt x="4" y="2"/>
                  </a:lnTo>
                  <a:lnTo>
                    <a:pt x="2" y="10"/>
                  </a:lnTo>
                  <a:lnTo>
                    <a:pt x="0" y="14"/>
                  </a:lnTo>
                  <a:lnTo>
                    <a:pt x="2" y="16"/>
                  </a:lnTo>
                  <a:lnTo>
                    <a:pt x="2" y="16"/>
                  </a:lnTo>
                  <a:lnTo>
                    <a:pt x="8" y="16"/>
                  </a:lnTo>
                  <a:lnTo>
                    <a:pt x="26" y="16"/>
                  </a:lnTo>
                  <a:lnTo>
                    <a:pt x="24" y="4"/>
                  </a:lnTo>
                  <a:lnTo>
                    <a:pt x="26" y="0"/>
                  </a:lnTo>
                  <a:lnTo>
                    <a:pt x="2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8" name="Freeform 340"/>
            <p:cNvSpPr>
              <a:spLocks/>
            </p:cNvSpPr>
            <p:nvPr/>
          </p:nvSpPr>
          <p:spPr bwMode="auto">
            <a:xfrm>
              <a:off x="4926013" y="5097463"/>
              <a:ext cx="47625" cy="50800"/>
            </a:xfrm>
            <a:custGeom>
              <a:avLst/>
              <a:gdLst/>
              <a:ahLst/>
              <a:cxnLst>
                <a:cxn ang="0">
                  <a:pos x="30" y="12"/>
                </a:cxn>
                <a:cxn ang="0">
                  <a:pos x="30" y="14"/>
                </a:cxn>
                <a:cxn ang="0">
                  <a:pos x="24" y="24"/>
                </a:cxn>
                <a:cxn ang="0">
                  <a:pos x="18" y="26"/>
                </a:cxn>
                <a:cxn ang="0">
                  <a:pos x="14" y="32"/>
                </a:cxn>
                <a:cxn ang="0">
                  <a:pos x="10" y="32"/>
                </a:cxn>
                <a:cxn ang="0">
                  <a:pos x="6" y="28"/>
                </a:cxn>
                <a:cxn ang="0">
                  <a:pos x="0" y="18"/>
                </a:cxn>
                <a:cxn ang="0">
                  <a:pos x="6" y="6"/>
                </a:cxn>
                <a:cxn ang="0">
                  <a:pos x="16" y="0"/>
                </a:cxn>
                <a:cxn ang="0">
                  <a:pos x="20" y="0"/>
                </a:cxn>
                <a:cxn ang="0">
                  <a:pos x="22" y="2"/>
                </a:cxn>
                <a:cxn ang="0">
                  <a:pos x="30" y="12"/>
                </a:cxn>
                <a:cxn ang="0">
                  <a:pos x="30" y="12"/>
                </a:cxn>
              </a:cxnLst>
              <a:rect l="0" t="0" r="r" b="b"/>
              <a:pathLst>
                <a:path w="30" h="32">
                  <a:moveTo>
                    <a:pt x="30" y="12"/>
                  </a:moveTo>
                  <a:lnTo>
                    <a:pt x="30" y="14"/>
                  </a:lnTo>
                  <a:lnTo>
                    <a:pt x="24" y="24"/>
                  </a:lnTo>
                  <a:lnTo>
                    <a:pt x="18" y="26"/>
                  </a:lnTo>
                  <a:lnTo>
                    <a:pt x="14" y="32"/>
                  </a:lnTo>
                  <a:lnTo>
                    <a:pt x="10" y="32"/>
                  </a:lnTo>
                  <a:lnTo>
                    <a:pt x="6" y="28"/>
                  </a:lnTo>
                  <a:lnTo>
                    <a:pt x="0" y="18"/>
                  </a:lnTo>
                  <a:lnTo>
                    <a:pt x="6" y="6"/>
                  </a:lnTo>
                  <a:lnTo>
                    <a:pt x="16" y="0"/>
                  </a:lnTo>
                  <a:lnTo>
                    <a:pt x="20" y="0"/>
                  </a:lnTo>
                  <a:lnTo>
                    <a:pt x="22" y="2"/>
                  </a:lnTo>
                  <a:lnTo>
                    <a:pt x="30" y="12"/>
                  </a:lnTo>
                  <a:lnTo>
                    <a:pt x="3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9" name="Freeform 341"/>
            <p:cNvSpPr>
              <a:spLocks/>
            </p:cNvSpPr>
            <p:nvPr/>
          </p:nvSpPr>
          <p:spPr bwMode="auto">
            <a:xfrm>
              <a:off x="5005388" y="5030788"/>
              <a:ext cx="25400" cy="34925"/>
            </a:xfrm>
            <a:custGeom>
              <a:avLst/>
              <a:gdLst/>
              <a:ahLst/>
              <a:cxnLst>
                <a:cxn ang="0">
                  <a:pos x="16" y="16"/>
                </a:cxn>
                <a:cxn ang="0">
                  <a:pos x="16" y="2"/>
                </a:cxn>
                <a:cxn ang="0">
                  <a:pos x="14" y="4"/>
                </a:cxn>
                <a:cxn ang="0">
                  <a:pos x="8" y="0"/>
                </a:cxn>
                <a:cxn ang="0">
                  <a:pos x="4" y="2"/>
                </a:cxn>
                <a:cxn ang="0">
                  <a:pos x="0" y="14"/>
                </a:cxn>
                <a:cxn ang="0">
                  <a:pos x="2" y="20"/>
                </a:cxn>
                <a:cxn ang="0">
                  <a:pos x="8" y="22"/>
                </a:cxn>
                <a:cxn ang="0">
                  <a:pos x="12" y="22"/>
                </a:cxn>
                <a:cxn ang="0">
                  <a:pos x="16" y="16"/>
                </a:cxn>
                <a:cxn ang="0">
                  <a:pos x="16" y="16"/>
                </a:cxn>
              </a:cxnLst>
              <a:rect l="0" t="0" r="r" b="b"/>
              <a:pathLst>
                <a:path w="16" h="22">
                  <a:moveTo>
                    <a:pt x="16" y="16"/>
                  </a:moveTo>
                  <a:lnTo>
                    <a:pt x="16" y="2"/>
                  </a:lnTo>
                  <a:lnTo>
                    <a:pt x="14" y="4"/>
                  </a:lnTo>
                  <a:lnTo>
                    <a:pt x="8" y="0"/>
                  </a:lnTo>
                  <a:lnTo>
                    <a:pt x="4" y="2"/>
                  </a:lnTo>
                  <a:lnTo>
                    <a:pt x="0" y="14"/>
                  </a:lnTo>
                  <a:lnTo>
                    <a:pt x="2" y="20"/>
                  </a:lnTo>
                  <a:lnTo>
                    <a:pt x="8" y="22"/>
                  </a:lnTo>
                  <a:lnTo>
                    <a:pt x="12" y="22"/>
                  </a:lnTo>
                  <a:lnTo>
                    <a:pt x="16" y="16"/>
                  </a:lnTo>
                  <a:lnTo>
                    <a:pt x="1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0" name="Freeform 342"/>
            <p:cNvSpPr>
              <a:spLocks/>
            </p:cNvSpPr>
            <p:nvPr/>
          </p:nvSpPr>
          <p:spPr bwMode="auto">
            <a:xfrm>
              <a:off x="4167188" y="4240213"/>
              <a:ext cx="130175" cy="136525"/>
            </a:xfrm>
            <a:custGeom>
              <a:avLst/>
              <a:gdLst/>
              <a:ahLst/>
              <a:cxnLst>
                <a:cxn ang="0">
                  <a:pos x="6" y="10"/>
                </a:cxn>
                <a:cxn ang="0">
                  <a:pos x="10" y="18"/>
                </a:cxn>
                <a:cxn ang="0">
                  <a:pos x="12" y="24"/>
                </a:cxn>
                <a:cxn ang="0">
                  <a:pos x="10" y="26"/>
                </a:cxn>
                <a:cxn ang="0">
                  <a:pos x="8" y="30"/>
                </a:cxn>
                <a:cxn ang="0">
                  <a:pos x="4" y="34"/>
                </a:cxn>
                <a:cxn ang="0">
                  <a:pos x="8" y="36"/>
                </a:cxn>
                <a:cxn ang="0">
                  <a:pos x="2" y="44"/>
                </a:cxn>
                <a:cxn ang="0">
                  <a:pos x="4" y="48"/>
                </a:cxn>
                <a:cxn ang="0">
                  <a:pos x="0" y="58"/>
                </a:cxn>
                <a:cxn ang="0">
                  <a:pos x="12" y="64"/>
                </a:cxn>
                <a:cxn ang="0">
                  <a:pos x="16" y="72"/>
                </a:cxn>
                <a:cxn ang="0">
                  <a:pos x="14" y="86"/>
                </a:cxn>
                <a:cxn ang="0">
                  <a:pos x="34" y="80"/>
                </a:cxn>
                <a:cxn ang="0">
                  <a:pos x="64" y="74"/>
                </a:cxn>
                <a:cxn ang="0">
                  <a:pos x="76" y="74"/>
                </a:cxn>
                <a:cxn ang="0">
                  <a:pos x="78" y="68"/>
                </a:cxn>
                <a:cxn ang="0">
                  <a:pos x="72" y="56"/>
                </a:cxn>
                <a:cxn ang="0">
                  <a:pos x="76" y="48"/>
                </a:cxn>
                <a:cxn ang="0">
                  <a:pos x="82" y="34"/>
                </a:cxn>
                <a:cxn ang="0">
                  <a:pos x="78" y="22"/>
                </a:cxn>
                <a:cxn ang="0">
                  <a:pos x="80" y="16"/>
                </a:cxn>
                <a:cxn ang="0">
                  <a:pos x="72" y="10"/>
                </a:cxn>
                <a:cxn ang="0">
                  <a:pos x="66" y="10"/>
                </a:cxn>
                <a:cxn ang="0">
                  <a:pos x="56" y="14"/>
                </a:cxn>
                <a:cxn ang="0">
                  <a:pos x="52" y="14"/>
                </a:cxn>
                <a:cxn ang="0">
                  <a:pos x="46" y="6"/>
                </a:cxn>
                <a:cxn ang="0">
                  <a:pos x="40" y="4"/>
                </a:cxn>
                <a:cxn ang="0">
                  <a:pos x="34" y="6"/>
                </a:cxn>
                <a:cxn ang="0">
                  <a:pos x="32" y="0"/>
                </a:cxn>
                <a:cxn ang="0">
                  <a:pos x="28" y="2"/>
                </a:cxn>
                <a:cxn ang="0">
                  <a:pos x="26" y="4"/>
                </a:cxn>
                <a:cxn ang="0">
                  <a:pos x="20" y="8"/>
                </a:cxn>
                <a:cxn ang="0">
                  <a:pos x="16" y="6"/>
                </a:cxn>
                <a:cxn ang="0">
                  <a:pos x="8" y="8"/>
                </a:cxn>
              </a:cxnLst>
              <a:rect l="0" t="0" r="r" b="b"/>
              <a:pathLst>
                <a:path w="82" h="86">
                  <a:moveTo>
                    <a:pt x="8" y="8"/>
                  </a:moveTo>
                  <a:lnTo>
                    <a:pt x="6" y="10"/>
                  </a:lnTo>
                  <a:lnTo>
                    <a:pt x="6" y="16"/>
                  </a:lnTo>
                  <a:lnTo>
                    <a:pt x="10" y="18"/>
                  </a:lnTo>
                  <a:lnTo>
                    <a:pt x="10" y="22"/>
                  </a:lnTo>
                  <a:lnTo>
                    <a:pt x="12" y="24"/>
                  </a:lnTo>
                  <a:lnTo>
                    <a:pt x="8" y="26"/>
                  </a:lnTo>
                  <a:lnTo>
                    <a:pt x="10" y="26"/>
                  </a:lnTo>
                  <a:lnTo>
                    <a:pt x="12" y="32"/>
                  </a:lnTo>
                  <a:lnTo>
                    <a:pt x="8" y="30"/>
                  </a:lnTo>
                  <a:lnTo>
                    <a:pt x="4" y="30"/>
                  </a:lnTo>
                  <a:lnTo>
                    <a:pt x="4" y="34"/>
                  </a:lnTo>
                  <a:lnTo>
                    <a:pt x="8" y="34"/>
                  </a:lnTo>
                  <a:lnTo>
                    <a:pt x="8" y="36"/>
                  </a:lnTo>
                  <a:lnTo>
                    <a:pt x="6" y="42"/>
                  </a:lnTo>
                  <a:lnTo>
                    <a:pt x="2" y="44"/>
                  </a:lnTo>
                  <a:lnTo>
                    <a:pt x="2" y="46"/>
                  </a:lnTo>
                  <a:lnTo>
                    <a:pt x="4" y="48"/>
                  </a:lnTo>
                  <a:lnTo>
                    <a:pt x="4" y="52"/>
                  </a:lnTo>
                  <a:lnTo>
                    <a:pt x="0" y="58"/>
                  </a:lnTo>
                  <a:lnTo>
                    <a:pt x="8" y="60"/>
                  </a:lnTo>
                  <a:lnTo>
                    <a:pt x="12" y="64"/>
                  </a:lnTo>
                  <a:lnTo>
                    <a:pt x="16" y="66"/>
                  </a:lnTo>
                  <a:lnTo>
                    <a:pt x="16" y="72"/>
                  </a:lnTo>
                  <a:lnTo>
                    <a:pt x="14" y="76"/>
                  </a:lnTo>
                  <a:lnTo>
                    <a:pt x="14" y="86"/>
                  </a:lnTo>
                  <a:lnTo>
                    <a:pt x="18" y="86"/>
                  </a:lnTo>
                  <a:lnTo>
                    <a:pt x="34" y="80"/>
                  </a:lnTo>
                  <a:lnTo>
                    <a:pt x="52" y="76"/>
                  </a:lnTo>
                  <a:lnTo>
                    <a:pt x="64" y="74"/>
                  </a:lnTo>
                  <a:lnTo>
                    <a:pt x="74" y="76"/>
                  </a:lnTo>
                  <a:lnTo>
                    <a:pt x="76" y="74"/>
                  </a:lnTo>
                  <a:lnTo>
                    <a:pt x="80" y="76"/>
                  </a:lnTo>
                  <a:lnTo>
                    <a:pt x="78" y="68"/>
                  </a:lnTo>
                  <a:lnTo>
                    <a:pt x="76" y="66"/>
                  </a:lnTo>
                  <a:lnTo>
                    <a:pt x="72" y="56"/>
                  </a:lnTo>
                  <a:lnTo>
                    <a:pt x="72" y="52"/>
                  </a:lnTo>
                  <a:lnTo>
                    <a:pt x="76" y="48"/>
                  </a:lnTo>
                  <a:lnTo>
                    <a:pt x="78" y="36"/>
                  </a:lnTo>
                  <a:lnTo>
                    <a:pt x="82" y="34"/>
                  </a:lnTo>
                  <a:lnTo>
                    <a:pt x="80" y="22"/>
                  </a:lnTo>
                  <a:lnTo>
                    <a:pt x="78" y="22"/>
                  </a:lnTo>
                  <a:lnTo>
                    <a:pt x="80" y="20"/>
                  </a:lnTo>
                  <a:lnTo>
                    <a:pt x="80" y="16"/>
                  </a:lnTo>
                  <a:lnTo>
                    <a:pt x="76" y="16"/>
                  </a:lnTo>
                  <a:lnTo>
                    <a:pt x="72" y="10"/>
                  </a:lnTo>
                  <a:lnTo>
                    <a:pt x="72" y="12"/>
                  </a:lnTo>
                  <a:lnTo>
                    <a:pt x="66" y="10"/>
                  </a:lnTo>
                  <a:lnTo>
                    <a:pt x="58" y="12"/>
                  </a:lnTo>
                  <a:lnTo>
                    <a:pt x="56" y="14"/>
                  </a:lnTo>
                  <a:lnTo>
                    <a:pt x="54" y="12"/>
                  </a:lnTo>
                  <a:lnTo>
                    <a:pt x="52" y="14"/>
                  </a:lnTo>
                  <a:lnTo>
                    <a:pt x="48" y="12"/>
                  </a:lnTo>
                  <a:lnTo>
                    <a:pt x="46" y="6"/>
                  </a:lnTo>
                  <a:lnTo>
                    <a:pt x="42" y="6"/>
                  </a:lnTo>
                  <a:lnTo>
                    <a:pt x="40" y="4"/>
                  </a:lnTo>
                  <a:lnTo>
                    <a:pt x="38" y="4"/>
                  </a:lnTo>
                  <a:lnTo>
                    <a:pt x="34" y="6"/>
                  </a:lnTo>
                  <a:lnTo>
                    <a:pt x="32" y="6"/>
                  </a:lnTo>
                  <a:lnTo>
                    <a:pt x="32" y="0"/>
                  </a:lnTo>
                  <a:lnTo>
                    <a:pt x="30" y="0"/>
                  </a:lnTo>
                  <a:lnTo>
                    <a:pt x="28" y="2"/>
                  </a:lnTo>
                  <a:lnTo>
                    <a:pt x="26" y="0"/>
                  </a:lnTo>
                  <a:lnTo>
                    <a:pt x="26" y="4"/>
                  </a:lnTo>
                  <a:lnTo>
                    <a:pt x="22" y="6"/>
                  </a:lnTo>
                  <a:lnTo>
                    <a:pt x="20" y="8"/>
                  </a:lnTo>
                  <a:lnTo>
                    <a:pt x="18" y="6"/>
                  </a:lnTo>
                  <a:lnTo>
                    <a:pt x="16" y="6"/>
                  </a:lnTo>
                  <a:lnTo>
                    <a:pt x="14" y="4"/>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1" name="Freeform 343"/>
            <p:cNvSpPr>
              <a:spLocks/>
            </p:cNvSpPr>
            <p:nvPr/>
          </p:nvSpPr>
          <p:spPr bwMode="auto">
            <a:xfrm>
              <a:off x="4364038" y="4205288"/>
              <a:ext cx="66675" cy="130175"/>
            </a:xfrm>
            <a:custGeom>
              <a:avLst/>
              <a:gdLst/>
              <a:ahLst/>
              <a:cxnLst>
                <a:cxn ang="0">
                  <a:pos x="18" y="82"/>
                </a:cxn>
                <a:cxn ang="0">
                  <a:pos x="16" y="82"/>
                </a:cxn>
                <a:cxn ang="0">
                  <a:pos x="14" y="78"/>
                </a:cxn>
                <a:cxn ang="0">
                  <a:pos x="14" y="70"/>
                </a:cxn>
                <a:cxn ang="0">
                  <a:pos x="14" y="50"/>
                </a:cxn>
                <a:cxn ang="0">
                  <a:pos x="8" y="34"/>
                </a:cxn>
                <a:cxn ang="0">
                  <a:pos x="6" y="30"/>
                </a:cxn>
                <a:cxn ang="0">
                  <a:pos x="0" y="28"/>
                </a:cxn>
                <a:cxn ang="0">
                  <a:pos x="2" y="18"/>
                </a:cxn>
                <a:cxn ang="0">
                  <a:pos x="10" y="12"/>
                </a:cxn>
                <a:cxn ang="0">
                  <a:pos x="18" y="12"/>
                </a:cxn>
                <a:cxn ang="0">
                  <a:pos x="22" y="6"/>
                </a:cxn>
                <a:cxn ang="0">
                  <a:pos x="24" y="4"/>
                </a:cxn>
                <a:cxn ang="0">
                  <a:pos x="22" y="2"/>
                </a:cxn>
                <a:cxn ang="0">
                  <a:pos x="28" y="0"/>
                </a:cxn>
                <a:cxn ang="0">
                  <a:pos x="38" y="8"/>
                </a:cxn>
                <a:cxn ang="0">
                  <a:pos x="38" y="12"/>
                </a:cxn>
                <a:cxn ang="0">
                  <a:pos x="40" y="18"/>
                </a:cxn>
                <a:cxn ang="0">
                  <a:pos x="42" y="26"/>
                </a:cxn>
                <a:cxn ang="0">
                  <a:pos x="38" y="28"/>
                </a:cxn>
                <a:cxn ang="0">
                  <a:pos x="40" y="30"/>
                </a:cxn>
                <a:cxn ang="0">
                  <a:pos x="38" y="34"/>
                </a:cxn>
                <a:cxn ang="0">
                  <a:pos x="34" y="38"/>
                </a:cxn>
                <a:cxn ang="0">
                  <a:pos x="32" y="44"/>
                </a:cxn>
                <a:cxn ang="0">
                  <a:pos x="28" y="52"/>
                </a:cxn>
                <a:cxn ang="0">
                  <a:pos x="26" y="72"/>
                </a:cxn>
                <a:cxn ang="0">
                  <a:pos x="28" y="82"/>
                </a:cxn>
                <a:cxn ang="0">
                  <a:pos x="18" y="82"/>
                </a:cxn>
                <a:cxn ang="0">
                  <a:pos x="18" y="82"/>
                </a:cxn>
              </a:cxnLst>
              <a:rect l="0" t="0" r="r" b="b"/>
              <a:pathLst>
                <a:path w="42" h="82">
                  <a:moveTo>
                    <a:pt x="18" y="82"/>
                  </a:moveTo>
                  <a:lnTo>
                    <a:pt x="16" y="82"/>
                  </a:lnTo>
                  <a:lnTo>
                    <a:pt x="14" y="78"/>
                  </a:lnTo>
                  <a:lnTo>
                    <a:pt x="14" y="70"/>
                  </a:lnTo>
                  <a:lnTo>
                    <a:pt x="14" y="50"/>
                  </a:lnTo>
                  <a:lnTo>
                    <a:pt x="8" y="34"/>
                  </a:lnTo>
                  <a:lnTo>
                    <a:pt x="6" y="30"/>
                  </a:lnTo>
                  <a:lnTo>
                    <a:pt x="0" y="28"/>
                  </a:lnTo>
                  <a:lnTo>
                    <a:pt x="2" y="18"/>
                  </a:lnTo>
                  <a:lnTo>
                    <a:pt x="10" y="12"/>
                  </a:lnTo>
                  <a:lnTo>
                    <a:pt x="18" y="12"/>
                  </a:lnTo>
                  <a:lnTo>
                    <a:pt x="22" y="6"/>
                  </a:lnTo>
                  <a:lnTo>
                    <a:pt x="24" y="4"/>
                  </a:lnTo>
                  <a:lnTo>
                    <a:pt x="22" y="2"/>
                  </a:lnTo>
                  <a:lnTo>
                    <a:pt x="28" y="0"/>
                  </a:lnTo>
                  <a:lnTo>
                    <a:pt x="38" y="8"/>
                  </a:lnTo>
                  <a:lnTo>
                    <a:pt x="38" y="12"/>
                  </a:lnTo>
                  <a:lnTo>
                    <a:pt x="40" y="18"/>
                  </a:lnTo>
                  <a:lnTo>
                    <a:pt x="42" y="26"/>
                  </a:lnTo>
                  <a:lnTo>
                    <a:pt x="38" y="28"/>
                  </a:lnTo>
                  <a:lnTo>
                    <a:pt x="40" y="30"/>
                  </a:lnTo>
                  <a:lnTo>
                    <a:pt x="38" y="34"/>
                  </a:lnTo>
                  <a:lnTo>
                    <a:pt x="34" y="38"/>
                  </a:lnTo>
                  <a:lnTo>
                    <a:pt x="32" y="44"/>
                  </a:lnTo>
                  <a:lnTo>
                    <a:pt x="28" y="52"/>
                  </a:lnTo>
                  <a:lnTo>
                    <a:pt x="26" y="72"/>
                  </a:lnTo>
                  <a:lnTo>
                    <a:pt x="28" y="82"/>
                  </a:lnTo>
                  <a:lnTo>
                    <a:pt x="18" y="82"/>
                  </a:lnTo>
                  <a:lnTo>
                    <a:pt x="18" y="8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2" name="Freeform 344"/>
            <p:cNvSpPr>
              <a:spLocks/>
            </p:cNvSpPr>
            <p:nvPr/>
          </p:nvSpPr>
          <p:spPr bwMode="auto">
            <a:xfrm>
              <a:off x="4106863" y="4287838"/>
              <a:ext cx="85725" cy="88900"/>
            </a:xfrm>
            <a:custGeom>
              <a:avLst/>
              <a:gdLst/>
              <a:ahLst/>
              <a:cxnLst>
                <a:cxn ang="0">
                  <a:pos x="0" y="20"/>
                </a:cxn>
                <a:cxn ang="0">
                  <a:pos x="2" y="16"/>
                </a:cxn>
                <a:cxn ang="0">
                  <a:pos x="12" y="10"/>
                </a:cxn>
                <a:cxn ang="0">
                  <a:pos x="12" y="6"/>
                </a:cxn>
                <a:cxn ang="0">
                  <a:pos x="16" y="4"/>
                </a:cxn>
                <a:cxn ang="0">
                  <a:pos x="14" y="2"/>
                </a:cxn>
                <a:cxn ang="0">
                  <a:pos x="18" y="0"/>
                </a:cxn>
                <a:cxn ang="0">
                  <a:pos x="20" y="0"/>
                </a:cxn>
                <a:cxn ang="0">
                  <a:pos x="22" y="0"/>
                </a:cxn>
                <a:cxn ang="0">
                  <a:pos x="26" y="2"/>
                </a:cxn>
                <a:cxn ang="0">
                  <a:pos x="28" y="10"/>
                </a:cxn>
                <a:cxn ang="0">
                  <a:pos x="26" y="16"/>
                </a:cxn>
                <a:cxn ang="0">
                  <a:pos x="28" y="14"/>
                </a:cxn>
                <a:cxn ang="0">
                  <a:pos x="32" y="18"/>
                </a:cxn>
                <a:cxn ang="0">
                  <a:pos x="34" y="16"/>
                </a:cxn>
                <a:cxn ang="0">
                  <a:pos x="36" y="12"/>
                </a:cxn>
                <a:cxn ang="0">
                  <a:pos x="40" y="14"/>
                </a:cxn>
                <a:cxn ang="0">
                  <a:pos x="40" y="16"/>
                </a:cxn>
                <a:cxn ang="0">
                  <a:pos x="42" y="18"/>
                </a:cxn>
                <a:cxn ang="0">
                  <a:pos x="42" y="22"/>
                </a:cxn>
                <a:cxn ang="0">
                  <a:pos x="38" y="28"/>
                </a:cxn>
                <a:cxn ang="0">
                  <a:pos x="46" y="30"/>
                </a:cxn>
                <a:cxn ang="0">
                  <a:pos x="50" y="34"/>
                </a:cxn>
                <a:cxn ang="0">
                  <a:pos x="54" y="36"/>
                </a:cxn>
                <a:cxn ang="0">
                  <a:pos x="54" y="42"/>
                </a:cxn>
                <a:cxn ang="0">
                  <a:pos x="52" y="46"/>
                </a:cxn>
                <a:cxn ang="0">
                  <a:pos x="52" y="56"/>
                </a:cxn>
                <a:cxn ang="0">
                  <a:pos x="40" y="52"/>
                </a:cxn>
                <a:cxn ang="0">
                  <a:pos x="28" y="46"/>
                </a:cxn>
                <a:cxn ang="0">
                  <a:pos x="14" y="32"/>
                </a:cxn>
                <a:cxn ang="0">
                  <a:pos x="8" y="30"/>
                </a:cxn>
                <a:cxn ang="0">
                  <a:pos x="0" y="20"/>
                </a:cxn>
                <a:cxn ang="0">
                  <a:pos x="0" y="20"/>
                </a:cxn>
              </a:cxnLst>
              <a:rect l="0" t="0" r="r" b="b"/>
              <a:pathLst>
                <a:path w="54" h="56">
                  <a:moveTo>
                    <a:pt x="0" y="20"/>
                  </a:moveTo>
                  <a:lnTo>
                    <a:pt x="2" y="16"/>
                  </a:lnTo>
                  <a:lnTo>
                    <a:pt x="12" y="10"/>
                  </a:lnTo>
                  <a:lnTo>
                    <a:pt x="12" y="6"/>
                  </a:lnTo>
                  <a:lnTo>
                    <a:pt x="16" y="4"/>
                  </a:lnTo>
                  <a:lnTo>
                    <a:pt x="14" y="2"/>
                  </a:lnTo>
                  <a:lnTo>
                    <a:pt x="18" y="0"/>
                  </a:lnTo>
                  <a:lnTo>
                    <a:pt x="20" y="0"/>
                  </a:lnTo>
                  <a:lnTo>
                    <a:pt x="22" y="0"/>
                  </a:lnTo>
                  <a:lnTo>
                    <a:pt x="26" y="2"/>
                  </a:lnTo>
                  <a:lnTo>
                    <a:pt x="28" y="10"/>
                  </a:lnTo>
                  <a:lnTo>
                    <a:pt x="26" y="16"/>
                  </a:lnTo>
                  <a:lnTo>
                    <a:pt x="28" y="14"/>
                  </a:lnTo>
                  <a:lnTo>
                    <a:pt x="32" y="18"/>
                  </a:lnTo>
                  <a:lnTo>
                    <a:pt x="34" y="16"/>
                  </a:lnTo>
                  <a:lnTo>
                    <a:pt x="36" y="12"/>
                  </a:lnTo>
                  <a:lnTo>
                    <a:pt x="40" y="14"/>
                  </a:lnTo>
                  <a:lnTo>
                    <a:pt x="40" y="16"/>
                  </a:lnTo>
                  <a:lnTo>
                    <a:pt x="42" y="18"/>
                  </a:lnTo>
                  <a:lnTo>
                    <a:pt x="42" y="22"/>
                  </a:lnTo>
                  <a:lnTo>
                    <a:pt x="38" y="28"/>
                  </a:lnTo>
                  <a:lnTo>
                    <a:pt x="46" y="30"/>
                  </a:lnTo>
                  <a:lnTo>
                    <a:pt x="50" y="34"/>
                  </a:lnTo>
                  <a:lnTo>
                    <a:pt x="54" y="36"/>
                  </a:lnTo>
                  <a:lnTo>
                    <a:pt x="54" y="42"/>
                  </a:lnTo>
                  <a:lnTo>
                    <a:pt x="52" y="46"/>
                  </a:lnTo>
                  <a:lnTo>
                    <a:pt x="52" y="56"/>
                  </a:lnTo>
                  <a:lnTo>
                    <a:pt x="40" y="52"/>
                  </a:lnTo>
                  <a:lnTo>
                    <a:pt x="28" y="46"/>
                  </a:lnTo>
                  <a:lnTo>
                    <a:pt x="14" y="32"/>
                  </a:lnTo>
                  <a:lnTo>
                    <a:pt x="8" y="30"/>
                  </a:lnTo>
                  <a:lnTo>
                    <a:pt x="0" y="20"/>
                  </a:lnTo>
                  <a:lnTo>
                    <a:pt x="0"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3" name="Freeform 345"/>
            <p:cNvSpPr>
              <a:spLocks/>
            </p:cNvSpPr>
            <p:nvPr/>
          </p:nvSpPr>
          <p:spPr bwMode="auto">
            <a:xfrm>
              <a:off x="4348163" y="4233863"/>
              <a:ext cx="44450" cy="107950"/>
            </a:xfrm>
            <a:custGeom>
              <a:avLst/>
              <a:gdLst/>
              <a:ahLst/>
              <a:cxnLst>
                <a:cxn ang="0">
                  <a:pos x="28" y="64"/>
                </a:cxn>
                <a:cxn ang="0">
                  <a:pos x="18" y="68"/>
                </a:cxn>
                <a:cxn ang="0">
                  <a:pos x="12" y="62"/>
                </a:cxn>
                <a:cxn ang="0">
                  <a:pos x="10" y="58"/>
                </a:cxn>
                <a:cxn ang="0">
                  <a:pos x="8" y="24"/>
                </a:cxn>
                <a:cxn ang="0">
                  <a:pos x="6" y="12"/>
                </a:cxn>
                <a:cxn ang="0">
                  <a:pos x="0" y="6"/>
                </a:cxn>
                <a:cxn ang="0">
                  <a:pos x="2" y="2"/>
                </a:cxn>
                <a:cxn ang="0">
                  <a:pos x="0" y="2"/>
                </a:cxn>
                <a:cxn ang="0">
                  <a:pos x="0" y="0"/>
                </a:cxn>
                <a:cxn ang="0">
                  <a:pos x="4" y="2"/>
                </a:cxn>
                <a:cxn ang="0">
                  <a:pos x="8" y="2"/>
                </a:cxn>
                <a:cxn ang="0">
                  <a:pos x="12" y="0"/>
                </a:cxn>
                <a:cxn ang="0">
                  <a:pos x="10" y="10"/>
                </a:cxn>
                <a:cxn ang="0">
                  <a:pos x="16" y="12"/>
                </a:cxn>
                <a:cxn ang="0">
                  <a:pos x="18" y="16"/>
                </a:cxn>
                <a:cxn ang="0">
                  <a:pos x="24" y="32"/>
                </a:cxn>
                <a:cxn ang="0">
                  <a:pos x="24" y="52"/>
                </a:cxn>
                <a:cxn ang="0">
                  <a:pos x="24" y="60"/>
                </a:cxn>
                <a:cxn ang="0">
                  <a:pos x="26" y="64"/>
                </a:cxn>
                <a:cxn ang="0">
                  <a:pos x="28" y="64"/>
                </a:cxn>
                <a:cxn ang="0">
                  <a:pos x="28" y="64"/>
                </a:cxn>
              </a:cxnLst>
              <a:rect l="0" t="0" r="r" b="b"/>
              <a:pathLst>
                <a:path w="28" h="68">
                  <a:moveTo>
                    <a:pt x="28" y="64"/>
                  </a:moveTo>
                  <a:lnTo>
                    <a:pt x="18" y="68"/>
                  </a:lnTo>
                  <a:lnTo>
                    <a:pt x="12" y="62"/>
                  </a:lnTo>
                  <a:lnTo>
                    <a:pt x="10" y="58"/>
                  </a:lnTo>
                  <a:lnTo>
                    <a:pt x="8" y="24"/>
                  </a:lnTo>
                  <a:lnTo>
                    <a:pt x="6" y="12"/>
                  </a:lnTo>
                  <a:lnTo>
                    <a:pt x="0" y="6"/>
                  </a:lnTo>
                  <a:lnTo>
                    <a:pt x="2" y="2"/>
                  </a:lnTo>
                  <a:lnTo>
                    <a:pt x="0" y="2"/>
                  </a:lnTo>
                  <a:lnTo>
                    <a:pt x="0" y="0"/>
                  </a:lnTo>
                  <a:lnTo>
                    <a:pt x="4" y="2"/>
                  </a:lnTo>
                  <a:lnTo>
                    <a:pt x="8" y="2"/>
                  </a:lnTo>
                  <a:lnTo>
                    <a:pt x="12" y="0"/>
                  </a:lnTo>
                  <a:lnTo>
                    <a:pt x="10" y="10"/>
                  </a:lnTo>
                  <a:lnTo>
                    <a:pt x="16" y="12"/>
                  </a:lnTo>
                  <a:lnTo>
                    <a:pt x="18" y="16"/>
                  </a:lnTo>
                  <a:lnTo>
                    <a:pt x="24" y="32"/>
                  </a:lnTo>
                  <a:lnTo>
                    <a:pt x="24" y="52"/>
                  </a:lnTo>
                  <a:lnTo>
                    <a:pt x="24" y="60"/>
                  </a:lnTo>
                  <a:lnTo>
                    <a:pt x="26" y="64"/>
                  </a:lnTo>
                  <a:lnTo>
                    <a:pt x="28" y="64"/>
                  </a:lnTo>
                  <a:lnTo>
                    <a:pt x="28" y="6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4" name="Freeform 346"/>
            <p:cNvSpPr>
              <a:spLocks/>
            </p:cNvSpPr>
            <p:nvPr/>
          </p:nvSpPr>
          <p:spPr bwMode="auto">
            <a:xfrm>
              <a:off x="4030663" y="4195763"/>
              <a:ext cx="155575" cy="120650"/>
            </a:xfrm>
            <a:custGeom>
              <a:avLst/>
              <a:gdLst/>
              <a:ahLst/>
              <a:cxnLst>
                <a:cxn ang="0">
                  <a:pos x="26" y="2"/>
                </a:cxn>
                <a:cxn ang="0">
                  <a:pos x="28" y="4"/>
                </a:cxn>
                <a:cxn ang="0">
                  <a:pos x="50" y="4"/>
                </a:cxn>
                <a:cxn ang="0">
                  <a:pos x="48" y="10"/>
                </a:cxn>
                <a:cxn ang="0">
                  <a:pos x="54" y="8"/>
                </a:cxn>
                <a:cxn ang="0">
                  <a:pos x="64" y="8"/>
                </a:cxn>
                <a:cxn ang="0">
                  <a:pos x="72" y="8"/>
                </a:cxn>
                <a:cxn ang="0">
                  <a:pos x="76" y="4"/>
                </a:cxn>
                <a:cxn ang="0">
                  <a:pos x="80" y="8"/>
                </a:cxn>
                <a:cxn ang="0">
                  <a:pos x="84" y="10"/>
                </a:cxn>
                <a:cxn ang="0">
                  <a:pos x="84" y="14"/>
                </a:cxn>
                <a:cxn ang="0">
                  <a:pos x="88" y="18"/>
                </a:cxn>
                <a:cxn ang="0">
                  <a:pos x="86" y="24"/>
                </a:cxn>
                <a:cxn ang="0">
                  <a:pos x="88" y="24"/>
                </a:cxn>
                <a:cxn ang="0">
                  <a:pos x="90" y="30"/>
                </a:cxn>
                <a:cxn ang="0">
                  <a:pos x="92" y="38"/>
                </a:cxn>
                <a:cxn ang="0">
                  <a:pos x="96" y="46"/>
                </a:cxn>
                <a:cxn ang="0">
                  <a:pos x="98" y="52"/>
                </a:cxn>
                <a:cxn ang="0">
                  <a:pos x="96" y="54"/>
                </a:cxn>
                <a:cxn ang="0">
                  <a:pos x="94" y="58"/>
                </a:cxn>
                <a:cxn ang="0">
                  <a:pos x="90" y="62"/>
                </a:cxn>
                <a:cxn ang="0">
                  <a:pos x="94" y="64"/>
                </a:cxn>
                <a:cxn ang="0">
                  <a:pos x="88" y="72"/>
                </a:cxn>
                <a:cxn ang="0">
                  <a:pos x="82" y="74"/>
                </a:cxn>
                <a:cxn ang="0">
                  <a:pos x="76" y="72"/>
                </a:cxn>
                <a:cxn ang="0">
                  <a:pos x="76" y="68"/>
                </a:cxn>
                <a:cxn ang="0">
                  <a:pos x="70" y="58"/>
                </a:cxn>
                <a:cxn ang="0">
                  <a:pos x="66" y="58"/>
                </a:cxn>
                <a:cxn ang="0">
                  <a:pos x="62" y="58"/>
                </a:cxn>
                <a:cxn ang="0">
                  <a:pos x="58" y="56"/>
                </a:cxn>
                <a:cxn ang="0">
                  <a:pos x="60" y="52"/>
                </a:cxn>
                <a:cxn ang="0">
                  <a:pos x="58" y="46"/>
                </a:cxn>
                <a:cxn ang="0">
                  <a:pos x="56" y="42"/>
                </a:cxn>
                <a:cxn ang="0">
                  <a:pos x="34" y="40"/>
                </a:cxn>
                <a:cxn ang="0">
                  <a:pos x="28" y="50"/>
                </a:cxn>
                <a:cxn ang="0">
                  <a:pos x="18" y="44"/>
                </a:cxn>
                <a:cxn ang="0">
                  <a:pos x="8" y="36"/>
                </a:cxn>
                <a:cxn ang="0">
                  <a:pos x="4" y="28"/>
                </a:cxn>
                <a:cxn ang="0">
                  <a:pos x="0" y="28"/>
                </a:cxn>
                <a:cxn ang="0">
                  <a:pos x="2" y="24"/>
                </a:cxn>
                <a:cxn ang="0">
                  <a:pos x="18" y="14"/>
                </a:cxn>
                <a:cxn ang="0">
                  <a:pos x="16" y="8"/>
                </a:cxn>
                <a:cxn ang="0">
                  <a:pos x="18" y="0"/>
                </a:cxn>
              </a:cxnLst>
              <a:rect l="0" t="0" r="r" b="b"/>
              <a:pathLst>
                <a:path w="98" h="76">
                  <a:moveTo>
                    <a:pt x="18" y="0"/>
                  </a:moveTo>
                  <a:lnTo>
                    <a:pt x="26" y="2"/>
                  </a:lnTo>
                  <a:lnTo>
                    <a:pt x="26" y="4"/>
                  </a:lnTo>
                  <a:lnTo>
                    <a:pt x="28" y="4"/>
                  </a:lnTo>
                  <a:lnTo>
                    <a:pt x="36" y="6"/>
                  </a:lnTo>
                  <a:lnTo>
                    <a:pt x="50" y="4"/>
                  </a:lnTo>
                  <a:lnTo>
                    <a:pt x="48" y="8"/>
                  </a:lnTo>
                  <a:lnTo>
                    <a:pt x="48" y="10"/>
                  </a:lnTo>
                  <a:lnTo>
                    <a:pt x="52" y="10"/>
                  </a:lnTo>
                  <a:lnTo>
                    <a:pt x="54" y="8"/>
                  </a:lnTo>
                  <a:lnTo>
                    <a:pt x="58" y="12"/>
                  </a:lnTo>
                  <a:lnTo>
                    <a:pt x="64" y="8"/>
                  </a:lnTo>
                  <a:lnTo>
                    <a:pt x="72" y="10"/>
                  </a:lnTo>
                  <a:lnTo>
                    <a:pt x="72" y="8"/>
                  </a:lnTo>
                  <a:lnTo>
                    <a:pt x="76" y="6"/>
                  </a:lnTo>
                  <a:lnTo>
                    <a:pt x="76" y="4"/>
                  </a:lnTo>
                  <a:lnTo>
                    <a:pt x="80" y="4"/>
                  </a:lnTo>
                  <a:lnTo>
                    <a:pt x="80" y="8"/>
                  </a:lnTo>
                  <a:lnTo>
                    <a:pt x="82" y="8"/>
                  </a:lnTo>
                  <a:lnTo>
                    <a:pt x="84" y="10"/>
                  </a:lnTo>
                  <a:lnTo>
                    <a:pt x="84" y="16"/>
                  </a:lnTo>
                  <a:lnTo>
                    <a:pt x="84" y="14"/>
                  </a:lnTo>
                  <a:lnTo>
                    <a:pt x="86" y="18"/>
                  </a:lnTo>
                  <a:lnTo>
                    <a:pt x="88" y="18"/>
                  </a:lnTo>
                  <a:lnTo>
                    <a:pt x="90" y="20"/>
                  </a:lnTo>
                  <a:lnTo>
                    <a:pt x="86" y="24"/>
                  </a:lnTo>
                  <a:lnTo>
                    <a:pt x="86" y="26"/>
                  </a:lnTo>
                  <a:lnTo>
                    <a:pt x="88" y="24"/>
                  </a:lnTo>
                  <a:lnTo>
                    <a:pt x="90" y="24"/>
                  </a:lnTo>
                  <a:lnTo>
                    <a:pt x="90" y="30"/>
                  </a:lnTo>
                  <a:lnTo>
                    <a:pt x="94" y="36"/>
                  </a:lnTo>
                  <a:lnTo>
                    <a:pt x="92" y="38"/>
                  </a:lnTo>
                  <a:lnTo>
                    <a:pt x="92" y="44"/>
                  </a:lnTo>
                  <a:lnTo>
                    <a:pt x="96" y="46"/>
                  </a:lnTo>
                  <a:lnTo>
                    <a:pt x="96" y="50"/>
                  </a:lnTo>
                  <a:lnTo>
                    <a:pt x="98" y="52"/>
                  </a:lnTo>
                  <a:lnTo>
                    <a:pt x="94" y="54"/>
                  </a:lnTo>
                  <a:lnTo>
                    <a:pt x="96" y="54"/>
                  </a:lnTo>
                  <a:lnTo>
                    <a:pt x="98" y="60"/>
                  </a:lnTo>
                  <a:lnTo>
                    <a:pt x="94" y="58"/>
                  </a:lnTo>
                  <a:lnTo>
                    <a:pt x="90" y="58"/>
                  </a:lnTo>
                  <a:lnTo>
                    <a:pt x="90" y="62"/>
                  </a:lnTo>
                  <a:lnTo>
                    <a:pt x="94" y="62"/>
                  </a:lnTo>
                  <a:lnTo>
                    <a:pt x="94" y="64"/>
                  </a:lnTo>
                  <a:lnTo>
                    <a:pt x="92" y="70"/>
                  </a:lnTo>
                  <a:lnTo>
                    <a:pt x="88" y="72"/>
                  </a:lnTo>
                  <a:lnTo>
                    <a:pt x="84" y="70"/>
                  </a:lnTo>
                  <a:lnTo>
                    <a:pt x="82" y="74"/>
                  </a:lnTo>
                  <a:lnTo>
                    <a:pt x="80" y="76"/>
                  </a:lnTo>
                  <a:lnTo>
                    <a:pt x="76" y="72"/>
                  </a:lnTo>
                  <a:lnTo>
                    <a:pt x="74" y="74"/>
                  </a:lnTo>
                  <a:lnTo>
                    <a:pt x="76" y="68"/>
                  </a:lnTo>
                  <a:lnTo>
                    <a:pt x="74" y="60"/>
                  </a:lnTo>
                  <a:lnTo>
                    <a:pt x="70" y="58"/>
                  </a:lnTo>
                  <a:lnTo>
                    <a:pt x="68" y="58"/>
                  </a:lnTo>
                  <a:lnTo>
                    <a:pt x="66" y="58"/>
                  </a:lnTo>
                  <a:lnTo>
                    <a:pt x="62" y="60"/>
                  </a:lnTo>
                  <a:lnTo>
                    <a:pt x="62" y="58"/>
                  </a:lnTo>
                  <a:lnTo>
                    <a:pt x="58" y="60"/>
                  </a:lnTo>
                  <a:lnTo>
                    <a:pt x="58" y="56"/>
                  </a:lnTo>
                  <a:lnTo>
                    <a:pt x="60" y="56"/>
                  </a:lnTo>
                  <a:lnTo>
                    <a:pt x="60" y="52"/>
                  </a:lnTo>
                  <a:lnTo>
                    <a:pt x="58" y="50"/>
                  </a:lnTo>
                  <a:lnTo>
                    <a:pt x="58" y="46"/>
                  </a:lnTo>
                  <a:lnTo>
                    <a:pt x="56" y="46"/>
                  </a:lnTo>
                  <a:lnTo>
                    <a:pt x="56" y="42"/>
                  </a:lnTo>
                  <a:lnTo>
                    <a:pt x="50" y="38"/>
                  </a:lnTo>
                  <a:lnTo>
                    <a:pt x="34" y="40"/>
                  </a:lnTo>
                  <a:lnTo>
                    <a:pt x="34" y="44"/>
                  </a:lnTo>
                  <a:lnTo>
                    <a:pt x="28" y="50"/>
                  </a:lnTo>
                  <a:lnTo>
                    <a:pt x="24" y="50"/>
                  </a:lnTo>
                  <a:lnTo>
                    <a:pt x="18" y="44"/>
                  </a:lnTo>
                  <a:lnTo>
                    <a:pt x="16" y="40"/>
                  </a:lnTo>
                  <a:lnTo>
                    <a:pt x="8" y="36"/>
                  </a:lnTo>
                  <a:lnTo>
                    <a:pt x="6" y="30"/>
                  </a:lnTo>
                  <a:lnTo>
                    <a:pt x="4" y="28"/>
                  </a:lnTo>
                  <a:lnTo>
                    <a:pt x="4" y="26"/>
                  </a:lnTo>
                  <a:lnTo>
                    <a:pt x="0" y="28"/>
                  </a:lnTo>
                  <a:lnTo>
                    <a:pt x="0" y="24"/>
                  </a:lnTo>
                  <a:lnTo>
                    <a:pt x="2" y="24"/>
                  </a:lnTo>
                  <a:lnTo>
                    <a:pt x="6" y="18"/>
                  </a:lnTo>
                  <a:lnTo>
                    <a:pt x="18" y="14"/>
                  </a:lnTo>
                  <a:lnTo>
                    <a:pt x="18" y="10"/>
                  </a:lnTo>
                  <a:lnTo>
                    <a:pt x="16" y="8"/>
                  </a:lnTo>
                  <a:lnTo>
                    <a:pt x="18" y="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5" name="Freeform 347"/>
            <p:cNvSpPr>
              <a:spLocks/>
            </p:cNvSpPr>
            <p:nvPr/>
          </p:nvSpPr>
          <p:spPr bwMode="auto">
            <a:xfrm>
              <a:off x="4281488" y="4233863"/>
              <a:ext cx="95250" cy="136525"/>
            </a:xfrm>
            <a:custGeom>
              <a:avLst/>
              <a:gdLst/>
              <a:ahLst/>
              <a:cxnLst>
                <a:cxn ang="0">
                  <a:pos x="60" y="68"/>
                </a:cxn>
                <a:cxn ang="0">
                  <a:pos x="54" y="62"/>
                </a:cxn>
                <a:cxn ang="0">
                  <a:pos x="52" y="58"/>
                </a:cxn>
                <a:cxn ang="0">
                  <a:pos x="50" y="24"/>
                </a:cxn>
                <a:cxn ang="0">
                  <a:pos x="48" y="12"/>
                </a:cxn>
                <a:cxn ang="0">
                  <a:pos x="42" y="6"/>
                </a:cxn>
                <a:cxn ang="0">
                  <a:pos x="44" y="2"/>
                </a:cxn>
                <a:cxn ang="0">
                  <a:pos x="42" y="2"/>
                </a:cxn>
                <a:cxn ang="0">
                  <a:pos x="42" y="0"/>
                </a:cxn>
                <a:cxn ang="0">
                  <a:pos x="32" y="2"/>
                </a:cxn>
                <a:cxn ang="0">
                  <a:pos x="6" y="0"/>
                </a:cxn>
                <a:cxn ang="0">
                  <a:pos x="4" y="4"/>
                </a:cxn>
                <a:cxn ang="0">
                  <a:pos x="6" y="10"/>
                </a:cxn>
                <a:cxn ang="0">
                  <a:pos x="8" y="20"/>
                </a:cxn>
                <a:cxn ang="0">
                  <a:pos x="8" y="24"/>
                </a:cxn>
                <a:cxn ang="0">
                  <a:pos x="6" y="26"/>
                </a:cxn>
                <a:cxn ang="0">
                  <a:pos x="8" y="26"/>
                </a:cxn>
                <a:cxn ang="0">
                  <a:pos x="10" y="38"/>
                </a:cxn>
                <a:cxn ang="0">
                  <a:pos x="6" y="40"/>
                </a:cxn>
                <a:cxn ang="0">
                  <a:pos x="4" y="52"/>
                </a:cxn>
                <a:cxn ang="0">
                  <a:pos x="0" y="56"/>
                </a:cxn>
                <a:cxn ang="0">
                  <a:pos x="0" y="60"/>
                </a:cxn>
                <a:cxn ang="0">
                  <a:pos x="4" y="70"/>
                </a:cxn>
                <a:cxn ang="0">
                  <a:pos x="6" y="72"/>
                </a:cxn>
                <a:cxn ang="0">
                  <a:pos x="8" y="80"/>
                </a:cxn>
                <a:cxn ang="0">
                  <a:pos x="4" y="78"/>
                </a:cxn>
                <a:cxn ang="0">
                  <a:pos x="2" y="80"/>
                </a:cxn>
                <a:cxn ang="0">
                  <a:pos x="16" y="86"/>
                </a:cxn>
                <a:cxn ang="0">
                  <a:pos x="24" y="82"/>
                </a:cxn>
                <a:cxn ang="0">
                  <a:pos x="34" y="78"/>
                </a:cxn>
                <a:cxn ang="0">
                  <a:pos x="46" y="72"/>
                </a:cxn>
                <a:cxn ang="0">
                  <a:pos x="46" y="72"/>
                </a:cxn>
                <a:cxn ang="0">
                  <a:pos x="56" y="72"/>
                </a:cxn>
                <a:cxn ang="0">
                  <a:pos x="60" y="68"/>
                </a:cxn>
                <a:cxn ang="0">
                  <a:pos x="60" y="68"/>
                </a:cxn>
              </a:cxnLst>
              <a:rect l="0" t="0" r="r" b="b"/>
              <a:pathLst>
                <a:path w="60" h="86">
                  <a:moveTo>
                    <a:pt x="60" y="68"/>
                  </a:moveTo>
                  <a:lnTo>
                    <a:pt x="54" y="62"/>
                  </a:lnTo>
                  <a:lnTo>
                    <a:pt x="52" y="58"/>
                  </a:lnTo>
                  <a:lnTo>
                    <a:pt x="50" y="24"/>
                  </a:lnTo>
                  <a:lnTo>
                    <a:pt x="48" y="12"/>
                  </a:lnTo>
                  <a:lnTo>
                    <a:pt x="42" y="6"/>
                  </a:lnTo>
                  <a:lnTo>
                    <a:pt x="44" y="2"/>
                  </a:lnTo>
                  <a:lnTo>
                    <a:pt x="42" y="2"/>
                  </a:lnTo>
                  <a:lnTo>
                    <a:pt x="42" y="0"/>
                  </a:lnTo>
                  <a:lnTo>
                    <a:pt x="32" y="2"/>
                  </a:lnTo>
                  <a:lnTo>
                    <a:pt x="6" y="0"/>
                  </a:lnTo>
                  <a:lnTo>
                    <a:pt x="4" y="4"/>
                  </a:lnTo>
                  <a:lnTo>
                    <a:pt x="6" y="10"/>
                  </a:lnTo>
                  <a:lnTo>
                    <a:pt x="8" y="20"/>
                  </a:lnTo>
                  <a:lnTo>
                    <a:pt x="8" y="24"/>
                  </a:lnTo>
                  <a:lnTo>
                    <a:pt x="6" y="26"/>
                  </a:lnTo>
                  <a:lnTo>
                    <a:pt x="8" y="26"/>
                  </a:lnTo>
                  <a:lnTo>
                    <a:pt x="10" y="38"/>
                  </a:lnTo>
                  <a:lnTo>
                    <a:pt x="6" y="40"/>
                  </a:lnTo>
                  <a:lnTo>
                    <a:pt x="4" y="52"/>
                  </a:lnTo>
                  <a:lnTo>
                    <a:pt x="0" y="56"/>
                  </a:lnTo>
                  <a:lnTo>
                    <a:pt x="0" y="60"/>
                  </a:lnTo>
                  <a:lnTo>
                    <a:pt x="4" y="70"/>
                  </a:lnTo>
                  <a:lnTo>
                    <a:pt x="6" y="72"/>
                  </a:lnTo>
                  <a:lnTo>
                    <a:pt x="8" y="80"/>
                  </a:lnTo>
                  <a:lnTo>
                    <a:pt x="4" y="78"/>
                  </a:lnTo>
                  <a:lnTo>
                    <a:pt x="2" y="80"/>
                  </a:lnTo>
                  <a:lnTo>
                    <a:pt x="16" y="86"/>
                  </a:lnTo>
                  <a:lnTo>
                    <a:pt x="24" y="82"/>
                  </a:lnTo>
                  <a:lnTo>
                    <a:pt x="34" y="78"/>
                  </a:lnTo>
                  <a:lnTo>
                    <a:pt x="46" y="72"/>
                  </a:lnTo>
                  <a:lnTo>
                    <a:pt x="46" y="72"/>
                  </a:lnTo>
                  <a:lnTo>
                    <a:pt x="56" y="72"/>
                  </a:lnTo>
                  <a:lnTo>
                    <a:pt x="60" y="68"/>
                  </a:lnTo>
                  <a:lnTo>
                    <a:pt x="60" y="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6" name="Freeform 348"/>
            <p:cNvSpPr>
              <a:spLocks/>
            </p:cNvSpPr>
            <p:nvPr/>
          </p:nvSpPr>
          <p:spPr bwMode="auto">
            <a:xfrm>
              <a:off x="3992563" y="4173538"/>
              <a:ext cx="63500" cy="15875"/>
            </a:xfrm>
            <a:custGeom>
              <a:avLst/>
              <a:gdLst/>
              <a:ahLst/>
              <a:cxnLst>
                <a:cxn ang="0">
                  <a:pos x="4" y="2"/>
                </a:cxn>
                <a:cxn ang="0">
                  <a:pos x="18" y="2"/>
                </a:cxn>
                <a:cxn ang="0">
                  <a:pos x="20" y="0"/>
                </a:cxn>
                <a:cxn ang="0">
                  <a:pos x="24" y="0"/>
                </a:cxn>
                <a:cxn ang="0">
                  <a:pos x="32" y="4"/>
                </a:cxn>
                <a:cxn ang="0">
                  <a:pos x="40" y="4"/>
                </a:cxn>
                <a:cxn ang="0">
                  <a:pos x="40" y="6"/>
                </a:cxn>
                <a:cxn ang="0">
                  <a:pos x="36" y="8"/>
                </a:cxn>
                <a:cxn ang="0">
                  <a:pos x="22" y="4"/>
                </a:cxn>
                <a:cxn ang="0">
                  <a:pos x="20" y="6"/>
                </a:cxn>
                <a:cxn ang="0">
                  <a:pos x="14" y="6"/>
                </a:cxn>
                <a:cxn ang="0">
                  <a:pos x="14" y="8"/>
                </a:cxn>
                <a:cxn ang="0">
                  <a:pos x="2" y="8"/>
                </a:cxn>
                <a:cxn ang="0">
                  <a:pos x="0" y="10"/>
                </a:cxn>
                <a:cxn ang="0">
                  <a:pos x="0" y="6"/>
                </a:cxn>
                <a:cxn ang="0">
                  <a:pos x="4" y="4"/>
                </a:cxn>
                <a:cxn ang="0">
                  <a:pos x="4" y="2"/>
                </a:cxn>
                <a:cxn ang="0">
                  <a:pos x="4" y="2"/>
                </a:cxn>
              </a:cxnLst>
              <a:rect l="0" t="0" r="r" b="b"/>
              <a:pathLst>
                <a:path w="40" h="10">
                  <a:moveTo>
                    <a:pt x="4" y="2"/>
                  </a:moveTo>
                  <a:lnTo>
                    <a:pt x="18" y="2"/>
                  </a:lnTo>
                  <a:lnTo>
                    <a:pt x="20" y="0"/>
                  </a:lnTo>
                  <a:lnTo>
                    <a:pt x="24" y="0"/>
                  </a:lnTo>
                  <a:lnTo>
                    <a:pt x="32" y="4"/>
                  </a:lnTo>
                  <a:lnTo>
                    <a:pt x="40" y="4"/>
                  </a:lnTo>
                  <a:lnTo>
                    <a:pt x="40" y="6"/>
                  </a:lnTo>
                  <a:lnTo>
                    <a:pt x="36" y="8"/>
                  </a:lnTo>
                  <a:lnTo>
                    <a:pt x="22" y="4"/>
                  </a:lnTo>
                  <a:lnTo>
                    <a:pt x="20" y="6"/>
                  </a:lnTo>
                  <a:lnTo>
                    <a:pt x="14" y="6"/>
                  </a:lnTo>
                  <a:lnTo>
                    <a:pt x="14" y="8"/>
                  </a:lnTo>
                  <a:lnTo>
                    <a:pt x="2" y="8"/>
                  </a:lnTo>
                  <a:lnTo>
                    <a:pt x="0" y="10"/>
                  </a:lnTo>
                  <a:lnTo>
                    <a:pt x="0" y="6"/>
                  </a:lnTo>
                  <a:lnTo>
                    <a:pt x="4"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7" name="Freeform 349"/>
            <p:cNvSpPr>
              <a:spLocks/>
            </p:cNvSpPr>
            <p:nvPr/>
          </p:nvSpPr>
          <p:spPr bwMode="auto">
            <a:xfrm>
              <a:off x="3992563" y="4195763"/>
              <a:ext cx="66675" cy="38100"/>
            </a:xfrm>
            <a:custGeom>
              <a:avLst/>
              <a:gdLst/>
              <a:ahLst/>
              <a:cxnLst>
                <a:cxn ang="0">
                  <a:pos x="24" y="24"/>
                </a:cxn>
                <a:cxn ang="0">
                  <a:pos x="26" y="24"/>
                </a:cxn>
                <a:cxn ang="0">
                  <a:pos x="30" y="18"/>
                </a:cxn>
                <a:cxn ang="0">
                  <a:pos x="42" y="14"/>
                </a:cxn>
                <a:cxn ang="0">
                  <a:pos x="42" y="10"/>
                </a:cxn>
                <a:cxn ang="0">
                  <a:pos x="40" y="8"/>
                </a:cxn>
                <a:cxn ang="0">
                  <a:pos x="42" y="6"/>
                </a:cxn>
                <a:cxn ang="0">
                  <a:pos x="42" y="0"/>
                </a:cxn>
                <a:cxn ang="0">
                  <a:pos x="22" y="2"/>
                </a:cxn>
                <a:cxn ang="0">
                  <a:pos x="14" y="4"/>
                </a:cxn>
                <a:cxn ang="0">
                  <a:pos x="8" y="4"/>
                </a:cxn>
                <a:cxn ang="0">
                  <a:pos x="4" y="6"/>
                </a:cxn>
                <a:cxn ang="0">
                  <a:pos x="0" y="4"/>
                </a:cxn>
                <a:cxn ang="0">
                  <a:pos x="2" y="8"/>
                </a:cxn>
                <a:cxn ang="0">
                  <a:pos x="6" y="10"/>
                </a:cxn>
                <a:cxn ang="0">
                  <a:pos x="8" y="12"/>
                </a:cxn>
                <a:cxn ang="0">
                  <a:pos x="12" y="12"/>
                </a:cxn>
                <a:cxn ang="0">
                  <a:pos x="14" y="16"/>
                </a:cxn>
                <a:cxn ang="0">
                  <a:pos x="26" y="12"/>
                </a:cxn>
                <a:cxn ang="0">
                  <a:pos x="26" y="14"/>
                </a:cxn>
                <a:cxn ang="0">
                  <a:pos x="18" y="16"/>
                </a:cxn>
                <a:cxn ang="0">
                  <a:pos x="20" y="22"/>
                </a:cxn>
                <a:cxn ang="0">
                  <a:pos x="20" y="24"/>
                </a:cxn>
                <a:cxn ang="0">
                  <a:pos x="24" y="24"/>
                </a:cxn>
                <a:cxn ang="0">
                  <a:pos x="24" y="24"/>
                </a:cxn>
                <a:cxn ang="0">
                  <a:pos x="24" y="24"/>
                </a:cxn>
              </a:cxnLst>
              <a:rect l="0" t="0" r="r" b="b"/>
              <a:pathLst>
                <a:path w="42" h="24">
                  <a:moveTo>
                    <a:pt x="24" y="24"/>
                  </a:moveTo>
                  <a:lnTo>
                    <a:pt x="26" y="24"/>
                  </a:lnTo>
                  <a:lnTo>
                    <a:pt x="30" y="18"/>
                  </a:lnTo>
                  <a:lnTo>
                    <a:pt x="42" y="14"/>
                  </a:lnTo>
                  <a:lnTo>
                    <a:pt x="42" y="10"/>
                  </a:lnTo>
                  <a:lnTo>
                    <a:pt x="40" y="8"/>
                  </a:lnTo>
                  <a:lnTo>
                    <a:pt x="42" y="6"/>
                  </a:lnTo>
                  <a:lnTo>
                    <a:pt x="42" y="0"/>
                  </a:lnTo>
                  <a:lnTo>
                    <a:pt x="22" y="2"/>
                  </a:lnTo>
                  <a:lnTo>
                    <a:pt x="14" y="4"/>
                  </a:lnTo>
                  <a:lnTo>
                    <a:pt x="8" y="4"/>
                  </a:lnTo>
                  <a:lnTo>
                    <a:pt x="4" y="6"/>
                  </a:lnTo>
                  <a:lnTo>
                    <a:pt x="0" y="4"/>
                  </a:lnTo>
                  <a:lnTo>
                    <a:pt x="2" y="8"/>
                  </a:lnTo>
                  <a:lnTo>
                    <a:pt x="6" y="10"/>
                  </a:lnTo>
                  <a:lnTo>
                    <a:pt x="8" y="12"/>
                  </a:lnTo>
                  <a:lnTo>
                    <a:pt x="12" y="12"/>
                  </a:lnTo>
                  <a:lnTo>
                    <a:pt x="14" y="16"/>
                  </a:lnTo>
                  <a:lnTo>
                    <a:pt x="26" y="12"/>
                  </a:lnTo>
                  <a:lnTo>
                    <a:pt x="26" y="14"/>
                  </a:lnTo>
                  <a:lnTo>
                    <a:pt x="18" y="16"/>
                  </a:lnTo>
                  <a:lnTo>
                    <a:pt x="20" y="22"/>
                  </a:lnTo>
                  <a:lnTo>
                    <a:pt x="20" y="24"/>
                  </a:lnTo>
                  <a:lnTo>
                    <a:pt x="24" y="24"/>
                  </a:lnTo>
                  <a:lnTo>
                    <a:pt x="24" y="24"/>
                  </a:lnTo>
                  <a:lnTo>
                    <a:pt x="2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8" name="Freeform 350"/>
            <p:cNvSpPr>
              <a:spLocks/>
            </p:cNvSpPr>
            <p:nvPr/>
          </p:nvSpPr>
          <p:spPr bwMode="auto">
            <a:xfrm>
              <a:off x="4068763" y="4256088"/>
              <a:ext cx="63500" cy="63500"/>
            </a:xfrm>
            <a:custGeom>
              <a:avLst/>
              <a:gdLst/>
              <a:ahLst/>
              <a:cxnLst>
                <a:cxn ang="0">
                  <a:pos x="24" y="40"/>
                </a:cxn>
                <a:cxn ang="0">
                  <a:pos x="26" y="36"/>
                </a:cxn>
                <a:cxn ang="0">
                  <a:pos x="36" y="30"/>
                </a:cxn>
                <a:cxn ang="0">
                  <a:pos x="36" y="26"/>
                </a:cxn>
                <a:cxn ang="0">
                  <a:pos x="40" y="24"/>
                </a:cxn>
                <a:cxn ang="0">
                  <a:pos x="38" y="22"/>
                </a:cxn>
                <a:cxn ang="0">
                  <a:pos x="38" y="20"/>
                </a:cxn>
                <a:cxn ang="0">
                  <a:pos x="34" y="22"/>
                </a:cxn>
                <a:cxn ang="0">
                  <a:pos x="34" y="18"/>
                </a:cxn>
                <a:cxn ang="0">
                  <a:pos x="36" y="18"/>
                </a:cxn>
                <a:cxn ang="0">
                  <a:pos x="36" y="14"/>
                </a:cxn>
                <a:cxn ang="0">
                  <a:pos x="34" y="12"/>
                </a:cxn>
                <a:cxn ang="0">
                  <a:pos x="34" y="8"/>
                </a:cxn>
                <a:cxn ang="0">
                  <a:pos x="32" y="8"/>
                </a:cxn>
                <a:cxn ang="0">
                  <a:pos x="32" y="4"/>
                </a:cxn>
                <a:cxn ang="0">
                  <a:pos x="26" y="0"/>
                </a:cxn>
                <a:cxn ang="0">
                  <a:pos x="10" y="2"/>
                </a:cxn>
                <a:cxn ang="0">
                  <a:pos x="10" y="6"/>
                </a:cxn>
                <a:cxn ang="0">
                  <a:pos x="4" y="12"/>
                </a:cxn>
                <a:cxn ang="0">
                  <a:pos x="0" y="12"/>
                </a:cxn>
                <a:cxn ang="0">
                  <a:pos x="0" y="20"/>
                </a:cxn>
                <a:cxn ang="0">
                  <a:pos x="2" y="20"/>
                </a:cxn>
                <a:cxn ang="0">
                  <a:pos x="0" y="20"/>
                </a:cxn>
                <a:cxn ang="0">
                  <a:pos x="0" y="22"/>
                </a:cxn>
                <a:cxn ang="0">
                  <a:pos x="4" y="26"/>
                </a:cxn>
                <a:cxn ang="0">
                  <a:pos x="4" y="28"/>
                </a:cxn>
                <a:cxn ang="0">
                  <a:pos x="10" y="32"/>
                </a:cxn>
                <a:cxn ang="0">
                  <a:pos x="12" y="36"/>
                </a:cxn>
                <a:cxn ang="0">
                  <a:pos x="24" y="40"/>
                </a:cxn>
                <a:cxn ang="0">
                  <a:pos x="24" y="40"/>
                </a:cxn>
              </a:cxnLst>
              <a:rect l="0" t="0" r="r" b="b"/>
              <a:pathLst>
                <a:path w="40" h="40">
                  <a:moveTo>
                    <a:pt x="24" y="40"/>
                  </a:moveTo>
                  <a:lnTo>
                    <a:pt x="26" y="36"/>
                  </a:lnTo>
                  <a:lnTo>
                    <a:pt x="36" y="30"/>
                  </a:lnTo>
                  <a:lnTo>
                    <a:pt x="36" y="26"/>
                  </a:lnTo>
                  <a:lnTo>
                    <a:pt x="40" y="24"/>
                  </a:lnTo>
                  <a:lnTo>
                    <a:pt x="38" y="22"/>
                  </a:lnTo>
                  <a:lnTo>
                    <a:pt x="38" y="20"/>
                  </a:lnTo>
                  <a:lnTo>
                    <a:pt x="34" y="22"/>
                  </a:lnTo>
                  <a:lnTo>
                    <a:pt x="34" y="18"/>
                  </a:lnTo>
                  <a:lnTo>
                    <a:pt x="36" y="18"/>
                  </a:lnTo>
                  <a:lnTo>
                    <a:pt x="36" y="14"/>
                  </a:lnTo>
                  <a:lnTo>
                    <a:pt x="34" y="12"/>
                  </a:lnTo>
                  <a:lnTo>
                    <a:pt x="34" y="8"/>
                  </a:lnTo>
                  <a:lnTo>
                    <a:pt x="32" y="8"/>
                  </a:lnTo>
                  <a:lnTo>
                    <a:pt x="32" y="4"/>
                  </a:lnTo>
                  <a:lnTo>
                    <a:pt x="26" y="0"/>
                  </a:lnTo>
                  <a:lnTo>
                    <a:pt x="10" y="2"/>
                  </a:lnTo>
                  <a:lnTo>
                    <a:pt x="10" y="6"/>
                  </a:lnTo>
                  <a:lnTo>
                    <a:pt x="4" y="12"/>
                  </a:lnTo>
                  <a:lnTo>
                    <a:pt x="0" y="12"/>
                  </a:lnTo>
                  <a:lnTo>
                    <a:pt x="0" y="20"/>
                  </a:lnTo>
                  <a:lnTo>
                    <a:pt x="2" y="20"/>
                  </a:lnTo>
                  <a:lnTo>
                    <a:pt x="0" y="20"/>
                  </a:lnTo>
                  <a:lnTo>
                    <a:pt x="0" y="22"/>
                  </a:lnTo>
                  <a:lnTo>
                    <a:pt x="4" y="26"/>
                  </a:lnTo>
                  <a:lnTo>
                    <a:pt x="4" y="28"/>
                  </a:lnTo>
                  <a:lnTo>
                    <a:pt x="10" y="32"/>
                  </a:lnTo>
                  <a:lnTo>
                    <a:pt x="12" y="36"/>
                  </a:lnTo>
                  <a:lnTo>
                    <a:pt x="24" y="40"/>
                  </a:lnTo>
                  <a:lnTo>
                    <a:pt x="24"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9" name="Freeform 351"/>
            <p:cNvSpPr>
              <a:spLocks/>
            </p:cNvSpPr>
            <p:nvPr/>
          </p:nvSpPr>
          <p:spPr bwMode="auto">
            <a:xfrm>
              <a:off x="3976688" y="4110038"/>
              <a:ext cx="133350" cy="95250"/>
            </a:xfrm>
            <a:custGeom>
              <a:avLst/>
              <a:gdLst/>
              <a:ahLst/>
              <a:cxnLst>
                <a:cxn ang="0">
                  <a:pos x="10" y="58"/>
                </a:cxn>
                <a:cxn ang="0">
                  <a:pos x="10" y="50"/>
                </a:cxn>
                <a:cxn ang="0">
                  <a:pos x="12" y="48"/>
                </a:cxn>
                <a:cxn ang="0">
                  <a:pos x="24" y="48"/>
                </a:cxn>
                <a:cxn ang="0">
                  <a:pos x="24" y="46"/>
                </a:cxn>
                <a:cxn ang="0">
                  <a:pos x="30" y="46"/>
                </a:cxn>
                <a:cxn ang="0">
                  <a:pos x="32" y="44"/>
                </a:cxn>
                <a:cxn ang="0">
                  <a:pos x="46" y="48"/>
                </a:cxn>
                <a:cxn ang="0">
                  <a:pos x="50" y="46"/>
                </a:cxn>
                <a:cxn ang="0">
                  <a:pos x="50" y="44"/>
                </a:cxn>
                <a:cxn ang="0">
                  <a:pos x="42" y="44"/>
                </a:cxn>
                <a:cxn ang="0">
                  <a:pos x="34" y="40"/>
                </a:cxn>
                <a:cxn ang="0">
                  <a:pos x="30" y="40"/>
                </a:cxn>
                <a:cxn ang="0">
                  <a:pos x="28" y="42"/>
                </a:cxn>
                <a:cxn ang="0">
                  <a:pos x="14" y="42"/>
                </a:cxn>
                <a:cxn ang="0">
                  <a:pos x="4" y="28"/>
                </a:cxn>
                <a:cxn ang="0">
                  <a:pos x="2" y="28"/>
                </a:cxn>
                <a:cxn ang="0">
                  <a:pos x="0" y="26"/>
                </a:cxn>
                <a:cxn ang="0">
                  <a:pos x="4" y="26"/>
                </a:cxn>
                <a:cxn ang="0">
                  <a:pos x="8" y="22"/>
                </a:cxn>
                <a:cxn ang="0">
                  <a:pos x="14" y="14"/>
                </a:cxn>
                <a:cxn ang="0">
                  <a:pos x="14" y="8"/>
                </a:cxn>
                <a:cxn ang="0">
                  <a:pos x="16" y="2"/>
                </a:cxn>
                <a:cxn ang="0">
                  <a:pos x="24" y="2"/>
                </a:cxn>
                <a:cxn ang="0">
                  <a:pos x="32" y="0"/>
                </a:cxn>
                <a:cxn ang="0">
                  <a:pos x="42" y="0"/>
                </a:cxn>
                <a:cxn ang="0">
                  <a:pos x="50" y="8"/>
                </a:cxn>
                <a:cxn ang="0">
                  <a:pos x="54" y="8"/>
                </a:cxn>
                <a:cxn ang="0">
                  <a:pos x="58" y="14"/>
                </a:cxn>
                <a:cxn ang="0">
                  <a:pos x="62" y="16"/>
                </a:cxn>
                <a:cxn ang="0">
                  <a:pos x="64" y="20"/>
                </a:cxn>
                <a:cxn ang="0">
                  <a:pos x="62" y="20"/>
                </a:cxn>
                <a:cxn ang="0">
                  <a:pos x="72" y="26"/>
                </a:cxn>
                <a:cxn ang="0">
                  <a:pos x="72" y="32"/>
                </a:cxn>
                <a:cxn ang="0">
                  <a:pos x="74" y="34"/>
                </a:cxn>
                <a:cxn ang="0">
                  <a:pos x="76" y="38"/>
                </a:cxn>
                <a:cxn ang="0">
                  <a:pos x="74" y="42"/>
                </a:cxn>
                <a:cxn ang="0">
                  <a:pos x="76" y="46"/>
                </a:cxn>
                <a:cxn ang="0">
                  <a:pos x="80" y="46"/>
                </a:cxn>
                <a:cxn ang="0">
                  <a:pos x="84" y="52"/>
                </a:cxn>
                <a:cxn ang="0">
                  <a:pos x="84" y="58"/>
                </a:cxn>
                <a:cxn ang="0">
                  <a:pos x="70" y="60"/>
                </a:cxn>
                <a:cxn ang="0">
                  <a:pos x="62" y="58"/>
                </a:cxn>
                <a:cxn ang="0">
                  <a:pos x="60" y="58"/>
                </a:cxn>
                <a:cxn ang="0">
                  <a:pos x="60" y="56"/>
                </a:cxn>
                <a:cxn ang="0">
                  <a:pos x="52" y="54"/>
                </a:cxn>
                <a:cxn ang="0">
                  <a:pos x="32" y="56"/>
                </a:cxn>
                <a:cxn ang="0">
                  <a:pos x="24" y="58"/>
                </a:cxn>
                <a:cxn ang="0">
                  <a:pos x="18" y="58"/>
                </a:cxn>
                <a:cxn ang="0">
                  <a:pos x="14" y="60"/>
                </a:cxn>
                <a:cxn ang="0">
                  <a:pos x="10" y="58"/>
                </a:cxn>
                <a:cxn ang="0">
                  <a:pos x="10" y="58"/>
                </a:cxn>
              </a:cxnLst>
              <a:rect l="0" t="0" r="r" b="b"/>
              <a:pathLst>
                <a:path w="84" h="60">
                  <a:moveTo>
                    <a:pt x="10" y="58"/>
                  </a:moveTo>
                  <a:lnTo>
                    <a:pt x="10" y="50"/>
                  </a:lnTo>
                  <a:lnTo>
                    <a:pt x="12" y="48"/>
                  </a:lnTo>
                  <a:lnTo>
                    <a:pt x="24" y="48"/>
                  </a:lnTo>
                  <a:lnTo>
                    <a:pt x="24" y="46"/>
                  </a:lnTo>
                  <a:lnTo>
                    <a:pt x="30" y="46"/>
                  </a:lnTo>
                  <a:lnTo>
                    <a:pt x="32" y="44"/>
                  </a:lnTo>
                  <a:lnTo>
                    <a:pt x="46" y="48"/>
                  </a:lnTo>
                  <a:lnTo>
                    <a:pt x="50" y="46"/>
                  </a:lnTo>
                  <a:lnTo>
                    <a:pt x="50" y="44"/>
                  </a:lnTo>
                  <a:lnTo>
                    <a:pt x="42" y="44"/>
                  </a:lnTo>
                  <a:lnTo>
                    <a:pt x="34" y="40"/>
                  </a:lnTo>
                  <a:lnTo>
                    <a:pt x="30" y="40"/>
                  </a:lnTo>
                  <a:lnTo>
                    <a:pt x="28" y="42"/>
                  </a:lnTo>
                  <a:lnTo>
                    <a:pt x="14" y="42"/>
                  </a:lnTo>
                  <a:lnTo>
                    <a:pt x="4" y="28"/>
                  </a:lnTo>
                  <a:lnTo>
                    <a:pt x="2" y="28"/>
                  </a:lnTo>
                  <a:lnTo>
                    <a:pt x="0" y="26"/>
                  </a:lnTo>
                  <a:lnTo>
                    <a:pt x="4" y="26"/>
                  </a:lnTo>
                  <a:lnTo>
                    <a:pt x="8" y="22"/>
                  </a:lnTo>
                  <a:lnTo>
                    <a:pt x="14" y="14"/>
                  </a:lnTo>
                  <a:lnTo>
                    <a:pt x="14" y="8"/>
                  </a:lnTo>
                  <a:lnTo>
                    <a:pt x="16" y="2"/>
                  </a:lnTo>
                  <a:lnTo>
                    <a:pt x="24" y="2"/>
                  </a:lnTo>
                  <a:lnTo>
                    <a:pt x="32" y="0"/>
                  </a:lnTo>
                  <a:lnTo>
                    <a:pt x="42" y="0"/>
                  </a:lnTo>
                  <a:lnTo>
                    <a:pt x="50" y="8"/>
                  </a:lnTo>
                  <a:lnTo>
                    <a:pt x="54" y="8"/>
                  </a:lnTo>
                  <a:lnTo>
                    <a:pt x="58" y="14"/>
                  </a:lnTo>
                  <a:lnTo>
                    <a:pt x="62" y="16"/>
                  </a:lnTo>
                  <a:lnTo>
                    <a:pt x="64" y="20"/>
                  </a:lnTo>
                  <a:lnTo>
                    <a:pt x="62" y="20"/>
                  </a:lnTo>
                  <a:lnTo>
                    <a:pt x="72" y="26"/>
                  </a:lnTo>
                  <a:lnTo>
                    <a:pt x="72" y="32"/>
                  </a:lnTo>
                  <a:lnTo>
                    <a:pt x="74" y="34"/>
                  </a:lnTo>
                  <a:lnTo>
                    <a:pt x="76" y="38"/>
                  </a:lnTo>
                  <a:lnTo>
                    <a:pt x="74" y="42"/>
                  </a:lnTo>
                  <a:lnTo>
                    <a:pt x="76" y="46"/>
                  </a:lnTo>
                  <a:lnTo>
                    <a:pt x="80" y="46"/>
                  </a:lnTo>
                  <a:lnTo>
                    <a:pt x="84" y="52"/>
                  </a:lnTo>
                  <a:lnTo>
                    <a:pt x="84" y="58"/>
                  </a:lnTo>
                  <a:lnTo>
                    <a:pt x="70" y="60"/>
                  </a:lnTo>
                  <a:lnTo>
                    <a:pt x="62" y="58"/>
                  </a:lnTo>
                  <a:lnTo>
                    <a:pt x="60" y="58"/>
                  </a:lnTo>
                  <a:lnTo>
                    <a:pt x="60" y="56"/>
                  </a:lnTo>
                  <a:lnTo>
                    <a:pt x="52" y="54"/>
                  </a:lnTo>
                  <a:lnTo>
                    <a:pt x="32" y="56"/>
                  </a:lnTo>
                  <a:lnTo>
                    <a:pt x="24" y="58"/>
                  </a:lnTo>
                  <a:lnTo>
                    <a:pt x="18" y="58"/>
                  </a:lnTo>
                  <a:lnTo>
                    <a:pt x="14" y="60"/>
                  </a:lnTo>
                  <a:lnTo>
                    <a:pt x="10" y="58"/>
                  </a:lnTo>
                  <a:lnTo>
                    <a:pt x="10"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0" name="Freeform 352"/>
            <p:cNvSpPr>
              <a:spLocks/>
            </p:cNvSpPr>
            <p:nvPr/>
          </p:nvSpPr>
          <p:spPr bwMode="auto">
            <a:xfrm>
              <a:off x="4132263" y="3062288"/>
              <a:ext cx="88900" cy="133350"/>
            </a:xfrm>
            <a:custGeom>
              <a:avLst/>
              <a:gdLst/>
              <a:ahLst/>
              <a:cxnLst>
                <a:cxn ang="0">
                  <a:pos x="56" y="28"/>
                </a:cxn>
                <a:cxn ang="0">
                  <a:pos x="54" y="22"/>
                </a:cxn>
                <a:cxn ang="0">
                  <a:pos x="50" y="18"/>
                </a:cxn>
                <a:cxn ang="0">
                  <a:pos x="42" y="20"/>
                </a:cxn>
                <a:cxn ang="0">
                  <a:pos x="38" y="26"/>
                </a:cxn>
                <a:cxn ang="0">
                  <a:pos x="36" y="24"/>
                </a:cxn>
                <a:cxn ang="0">
                  <a:pos x="34" y="20"/>
                </a:cxn>
                <a:cxn ang="0">
                  <a:pos x="30" y="16"/>
                </a:cxn>
                <a:cxn ang="0">
                  <a:pos x="32" y="14"/>
                </a:cxn>
                <a:cxn ang="0">
                  <a:pos x="32" y="12"/>
                </a:cxn>
                <a:cxn ang="0">
                  <a:pos x="36" y="12"/>
                </a:cxn>
                <a:cxn ang="0">
                  <a:pos x="38" y="6"/>
                </a:cxn>
                <a:cxn ang="0">
                  <a:pos x="36" y="0"/>
                </a:cxn>
                <a:cxn ang="0">
                  <a:pos x="30" y="2"/>
                </a:cxn>
                <a:cxn ang="0">
                  <a:pos x="22" y="12"/>
                </a:cxn>
                <a:cxn ang="0">
                  <a:pos x="28" y="14"/>
                </a:cxn>
                <a:cxn ang="0">
                  <a:pos x="28" y="16"/>
                </a:cxn>
                <a:cxn ang="0">
                  <a:pos x="24" y="20"/>
                </a:cxn>
                <a:cxn ang="0">
                  <a:pos x="24" y="22"/>
                </a:cxn>
                <a:cxn ang="0">
                  <a:pos x="8" y="20"/>
                </a:cxn>
                <a:cxn ang="0">
                  <a:pos x="6" y="26"/>
                </a:cxn>
                <a:cxn ang="0">
                  <a:pos x="6" y="28"/>
                </a:cxn>
                <a:cxn ang="0">
                  <a:pos x="2" y="28"/>
                </a:cxn>
                <a:cxn ang="0">
                  <a:pos x="10" y="32"/>
                </a:cxn>
                <a:cxn ang="0">
                  <a:pos x="4" y="38"/>
                </a:cxn>
                <a:cxn ang="0">
                  <a:pos x="6" y="44"/>
                </a:cxn>
                <a:cxn ang="0">
                  <a:pos x="18" y="46"/>
                </a:cxn>
                <a:cxn ang="0">
                  <a:pos x="12" y="50"/>
                </a:cxn>
                <a:cxn ang="0">
                  <a:pos x="12" y="56"/>
                </a:cxn>
                <a:cxn ang="0">
                  <a:pos x="8" y="60"/>
                </a:cxn>
                <a:cxn ang="0">
                  <a:pos x="16" y="58"/>
                </a:cxn>
                <a:cxn ang="0">
                  <a:pos x="20" y="54"/>
                </a:cxn>
                <a:cxn ang="0">
                  <a:pos x="20" y="58"/>
                </a:cxn>
                <a:cxn ang="0">
                  <a:pos x="22" y="58"/>
                </a:cxn>
                <a:cxn ang="0">
                  <a:pos x="10" y="60"/>
                </a:cxn>
                <a:cxn ang="0">
                  <a:pos x="6" y="68"/>
                </a:cxn>
                <a:cxn ang="0">
                  <a:pos x="0" y="68"/>
                </a:cxn>
                <a:cxn ang="0">
                  <a:pos x="0" y="70"/>
                </a:cxn>
                <a:cxn ang="0">
                  <a:pos x="6" y="72"/>
                </a:cxn>
                <a:cxn ang="0">
                  <a:pos x="0" y="76"/>
                </a:cxn>
                <a:cxn ang="0">
                  <a:pos x="8" y="76"/>
                </a:cxn>
                <a:cxn ang="0">
                  <a:pos x="4" y="82"/>
                </a:cxn>
                <a:cxn ang="0">
                  <a:pos x="10" y="78"/>
                </a:cxn>
                <a:cxn ang="0">
                  <a:pos x="10" y="82"/>
                </a:cxn>
                <a:cxn ang="0">
                  <a:pos x="8" y="82"/>
                </a:cxn>
                <a:cxn ang="0">
                  <a:pos x="8" y="84"/>
                </a:cxn>
                <a:cxn ang="0">
                  <a:pos x="14" y="84"/>
                </a:cxn>
                <a:cxn ang="0">
                  <a:pos x="24" y="80"/>
                </a:cxn>
                <a:cxn ang="0">
                  <a:pos x="26" y="78"/>
                </a:cxn>
                <a:cxn ang="0">
                  <a:pos x="26" y="74"/>
                </a:cxn>
                <a:cxn ang="0">
                  <a:pos x="28" y="76"/>
                </a:cxn>
                <a:cxn ang="0">
                  <a:pos x="34" y="74"/>
                </a:cxn>
                <a:cxn ang="0">
                  <a:pos x="36" y="70"/>
                </a:cxn>
                <a:cxn ang="0">
                  <a:pos x="52" y="68"/>
                </a:cxn>
                <a:cxn ang="0">
                  <a:pos x="52" y="64"/>
                </a:cxn>
                <a:cxn ang="0">
                  <a:pos x="56" y="52"/>
                </a:cxn>
                <a:cxn ang="0">
                  <a:pos x="56" y="42"/>
                </a:cxn>
                <a:cxn ang="0">
                  <a:pos x="56" y="38"/>
                </a:cxn>
                <a:cxn ang="0">
                  <a:pos x="54" y="30"/>
                </a:cxn>
                <a:cxn ang="0">
                  <a:pos x="56" y="28"/>
                </a:cxn>
                <a:cxn ang="0">
                  <a:pos x="56" y="28"/>
                </a:cxn>
              </a:cxnLst>
              <a:rect l="0" t="0" r="r" b="b"/>
              <a:pathLst>
                <a:path w="56" h="84">
                  <a:moveTo>
                    <a:pt x="56" y="28"/>
                  </a:moveTo>
                  <a:lnTo>
                    <a:pt x="54" y="22"/>
                  </a:lnTo>
                  <a:lnTo>
                    <a:pt x="50" y="18"/>
                  </a:lnTo>
                  <a:lnTo>
                    <a:pt x="42" y="20"/>
                  </a:lnTo>
                  <a:lnTo>
                    <a:pt x="38" y="26"/>
                  </a:lnTo>
                  <a:lnTo>
                    <a:pt x="36" y="24"/>
                  </a:lnTo>
                  <a:lnTo>
                    <a:pt x="34" y="20"/>
                  </a:lnTo>
                  <a:lnTo>
                    <a:pt x="30" y="16"/>
                  </a:lnTo>
                  <a:lnTo>
                    <a:pt x="32" y="14"/>
                  </a:lnTo>
                  <a:lnTo>
                    <a:pt x="32" y="12"/>
                  </a:lnTo>
                  <a:lnTo>
                    <a:pt x="36" y="12"/>
                  </a:lnTo>
                  <a:lnTo>
                    <a:pt x="38" y="6"/>
                  </a:lnTo>
                  <a:lnTo>
                    <a:pt x="36" y="0"/>
                  </a:lnTo>
                  <a:lnTo>
                    <a:pt x="30" y="2"/>
                  </a:lnTo>
                  <a:lnTo>
                    <a:pt x="22" y="12"/>
                  </a:lnTo>
                  <a:lnTo>
                    <a:pt x="28" y="14"/>
                  </a:lnTo>
                  <a:lnTo>
                    <a:pt x="28" y="16"/>
                  </a:lnTo>
                  <a:lnTo>
                    <a:pt x="24" y="20"/>
                  </a:lnTo>
                  <a:lnTo>
                    <a:pt x="24" y="22"/>
                  </a:lnTo>
                  <a:lnTo>
                    <a:pt x="8" y="20"/>
                  </a:lnTo>
                  <a:lnTo>
                    <a:pt x="6" y="26"/>
                  </a:lnTo>
                  <a:lnTo>
                    <a:pt x="6" y="28"/>
                  </a:lnTo>
                  <a:lnTo>
                    <a:pt x="2" y="28"/>
                  </a:lnTo>
                  <a:lnTo>
                    <a:pt x="10" y="32"/>
                  </a:lnTo>
                  <a:lnTo>
                    <a:pt x="4" y="38"/>
                  </a:lnTo>
                  <a:lnTo>
                    <a:pt x="6" y="44"/>
                  </a:lnTo>
                  <a:lnTo>
                    <a:pt x="18" y="46"/>
                  </a:lnTo>
                  <a:lnTo>
                    <a:pt x="12" y="50"/>
                  </a:lnTo>
                  <a:lnTo>
                    <a:pt x="12" y="56"/>
                  </a:lnTo>
                  <a:lnTo>
                    <a:pt x="8" y="60"/>
                  </a:lnTo>
                  <a:lnTo>
                    <a:pt x="16" y="58"/>
                  </a:lnTo>
                  <a:lnTo>
                    <a:pt x="20" y="54"/>
                  </a:lnTo>
                  <a:lnTo>
                    <a:pt x="20" y="58"/>
                  </a:lnTo>
                  <a:lnTo>
                    <a:pt x="22" y="58"/>
                  </a:lnTo>
                  <a:lnTo>
                    <a:pt x="10" y="60"/>
                  </a:lnTo>
                  <a:lnTo>
                    <a:pt x="6" y="68"/>
                  </a:lnTo>
                  <a:lnTo>
                    <a:pt x="0" y="68"/>
                  </a:lnTo>
                  <a:lnTo>
                    <a:pt x="0" y="70"/>
                  </a:lnTo>
                  <a:lnTo>
                    <a:pt x="6" y="72"/>
                  </a:lnTo>
                  <a:lnTo>
                    <a:pt x="0" y="76"/>
                  </a:lnTo>
                  <a:lnTo>
                    <a:pt x="8" y="76"/>
                  </a:lnTo>
                  <a:lnTo>
                    <a:pt x="4" y="82"/>
                  </a:lnTo>
                  <a:lnTo>
                    <a:pt x="10" y="78"/>
                  </a:lnTo>
                  <a:lnTo>
                    <a:pt x="10" y="82"/>
                  </a:lnTo>
                  <a:lnTo>
                    <a:pt x="8" y="82"/>
                  </a:lnTo>
                  <a:lnTo>
                    <a:pt x="8" y="84"/>
                  </a:lnTo>
                  <a:lnTo>
                    <a:pt x="14" y="84"/>
                  </a:lnTo>
                  <a:lnTo>
                    <a:pt x="24" y="80"/>
                  </a:lnTo>
                  <a:lnTo>
                    <a:pt x="26" y="78"/>
                  </a:lnTo>
                  <a:lnTo>
                    <a:pt x="26" y="74"/>
                  </a:lnTo>
                  <a:lnTo>
                    <a:pt x="28" y="76"/>
                  </a:lnTo>
                  <a:lnTo>
                    <a:pt x="34" y="74"/>
                  </a:lnTo>
                  <a:lnTo>
                    <a:pt x="36" y="70"/>
                  </a:lnTo>
                  <a:lnTo>
                    <a:pt x="52" y="68"/>
                  </a:lnTo>
                  <a:lnTo>
                    <a:pt x="52" y="64"/>
                  </a:lnTo>
                  <a:lnTo>
                    <a:pt x="56" y="52"/>
                  </a:lnTo>
                  <a:lnTo>
                    <a:pt x="56" y="42"/>
                  </a:lnTo>
                  <a:lnTo>
                    <a:pt x="56" y="38"/>
                  </a:lnTo>
                  <a:lnTo>
                    <a:pt x="54" y="30"/>
                  </a:lnTo>
                  <a:lnTo>
                    <a:pt x="56" y="28"/>
                  </a:lnTo>
                  <a:lnTo>
                    <a:pt x="56"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1" name="Freeform 353"/>
            <p:cNvSpPr>
              <a:spLocks/>
            </p:cNvSpPr>
            <p:nvPr/>
          </p:nvSpPr>
          <p:spPr bwMode="auto">
            <a:xfrm>
              <a:off x="2767013" y="4040188"/>
              <a:ext cx="60325" cy="41275"/>
            </a:xfrm>
            <a:custGeom>
              <a:avLst/>
              <a:gdLst/>
              <a:ahLst/>
              <a:cxnLst>
                <a:cxn ang="0">
                  <a:pos x="36" y="26"/>
                </a:cxn>
                <a:cxn ang="0">
                  <a:pos x="36" y="22"/>
                </a:cxn>
                <a:cxn ang="0">
                  <a:pos x="34" y="18"/>
                </a:cxn>
                <a:cxn ang="0">
                  <a:pos x="36" y="16"/>
                </a:cxn>
                <a:cxn ang="0">
                  <a:pos x="38" y="10"/>
                </a:cxn>
                <a:cxn ang="0">
                  <a:pos x="36" y="0"/>
                </a:cxn>
                <a:cxn ang="0">
                  <a:pos x="28" y="2"/>
                </a:cxn>
                <a:cxn ang="0">
                  <a:pos x="20" y="0"/>
                </a:cxn>
                <a:cxn ang="0">
                  <a:pos x="14" y="2"/>
                </a:cxn>
                <a:cxn ang="0">
                  <a:pos x="14" y="4"/>
                </a:cxn>
                <a:cxn ang="0">
                  <a:pos x="22" y="4"/>
                </a:cxn>
                <a:cxn ang="0">
                  <a:pos x="22" y="14"/>
                </a:cxn>
                <a:cxn ang="0">
                  <a:pos x="28" y="16"/>
                </a:cxn>
                <a:cxn ang="0">
                  <a:pos x="26" y="18"/>
                </a:cxn>
                <a:cxn ang="0">
                  <a:pos x="16" y="20"/>
                </a:cxn>
                <a:cxn ang="0">
                  <a:pos x="0" y="18"/>
                </a:cxn>
                <a:cxn ang="0">
                  <a:pos x="0" y="20"/>
                </a:cxn>
                <a:cxn ang="0">
                  <a:pos x="8" y="26"/>
                </a:cxn>
                <a:cxn ang="0">
                  <a:pos x="12" y="22"/>
                </a:cxn>
                <a:cxn ang="0">
                  <a:pos x="22" y="24"/>
                </a:cxn>
                <a:cxn ang="0">
                  <a:pos x="30" y="24"/>
                </a:cxn>
                <a:cxn ang="0">
                  <a:pos x="36" y="26"/>
                </a:cxn>
                <a:cxn ang="0">
                  <a:pos x="36" y="26"/>
                </a:cxn>
              </a:cxnLst>
              <a:rect l="0" t="0" r="r" b="b"/>
              <a:pathLst>
                <a:path w="38" h="26">
                  <a:moveTo>
                    <a:pt x="36" y="26"/>
                  </a:moveTo>
                  <a:lnTo>
                    <a:pt x="36" y="22"/>
                  </a:lnTo>
                  <a:lnTo>
                    <a:pt x="34" y="18"/>
                  </a:lnTo>
                  <a:lnTo>
                    <a:pt x="36" y="16"/>
                  </a:lnTo>
                  <a:lnTo>
                    <a:pt x="38" y="10"/>
                  </a:lnTo>
                  <a:lnTo>
                    <a:pt x="36" y="0"/>
                  </a:lnTo>
                  <a:lnTo>
                    <a:pt x="28" y="2"/>
                  </a:lnTo>
                  <a:lnTo>
                    <a:pt x="20" y="0"/>
                  </a:lnTo>
                  <a:lnTo>
                    <a:pt x="14" y="2"/>
                  </a:lnTo>
                  <a:lnTo>
                    <a:pt x="14" y="4"/>
                  </a:lnTo>
                  <a:lnTo>
                    <a:pt x="22" y="4"/>
                  </a:lnTo>
                  <a:lnTo>
                    <a:pt x="22" y="14"/>
                  </a:lnTo>
                  <a:lnTo>
                    <a:pt x="28" y="16"/>
                  </a:lnTo>
                  <a:lnTo>
                    <a:pt x="26" y="18"/>
                  </a:lnTo>
                  <a:lnTo>
                    <a:pt x="16" y="20"/>
                  </a:lnTo>
                  <a:lnTo>
                    <a:pt x="0" y="18"/>
                  </a:lnTo>
                  <a:lnTo>
                    <a:pt x="0" y="20"/>
                  </a:lnTo>
                  <a:lnTo>
                    <a:pt x="8" y="26"/>
                  </a:lnTo>
                  <a:lnTo>
                    <a:pt x="12" y="22"/>
                  </a:lnTo>
                  <a:lnTo>
                    <a:pt x="22" y="24"/>
                  </a:lnTo>
                  <a:lnTo>
                    <a:pt x="30" y="24"/>
                  </a:lnTo>
                  <a:lnTo>
                    <a:pt x="36" y="26"/>
                  </a:lnTo>
                  <a:lnTo>
                    <a:pt x="36"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2" name="Freeform 354"/>
            <p:cNvSpPr>
              <a:spLocks/>
            </p:cNvSpPr>
            <p:nvPr/>
          </p:nvSpPr>
          <p:spPr bwMode="auto">
            <a:xfrm>
              <a:off x="2820988" y="4040188"/>
              <a:ext cx="73025" cy="50800"/>
            </a:xfrm>
            <a:custGeom>
              <a:avLst/>
              <a:gdLst/>
              <a:ahLst/>
              <a:cxnLst>
                <a:cxn ang="0">
                  <a:pos x="2" y="26"/>
                </a:cxn>
                <a:cxn ang="0">
                  <a:pos x="2" y="30"/>
                </a:cxn>
                <a:cxn ang="0">
                  <a:pos x="6" y="32"/>
                </a:cxn>
                <a:cxn ang="0">
                  <a:pos x="14" y="20"/>
                </a:cxn>
                <a:cxn ang="0">
                  <a:pos x="16" y="22"/>
                </a:cxn>
                <a:cxn ang="0">
                  <a:pos x="18" y="24"/>
                </a:cxn>
                <a:cxn ang="0">
                  <a:pos x="26" y="20"/>
                </a:cxn>
                <a:cxn ang="0">
                  <a:pos x="30" y="20"/>
                </a:cxn>
                <a:cxn ang="0">
                  <a:pos x="44" y="22"/>
                </a:cxn>
                <a:cxn ang="0">
                  <a:pos x="46" y="18"/>
                </a:cxn>
                <a:cxn ang="0">
                  <a:pos x="40" y="12"/>
                </a:cxn>
                <a:cxn ang="0">
                  <a:pos x="32" y="10"/>
                </a:cxn>
                <a:cxn ang="0">
                  <a:pos x="36" y="10"/>
                </a:cxn>
                <a:cxn ang="0">
                  <a:pos x="36" y="8"/>
                </a:cxn>
                <a:cxn ang="0">
                  <a:pos x="28" y="8"/>
                </a:cxn>
                <a:cxn ang="0">
                  <a:pos x="26" y="4"/>
                </a:cxn>
                <a:cxn ang="0">
                  <a:pos x="16" y="0"/>
                </a:cxn>
                <a:cxn ang="0">
                  <a:pos x="2" y="0"/>
                </a:cxn>
                <a:cxn ang="0">
                  <a:pos x="2" y="0"/>
                </a:cxn>
                <a:cxn ang="0">
                  <a:pos x="4" y="10"/>
                </a:cxn>
                <a:cxn ang="0">
                  <a:pos x="2" y="16"/>
                </a:cxn>
                <a:cxn ang="0">
                  <a:pos x="0" y="18"/>
                </a:cxn>
                <a:cxn ang="0">
                  <a:pos x="2" y="22"/>
                </a:cxn>
                <a:cxn ang="0">
                  <a:pos x="2" y="26"/>
                </a:cxn>
                <a:cxn ang="0">
                  <a:pos x="2" y="26"/>
                </a:cxn>
              </a:cxnLst>
              <a:rect l="0" t="0" r="r" b="b"/>
              <a:pathLst>
                <a:path w="46" h="32">
                  <a:moveTo>
                    <a:pt x="2" y="26"/>
                  </a:moveTo>
                  <a:lnTo>
                    <a:pt x="2" y="30"/>
                  </a:lnTo>
                  <a:lnTo>
                    <a:pt x="6" y="32"/>
                  </a:lnTo>
                  <a:lnTo>
                    <a:pt x="14" y="20"/>
                  </a:lnTo>
                  <a:lnTo>
                    <a:pt x="16" y="22"/>
                  </a:lnTo>
                  <a:lnTo>
                    <a:pt x="18" y="24"/>
                  </a:lnTo>
                  <a:lnTo>
                    <a:pt x="26" y="20"/>
                  </a:lnTo>
                  <a:lnTo>
                    <a:pt x="30" y="20"/>
                  </a:lnTo>
                  <a:lnTo>
                    <a:pt x="44" y="22"/>
                  </a:lnTo>
                  <a:lnTo>
                    <a:pt x="46" y="18"/>
                  </a:lnTo>
                  <a:lnTo>
                    <a:pt x="40" y="12"/>
                  </a:lnTo>
                  <a:lnTo>
                    <a:pt x="32" y="10"/>
                  </a:lnTo>
                  <a:lnTo>
                    <a:pt x="36" y="10"/>
                  </a:lnTo>
                  <a:lnTo>
                    <a:pt x="36" y="8"/>
                  </a:lnTo>
                  <a:lnTo>
                    <a:pt x="28" y="8"/>
                  </a:lnTo>
                  <a:lnTo>
                    <a:pt x="26" y="4"/>
                  </a:lnTo>
                  <a:lnTo>
                    <a:pt x="16" y="0"/>
                  </a:lnTo>
                  <a:lnTo>
                    <a:pt x="2" y="0"/>
                  </a:lnTo>
                  <a:lnTo>
                    <a:pt x="2" y="0"/>
                  </a:lnTo>
                  <a:lnTo>
                    <a:pt x="4" y="10"/>
                  </a:lnTo>
                  <a:lnTo>
                    <a:pt x="2" y="16"/>
                  </a:lnTo>
                  <a:lnTo>
                    <a:pt x="0" y="18"/>
                  </a:lnTo>
                  <a:lnTo>
                    <a:pt x="2" y="22"/>
                  </a:lnTo>
                  <a:lnTo>
                    <a:pt x="2" y="26"/>
                  </a:lnTo>
                  <a:lnTo>
                    <a:pt x="2"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3" name="Freeform 355"/>
            <p:cNvSpPr>
              <a:spLocks/>
            </p:cNvSpPr>
            <p:nvPr/>
          </p:nvSpPr>
          <p:spPr bwMode="auto">
            <a:xfrm>
              <a:off x="2586038" y="4265613"/>
              <a:ext cx="120650" cy="50800"/>
            </a:xfrm>
            <a:custGeom>
              <a:avLst/>
              <a:gdLst/>
              <a:ahLst/>
              <a:cxnLst>
                <a:cxn ang="0">
                  <a:pos x="68" y="30"/>
                </a:cxn>
                <a:cxn ang="0">
                  <a:pos x="70" y="26"/>
                </a:cxn>
                <a:cxn ang="0">
                  <a:pos x="72" y="26"/>
                </a:cxn>
                <a:cxn ang="0">
                  <a:pos x="76" y="22"/>
                </a:cxn>
                <a:cxn ang="0">
                  <a:pos x="74" y="16"/>
                </a:cxn>
                <a:cxn ang="0">
                  <a:pos x="74" y="12"/>
                </a:cxn>
                <a:cxn ang="0">
                  <a:pos x="64" y="4"/>
                </a:cxn>
                <a:cxn ang="0">
                  <a:pos x="50" y="0"/>
                </a:cxn>
                <a:cxn ang="0">
                  <a:pos x="44" y="0"/>
                </a:cxn>
                <a:cxn ang="0">
                  <a:pos x="42" y="6"/>
                </a:cxn>
                <a:cxn ang="0">
                  <a:pos x="40" y="6"/>
                </a:cxn>
                <a:cxn ang="0">
                  <a:pos x="40" y="4"/>
                </a:cxn>
                <a:cxn ang="0">
                  <a:pos x="38" y="4"/>
                </a:cxn>
                <a:cxn ang="0">
                  <a:pos x="24" y="10"/>
                </a:cxn>
                <a:cxn ang="0">
                  <a:pos x="16" y="8"/>
                </a:cxn>
                <a:cxn ang="0">
                  <a:pos x="10" y="8"/>
                </a:cxn>
                <a:cxn ang="0">
                  <a:pos x="8" y="2"/>
                </a:cxn>
                <a:cxn ang="0">
                  <a:pos x="4" y="0"/>
                </a:cxn>
                <a:cxn ang="0">
                  <a:pos x="2" y="0"/>
                </a:cxn>
                <a:cxn ang="0">
                  <a:pos x="0" y="2"/>
                </a:cxn>
                <a:cxn ang="0">
                  <a:pos x="0" y="6"/>
                </a:cxn>
                <a:cxn ang="0">
                  <a:pos x="4" y="8"/>
                </a:cxn>
                <a:cxn ang="0">
                  <a:pos x="2" y="14"/>
                </a:cxn>
                <a:cxn ang="0">
                  <a:pos x="0" y="16"/>
                </a:cxn>
                <a:cxn ang="0">
                  <a:pos x="0" y="20"/>
                </a:cxn>
                <a:cxn ang="0">
                  <a:pos x="2" y="16"/>
                </a:cxn>
                <a:cxn ang="0">
                  <a:pos x="16" y="20"/>
                </a:cxn>
                <a:cxn ang="0">
                  <a:pos x="22" y="26"/>
                </a:cxn>
                <a:cxn ang="0">
                  <a:pos x="26" y="24"/>
                </a:cxn>
                <a:cxn ang="0">
                  <a:pos x="28" y="32"/>
                </a:cxn>
                <a:cxn ang="0">
                  <a:pos x="32" y="32"/>
                </a:cxn>
                <a:cxn ang="0">
                  <a:pos x="38" y="28"/>
                </a:cxn>
                <a:cxn ang="0">
                  <a:pos x="34" y="22"/>
                </a:cxn>
                <a:cxn ang="0">
                  <a:pos x="34" y="20"/>
                </a:cxn>
                <a:cxn ang="0">
                  <a:pos x="40" y="16"/>
                </a:cxn>
                <a:cxn ang="0">
                  <a:pos x="46" y="10"/>
                </a:cxn>
                <a:cxn ang="0">
                  <a:pos x="50" y="8"/>
                </a:cxn>
                <a:cxn ang="0">
                  <a:pos x="58" y="12"/>
                </a:cxn>
                <a:cxn ang="0">
                  <a:pos x="60" y="16"/>
                </a:cxn>
                <a:cxn ang="0">
                  <a:pos x="64" y="14"/>
                </a:cxn>
                <a:cxn ang="0">
                  <a:pos x="66" y="16"/>
                </a:cxn>
                <a:cxn ang="0">
                  <a:pos x="62" y="18"/>
                </a:cxn>
                <a:cxn ang="0">
                  <a:pos x="62" y="22"/>
                </a:cxn>
                <a:cxn ang="0">
                  <a:pos x="64" y="26"/>
                </a:cxn>
                <a:cxn ang="0">
                  <a:pos x="68" y="30"/>
                </a:cxn>
                <a:cxn ang="0">
                  <a:pos x="68" y="30"/>
                </a:cxn>
              </a:cxnLst>
              <a:rect l="0" t="0" r="r" b="b"/>
              <a:pathLst>
                <a:path w="76" h="32">
                  <a:moveTo>
                    <a:pt x="68" y="30"/>
                  </a:moveTo>
                  <a:lnTo>
                    <a:pt x="70" y="26"/>
                  </a:lnTo>
                  <a:lnTo>
                    <a:pt x="72" y="26"/>
                  </a:lnTo>
                  <a:lnTo>
                    <a:pt x="76" y="22"/>
                  </a:lnTo>
                  <a:lnTo>
                    <a:pt x="74" y="16"/>
                  </a:lnTo>
                  <a:lnTo>
                    <a:pt x="74" y="12"/>
                  </a:lnTo>
                  <a:lnTo>
                    <a:pt x="64" y="4"/>
                  </a:lnTo>
                  <a:lnTo>
                    <a:pt x="50" y="0"/>
                  </a:lnTo>
                  <a:lnTo>
                    <a:pt x="44" y="0"/>
                  </a:lnTo>
                  <a:lnTo>
                    <a:pt x="42" y="6"/>
                  </a:lnTo>
                  <a:lnTo>
                    <a:pt x="40" y="6"/>
                  </a:lnTo>
                  <a:lnTo>
                    <a:pt x="40" y="4"/>
                  </a:lnTo>
                  <a:lnTo>
                    <a:pt x="38" y="4"/>
                  </a:lnTo>
                  <a:lnTo>
                    <a:pt x="24" y="10"/>
                  </a:lnTo>
                  <a:lnTo>
                    <a:pt x="16" y="8"/>
                  </a:lnTo>
                  <a:lnTo>
                    <a:pt x="10" y="8"/>
                  </a:lnTo>
                  <a:lnTo>
                    <a:pt x="8" y="2"/>
                  </a:lnTo>
                  <a:lnTo>
                    <a:pt x="4" y="0"/>
                  </a:lnTo>
                  <a:lnTo>
                    <a:pt x="2" y="0"/>
                  </a:lnTo>
                  <a:lnTo>
                    <a:pt x="0" y="2"/>
                  </a:lnTo>
                  <a:lnTo>
                    <a:pt x="0" y="6"/>
                  </a:lnTo>
                  <a:lnTo>
                    <a:pt x="4" y="8"/>
                  </a:lnTo>
                  <a:lnTo>
                    <a:pt x="2" y="14"/>
                  </a:lnTo>
                  <a:lnTo>
                    <a:pt x="0" y="16"/>
                  </a:lnTo>
                  <a:lnTo>
                    <a:pt x="0" y="20"/>
                  </a:lnTo>
                  <a:lnTo>
                    <a:pt x="2" y="16"/>
                  </a:lnTo>
                  <a:lnTo>
                    <a:pt x="16" y="20"/>
                  </a:lnTo>
                  <a:lnTo>
                    <a:pt x="22" y="26"/>
                  </a:lnTo>
                  <a:lnTo>
                    <a:pt x="26" y="24"/>
                  </a:lnTo>
                  <a:lnTo>
                    <a:pt x="28" y="32"/>
                  </a:lnTo>
                  <a:lnTo>
                    <a:pt x="32" y="32"/>
                  </a:lnTo>
                  <a:lnTo>
                    <a:pt x="38" y="28"/>
                  </a:lnTo>
                  <a:lnTo>
                    <a:pt x="34" y="22"/>
                  </a:lnTo>
                  <a:lnTo>
                    <a:pt x="34" y="20"/>
                  </a:lnTo>
                  <a:lnTo>
                    <a:pt x="40" y="16"/>
                  </a:lnTo>
                  <a:lnTo>
                    <a:pt x="46" y="10"/>
                  </a:lnTo>
                  <a:lnTo>
                    <a:pt x="50" y="8"/>
                  </a:lnTo>
                  <a:lnTo>
                    <a:pt x="58" y="12"/>
                  </a:lnTo>
                  <a:lnTo>
                    <a:pt x="60" y="16"/>
                  </a:lnTo>
                  <a:lnTo>
                    <a:pt x="64" y="14"/>
                  </a:lnTo>
                  <a:lnTo>
                    <a:pt x="66" y="16"/>
                  </a:lnTo>
                  <a:lnTo>
                    <a:pt x="62" y="18"/>
                  </a:lnTo>
                  <a:lnTo>
                    <a:pt x="62" y="22"/>
                  </a:lnTo>
                  <a:lnTo>
                    <a:pt x="64" y="26"/>
                  </a:lnTo>
                  <a:lnTo>
                    <a:pt x="68" y="30"/>
                  </a:lnTo>
                  <a:lnTo>
                    <a:pt x="6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4" name="Freeform 356"/>
            <p:cNvSpPr>
              <a:spLocks/>
            </p:cNvSpPr>
            <p:nvPr/>
          </p:nvSpPr>
          <p:spPr bwMode="auto">
            <a:xfrm>
              <a:off x="2433638" y="4160838"/>
              <a:ext cx="50800" cy="25400"/>
            </a:xfrm>
            <a:custGeom>
              <a:avLst/>
              <a:gdLst/>
              <a:ahLst/>
              <a:cxnLst>
                <a:cxn ang="0">
                  <a:pos x="0" y="10"/>
                </a:cxn>
                <a:cxn ang="0">
                  <a:pos x="2" y="6"/>
                </a:cxn>
                <a:cxn ang="0">
                  <a:pos x="8" y="4"/>
                </a:cxn>
                <a:cxn ang="0">
                  <a:pos x="8" y="0"/>
                </a:cxn>
                <a:cxn ang="0">
                  <a:pos x="14" y="0"/>
                </a:cxn>
                <a:cxn ang="0">
                  <a:pos x="22" y="8"/>
                </a:cxn>
                <a:cxn ang="0">
                  <a:pos x="26" y="6"/>
                </a:cxn>
                <a:cxn ang="0">
                  <a:pos x="30" y="8"/>
                </a:cxn>
                <a:cxn ang="0">
                  <a:pos x="30" y="10"/>
                </a:cxn>
                <a:cxn ang="0">
                  <a:pos x="32" y="14"/>
                </a:cxn>
                <a:cxn ang="0">
                  <a:pos x="26" y="16"/>
                </a:cxn>
                <a:cxn ang="0">
                  <a:pos x="20" y="16"/>
                </a:cxn>
                <a:cxn ang="0">
                  <a:pos x="6" y="12"/>
                </a:cxn>
                <a:cxn ang="0">
                  <a:pos x="0" y="10"/>
                </a:cxn>
                <a:cxn ang="0">
                  <a:pos x="0" y="10"/>
                </a:cxn>
              </a:cxnLst>
              <a:rect l="0" t="0" r="r" b="b"/>
              <a:pathLst>
                <a:path w="32" h="16">
                  <a:moveTo>
                    <a:pt x="0" y="10"/>
                  </a:moveTo>
                  <a:lnTo>
                    <a:pt x="2" y="6"/>
                  </a:lnTo>
                  <a:lnTo>
                    <a:pt x="8" y="4"/>
                  </a:lnTo>
                  <a:lnTo>
                    <a:pt x="8" y="0"/>
                  </a:lnTo>
                  <a:lnTo>
                    <a:pt x="14" y="0"/>
                  </a:lnTo>
                  <a:lnTo>
                    <a:pt x="22" y="8"/>
                  </a:lnTo>
                  <a:lnTo>
                    <a:pt x="26" y="6"/>
                  </a:lnTo>
                  <a:lnTo>
                    <a:pt x="30" y="8"/>
                  </a:lnTo>
                  <a:lnTo>
                    <a:pt x="30" y="10"/>
                  </a:lnTo>
                  <a:lnTo>
                    <a:pt x="32" y="14"/>
                  </a:lnTo>
                  <a:lnTo>
                    <a:pt x="26" y="16"/>
                  </a:lnTo>
                  <a:lnTo>
                    <a:pt x="20" y="16"/>
                  </a:lnTo>
                  <a:lnTo>
                    <a:pt x="6" y="12"/>
                  </a:lnTo>
                  <a:lnTo>
                    <a:pt x="0" y="10"/>
                  </a:lnTo>
                  <a:lnTo>
                    <a:pt x="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5" name="Freeform 357"/>
            <p:cNvSpPr>
              <a:spLocks/>
            </p:cNvSpPr>
            <p:nvPr/>
          </p:nvSpPr>
          <p:spPr bwMode="auto">
            <a:xfrm>
              <a:off x="2446338" y="4125913"/>
              <a:ext cx="133350" cy="66675"/>
            </a:xfrm>
            <a:custGeom>
              <a:avLst/>
              <a:gdLst/>
              <a:ahLst/>
              <a:cxnLst>
                <a:cxn ang="0">
                  <a:pos x="84" y="14"/>
                </a:cxn>
                <a:cxn ang="0">
                  <a:pos x="80" y="14"/>
                </a:cxn>
                <a:cxn ang="0">
                  <a:pos x="70" y="20"/>
                </a:cxn>
                <a:cxn ang="0">
                  <a:pos x="66" y="18"/>
                </a:cxn>
                <a:cxn ang="0">
                  <a:pos x="62" y="16"/>
                </a:cxn>
                <a:cxn ang="0">
                  <a:pos x="58" y="24"/>
                </a:cxn>
                <a:cxn ang="0">
                  <a:pos x="56" y="24"/>
                </a:cxn>
                <a:cxn ang="0">
                  <a:pos x="50" y="30"/>
                </a:cxn>
                <a:cxn ang="0">
                  <a:pos x="46" y="28"/>
                </a:cxn>
                <a:cxn ang="0">
                  <a:pos x="42" y="32"/>
                </a:cxn>
                <a:cxn ang="0">
                  <a:pos x="38" y="32"/>
                </a:cxn>
                <a:cxn ang="0">
                  <a:pos x="36" y="36"/>
                </a:cxn>
                <a:cxn ang="0">
                  <a:pos x="34" y="40"/>
                </a:cxn>
                <a:cxn ang="0">
                  <a:pos x="28" y="42"/>
                </a:cxn>
                <a:cxn ang="0">
                  <a:pos x="26" y="36"/>
                </a:cxn>
                <a:cxn ang="0">
                  <a:pos x="24" y="36"/>
                </a:cxn>
                <a:cxn ang="0">
                  <a:pos x="22" y="32"/>
                </a:cxn>
                <a:cxn ang="0">
                  <a:pos x="22" y="30"/>
                </a:cxn>
                <a:cxn ang="0">
                  <a:pos x="18" y="28"/>
                </a:cxn>
                <a:cxn ang="0">
                  <a:pos x="14" y="30"/>
                </a:cxn>
                <a:cxn ang="0">
                  <a:pos x="6" y="22"/>
                </a:cxn>
                <a:cxn ang="0">
                  <a:pos x="0" y="22"/>
                </a:cxn>
                <a:cxn ang="0">
                  <a:pos x="4" y="18"/>
                </a:cxn>
                <a:cxn ang="0">
                  <a:pos x="4" y="14"/>
                </a:cxn>
                <a:cxn ang="0">
                  <a:pos x="14" y="6"/>
                </a:cxn>
                <a:cxn ang="0">
                  <a:pos x="16" y="4"/>
                </a:cxn>
                <a:cxn ang="0">
                  <a:pos x="24" y="2"/>
                </a:cxn>
                <a:cxn ang="0">
                  <a:pos x="36" y="4"/>
                </a:cxn>
                <a:cxn ang="0">
                  <a:pos x="50" y="0"/>
                </a:cxn>
                <a:cxn ang="0">
                  <a:pos x="52" y="2"/>
                </a:cxn>
                <a:cxn ang="0">
                  <a:pos x="60" y="2"/>
                </a:cxn>
                <a:cxn ang="0">
                  <a:pos x="72" y="4"/>
                </a:cxn>
                <a:cxn ang="0">
                  <a:pos x="80" y="10"/>
                </a:cxn>
                <a:cxn ang="0">
                  <a:pos x="84" y="14"/>
                </a:cxn>
                <a:cxn ang="0">
                  <a:pos x="84" y="14"/>
                </a:cxn>
              </a:cxnLst>
              <a:rect l="0" t="0" r="r" b="b"/>
              <a:pathLst>
                <a:path w="84" h="42">
                  <a:moveTo>
                    <a:pt x="84" y="14"/>
                  </a:moveTo>
                  <a:lnTo>
                    <a:pt x="80" y="14"/>
                  </a:lnTo>
                  <a:lnTo>
                    <a:pt x="70" y="20"/>
                  </a:lnTo>
                  <a:lnTo>
                    <a:pt x="66" y="18"/>
                  </a:lnTo>
                  <a:lnTo>
                    <a:pt x="62" y="16"/>
                  </a:lnTo>
                  <a:lnTo>
                    <a:pt x="58" y="24"/>
                  </a:lnTo>
                  <a:lnTo>
                    <a:pt x="56" y="24"/>
                  </a:lnTo>
                  <a:lnTo>
                    <a:pt x="50" y="30"/>
                  </a:lnTo>
                  <a:lnTo>
                    <a:pt x="46" y="28"/>
                  </a:lnTo>
                  <a:lnTo>
                    <a:pt x="42" y="32"/>
                  </a:lnTo>
                  <a:lnTo>
                    <a:pt x="38" y="32"/>
                  </a:lnTo>
                  <a:lnTo>
                    <a:pt x="36" y="36"/>
                  </a:lnTo>
                  <a:lnTo>
                    <a:pt x="34" y="40"/>
                  </a:lnTo>
                  <a:lnTo>
                    <a:pt x="28" y="42"/>
                  </a:lnTo>
                  <a:lnTo>
                    <a:pt x="26" y="36"/>
                  </a:lnTo>
                  <a:lnTo>
                    <a:pt x="24" y="36"/>
                  </a:lnTo>
                  <a:lnTo>
                    <a:pt x="22" y="32"/>
                  </a:lnTo>
                  <a:lnTo>
                    <a:pt x="22" y="30"/>
                  </a:lnTo>
                  <a:lnTo>
                    <a:pt x="18" y="28"/>
                  </a:lnTo>
                  <a:lnTo>
                    <a:pt x="14" y="30"/>
                  </a:lnTo>
                  <a:lnTo>
                    <a:pt x="6" y="22"/>
                  </a:lnTo>
                  <a:lnTo>
                    <a:pt x="0" y="22"/>
                  </a:lnTo>
                  <a:lnTo>
                    <a:pt x="4" y="18"/>
                  </a:lnTo>
                  <a:lnTo>
                    <a:pt x="4" y="14"/>
                  </a:lnTo>
                  <a:lnTo>
                    <a:pt x="14" y="6"/>
                  </a:lnTo>
                  <a:lnTo>
                    <a:pt x="16" y="4"/>
                  </a:lnTo>
                  <a:lnTo>
                    <a:pt x="24" y="2"/>
                  </a:lnTo>
                  <a:lnTo>
                    <a:pt x="36" y="4"/>
                  </a:lnTo>
                  <a:lnTo>
                    <a:pt x="50" y="0"/>
                  </a:lnTo>
                  <a:lnTo>
                    <a:pt x="52" y="2"/>
                  </a:lnTo>
                  <a:lnTo>
                    <a:pt x="60" y="2"/>
                  </a:lnTo>
                  <a:lnTo>
                    <a:pt x="72" y="4"/>
                  </a:lnTo>
                  <a:lnTo>
                    <a:pt x="80" y="10"/>
                  </a:lnTo>
                  <a:lnTo>
                    <a:pt x="84" y="14"/>
                  </a:lnTo>
                  <a:lnTo>
                    <a:pt x="8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6" name="Freeform 358"/>
            <p:cNvSpPr>
              <a:spLocks/>
            </p:cNvSpPr>
            <p:nvPr/>
          </p:nvSpPr>
          <p:spPr bwMode="auto">
            <a:xfrm>
              <a:off x="2522538" y="4230688"/>
              <a:ext cx="69850" cy="60325"/>
            </a:xfrm>
            <a:custGeom>
              <a:avLst/>
              <a:gdLst/>
              <a:ahLst/>
              <a:cxnLst>
                <a:cxn ang="0">
                  <a:pos x="40" y="38"/>
                </a:cxn>
                <a:cxn ang="0">
                  <a:pos x="42" y="36"/>
                </a:cxn>
                <a:cxn ang="0">
                  <a:pos x="44" y="30"/>
                </a:cxn>
                <a:cxn ang="0">
                  <a:pos x="40" y="28"/>
                </a:cxn>
                <a:cxn ang="0">
                  <a:pos x="40" y="24"/>
                </a:cxn>
                <a:cxn ang="0">
                  <a:pos x="42" y="22"/>
                </a:cxn>
                <a:cxn ang="0">
                  <a:pos x="44" y="22"/>
                </a:cxn>
                <a:cxn ang="0">
                  <a:pos x="36" y="14"/>
                </a:cxn>
                <a:cxn ang="0">
                  <a:pos x="30" y="4"/>
                </a:cxn>
                <a:cxn ang="0">
                  <a:pos x="24" y="6"/>
                </a:cxn>
                <a:cxn ang="0">
                  <a:pos x="18" y="2"/>
                </a:cxn>
                <a:cxn ang="0">
                  <a:pos x="12" y="4"/>
                </a:cxn>
                <a:cxn ang="0">
                  <a:pos x="4" y="0"/>
                </a:cxn>
                <a:cxn ang="0">
                  <a:pos x="2" y="2"/>
                </a:cxn>
                <a:cxn ang="0">
                  <a:pos x="0" y="10"/>
                </a:cxn>
                <a:cxn ang="0">
                  <a:pos x="4" y="16"/>
                </a:cxn>
                <a:cxn ang="0">
                  <a:pos x="12" y="22"/>
                </a:cxn>
                <a:cxn ang="0">
                  <a:pos x="12" y="18"/>
                </a:cxn>
                <a:cxn ang="0">
                  <a:pos x="10" y="16"/>
                </a:cxn>
                <a:cxn ang="0">
                  <a:pos x="14" y="16"/>
                </a:cxn>
                <a:cxn ang="0">
                  <a:pos x="20" y="22"/>
                </a:cxn>
                <a:cxn ang="0">
                  <a:pos x="30" y="28"/>
                </a:cxn>
                <a:cxn ang="0">
                  <a:pos x="30" y="36"/>
                </a:cxn>
                <a:cxn ang="0">
                  <a:pos x="34" y="38"/>
                </a:cxn>
                <a:cxn ang="0">
                  <a:pos x="34" y="34"/>
                </a:cxn>
                <a:cxn ang="0">
                  <a:pos x="36" y="34"/>
                </a:cxn>
                <a:cxn ang="0">
                  <a:pos x="40" y="38"/>
                </a:cxn>
                <a:cxn ang="0">
                  <a:pos x="40" y="38"/>
                </a:cxn>
              </a:cxnLst>
              <a:rect l="0" t="0" r="r" b="b"/>
              <a:pathLst>
                <a:path w="44" h="38">
                  <a:moveTo>
                    <a:pt x="40" y="38"/>
                  </a:moveTo>
                  <a:lnTo>
                    <a:pt x="42" y="36"/>
                  </a:lnTo>
                  <a:lnTo>
                    <a:pt x="44" y="30"/>
                  </a:lnTo>
                  <a:lnTo>
                    <a:pt x="40" y="28"/>
                  </a:lnTo>
                  <a:lnTo>
                    <a:pt x="40" y="24"/>
                  </a:lnTo>
                  <a:lnTo>
                    <a:pt x="42" y="22"/>
                  </a:lnTo>
                  <a:lnTo>
                    <a:pt x="44" y="22"/>
                  </a:lnTo>
                  <a:lnTo>
                    <a:pt x="36" y="14"/>
                  </a:lnTo>
                  <a:lnTo>
                    <a:pt x="30" y="4"/>
                  </a:lnTo>
                  <a:lnTo>
                    <a:pt x="24" y="6"/>
                  </a:lnTo>
                  <a:lnTo>
                    <a:pt x="18" y="2"/>
                  </a:lnTo>
                  <a:lnTo>
                    <a:pt x="12" y="4"/>
                  </a:lnTo>
                  <a:lnTo>
                    <a:pt x="4" y="0"/>
                  </a:lnTo>
                  <a:lnTo>
                    <a:pt x="2" y="2"/>
                  </a:lnTo>
                  <a:lnTo>
                    <a:pt x="0" y="10"/>
                  </a:lnTo>
                  <a:lnTo>
                    <a:pt x="4" y="16"/>
                  </a:lnTo>
                  <a:lnTo>
                    <a:pt x="12" y="22"/>
                  </a:lnTo>
                  <a:lnTo>
                    <a:pt x="12" y="18"/>
                  </a:lnTo>
                  <a:lnTo>
                    <a:pt x="10" y="16"/>
                  </a:lnTo>
                  <a:lnTo>
                    <a:pt x="14" y="16"/>
                  </a:lnTo>
                  <a:lnTo>
                    <a:pt x="20" y="22"/>
                  </a:lnTo>
                  <a:lnTo>
                    <a:pt x="30" y="28"/>
                  </a:lnTo>
                  <a:lnTo>
                    <a:pt x="30" y="36"/>
                  </a:lnTo>
                  <a:lnTo>
                    <a:pt x="34" y="38"/>
                  </a:lnTo>
                  <a:lnTo>
                    <a:pt x="34" y="34"/>
                  </a:lnTo>
                  <a:lnTo>
                    <a:pt x="36" y="34"/>
                  </a:lnTo>
                  <a:lnTo>
                    <a:pt x="40" y="38"/>
                  </a:lnTo>
                  <a:lnTo>
                    <a:pt x="4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7" name="Freeform 359"/>
            <p:cNvSpPr>
              <a:spLocks/>
            </p:cNvSpPr>
            <p:nvPr/>
          </p:nvSpPr>
          <p:spPr bwMode="auto">
            <a:xfrm>
              <a:off x="2452688" y="4071938"/>
              <a:ext cx="22225" cy="57150"/>
            </a:xfrm>
            <a:custGeom>
              <a:avLst/>
              <a:gdLst/>
              <a:ahLst/>
              <a:cxnLst>
                <a:cxn ang="0">
                  <a:pos x="4" y="36"/>
                </a:cxn>
                <a:cxn ang="0">
                  <a:pos x="0" y="34"/>
                </a:cxn>
                <a:cxn ang="0">
                  <a:pos x="0" y="8"/>
                </a:cxn>
                <a:cxn ang="0">
                  <a:pos x="4" y="8"/>
                </a:cxn>
                <a:cxn ang="0">
                  <a:pos x="8" y="0"/>
                </a:cxn>
                <a:cxn ang="0">
                  <a:pos x="10" y="0"/>
                </a:cxn>
                <a:cxn ang="0">
                  <a:pos x="14" y="2"/>
                </a:cxn>
                <a:cxn ang="0">
                  <a:pos x="12" y="10"/>
                </a:cxn>
                <a:cxn ang="0">
                  <a:pos x="12" y="22"/>
                </a:cxn>
                <a:cxn ang="0">
                  <a:pos x="10" y="26"/>
                </a:cxn>
                <a:cxn ang="0">
                  <a:pos x="4" y="32"/>
                </a:cxn>
                <a:cxn ang="0">
                  <a:pos x="4" y="36"/>
                </a:cxn>
                <a:cxn ang="0">
                  <a:pos x="4" y="36"/>
                </a:cxn>
              </a:cxnLst>
              <a:rect l="0" t="0" r="r" b="b"/>
              <a:pathLst>
                <a:path w="14" h="36">
                  <a:moveTo>
                    <a:pt x="4" y="36"/>
                  </a:moveTo>
                  <a:lnTo>
                    <a:pt x="0" y="34"/>
                  </a:lnTo>
                  <a:lnTo>
                    <a:pt x="0" y="8"/>
                  </a:lnTo>
                  <a:lnTo>
                    <a:pt x="4" y="8"/>
                  </a:lnTo>
                  <a:lnTo>
                    <a:pt x="8" y="0"/>
                  </a:lnTo>
                  <a:lnTo>
                    <a:pt x="10" y="0"/>
                  </a:lnTo>
                  <a:lnTo>
                    <a:pt x="14" y="2"/>
                  </a:lnTo>
                  <a:lnTo>
                    <a:pt x="12" y="10"/>
                  </a:lnTo>
                  <a:lnTo>
                    <a:pt x="12" y="22"/>
                  </a:lnTo>
                  <a:lnTo>
                    <a:pt x="10" y="26"/>
                  </a:lnTo>
                  <a:lnTo>
                    <a:pt x="4" y="32"/>
                  </a:lnTo>
                  <a:lnTo>
                    <a:pt x="4" y="36"/>
                  </a:lnTo>
                  <a:lnTo>
                    <a:pt x="4"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8" name="Freeform 360"/>
            <p:cNvSpPr>
              <a:spLocks/>
            </p:cNvSpPr>
            <p:nvPr/>
          </p:nvSpPr>
          <p:spPr bwMode="auto">
            <a:xfrm>
              <a:off x="2789238" y="4208463"/>
              <a:ext cx="288925" cy="244475"/>
            </a:xfrm>
            <a:custGeom>
              <a:avLst/>
              <a:gdLst/>
              <a:ahLst/>
              <a:cxnLst>
                <a:cxn ang="0">
                  <a:pos x="20" y="10"/>
                </a:cxn>
                <a:cxn ang="0">
                  <a:pos x="24" y="24"/>
                </a:cxn>
                <a:cxn ang="0">
                  <a:pos x="20" y="34"/>
                </a:cxn>
                <a:cxn ang="0">
                  <a:pos x="24" y="44"/>
                </a:cxn>
                <a:cxn ang="0">
                  <a:pos x="32" y="40"/>
                </a:cxn>
                <a:cxn ang="0">
                  <a:pos x="26" y="26"/>
                </a:cxn>
                <a:cxn ang="0">
                  <a:pos x="34" y="14"/>
                </a:cxn>
                <a:cxn ang="0">
                  <a:pos x="48" y="8"/>
                </a:cxn>
                <a:cxn ang="0">
                  <a:pos x="44" y="2"/>
                </a:cxn>
                <a:cxn ang="0">
                  <a:pos x="48" y="2"/>
                </a:cxn>
                <a:cxn ang="0">
                  <a:pos x="68" y="14"/>
                </a:cxn>
                <a:cxn ang="0">
                  <a:pos x="72" y="24"/>
                </a:cxn>
                <a:cxn ang="0">
                  <a:pos x="104" y="28"/>
                </a:cxn>
                <a:cxn ang="0">
                  <a:pos x="118" y="28"/>
                </a:cxn>
                <a:cxn ang="0">
                  <a:pos x="128" y="24"/>
                </a:cxn>
                <a:cxn ang="0">
                  <a:pos x="122" y="22"/>
                </a:cxn>
                <a:cxn ang="0">
                  <a:pos x="152" y="22"/>
                </a:cxn>
                <a:cxn ang="0">
                  <a:pos x="140" y="24"/>
                </a:cxn>
                <a:cxn ang="0">
                  <a:pos x="144" y="28"/>
                </a:cxn>
                <a:cxn ang="0">
                  <a:pos x="156" y="34"/>
                </a:cxn>
                <a:cxn ang="0">
                  <a:pos x="170" y="48"/>
                </a:cxn>
                <a:cxn ang="0">
                  <a:pos x="166" y="52"/>
                </a:cxn>
                <a:cxn ang="0">
                  <a:pos x="176" y="50"/>
                </a:cxn>
                <a:cxn ang="0">
                  <a:pos x="182" y="56"/>
                </a:cxn>
                <a:cxn ang="0">
                  <a:pos x="168" y="68"/>
                </a:cxn>
                <a:cxn ang="0">
                  <a:pos x="166" y="74"/>
                </a:cxn>
                <a:cxn ang="0">
                  <a:pos x="162" y="82"/>
                </a:cxn>
                <a:cxn ang="0">
                  <a:pos x="172" y="96"/>
                </a:cxn>
                <a:cxn ang="0">
                  <a:pos x="166" y="104"/>
                </a:cxn>
                <a:cxn ang="0">
                  <a:pos x="156" y="108"/>
                </a:cxn>
                <a:cxn ang="0">
                  <a:pos x="140" y="112"/>
                </a:cxn>
                <a:cxn ang="0">
                  <a:pos x="124" y="108"/>
                </a:cxn>
                <a:cxn ang="0">
                  <a:pos x="116" y="112"/>
                </a:cxn>
                <a:cxn ang="0">
                  <a:pos x="122" y="122"/>
                </a:cxn>
                <a:cxn ang="0">
                  <a:pos x="134" y="132"/>
                </a:cxn>
                <a:cxn ang="0">
                  <a:pos x="126" y="138"/>
                </a:cxn>
                <a:cxn ang="0">
                  <a:pos x="108" y="150"/>
                </a:cxn>
                <a:cxn ang="0">
                  <a:pos x="94" y="154"/>
                </a:cxn>
                <a:cxn ang="0">
                  <a:pos x="82" y="134"/>
                </a:cxn>
                <a:cxn ang="0">
                  <a:pos x="82" y="120"/>
                </a:cxn>
                <a:cxn ang="0">
                  <a:pos x="76" y="110"/>
                </a:cxn>
                <a:cxn ang="0">
                  <a:pos x="76" y="94"/>
                </a:cxn>
                <a:cxn ang="0">
                  <a:pos x="78" y="82"/>
                </a:cxn>
                <a:cxn ang="0">
                  <a:pos x="68" y="84"/>
                </a:cxn>
                <a:cxn ang="0">
                  <a:pos x="54" y="82"/>
                </a:cxn>
                <a:cxn ang="0">
                  <a:pos x="38" y="68"/>
                </a:cxn>
                <a:cxn ang="0">
                  <a:pos x="18" y="68"/>
                </a:cxn>
                <a:cxn ang="0">
                  <a:pos x="14" y="54"/>
                </a:cxn>
                <a:cxn ang="0">
                  <a:pos x="6" y="42"/>
                </a:cxn>
                <a:cxn ang="0">
                  <a:pos x="4" y="34"/>
                </a:cxn>
                <a:cxn ang="0">
                  <a:pos x="10" y="18"/>
                </a:cxn>
                <a:cxn ang="0">
                  <a:pos x="28" y="6"/>
                </a:cxn>
              </a:cxnLst>
              <a:rect l="0" t="0" r="r" b="b"/>
              <a:pathLst>
                <a:path w="182" h="154">
                  <a:moveTo>
                    <a:pt x="28" y="6"/>
                  </a:moveTo>
                  <a:lnTo>
                    <a:pt x="20" y="10"/>
                  </a:lnTo>
                  <a:lnTo>
                    <a:pt x="24" y="20"/>
                  </a:lnTo>
                  <a:lnTo>
                    <a:pt x="24" y="24"/>
                  </a:lnTo>
                  <a:lnTo>
                    <a:pt x="18" y="30"/>
                  </a:lnTo>
                  <a:lnTo>
                    <a:pt x="20" y="34"/>
                  </a:lnTo>
                  <a:lnTo>
                    <a:pt x="22" y="38"/>
                  </a:lnTo>
                  <a:lnTo>
                    <a:pt x="24" y="44"/>
                  </a:lnTo>
                  <a:lnTo>
                    <a:pt x="28" y="42"/>
                  </a:lnTo>
                  <a:lnTo>
                    <a:pt x="32" y="40"/>
                  </a:lnTo>
                  <a:lnTo>
                    <a:pt x="32" y="34"/>
                  </a:lnTo>
                  <a:lnTo>
                    <a:pt x="26" y="26"/>
                  </a:lnTo>
                  <a:lnTo>
                    <a:pt x="26" y="20"/>
                  </a:lnTo>
                  <a:lnTo>
                    <a:pt x="34" y="14"/>
                  </a:lnTo>
                  <a:lnTo>
                    <a:pt x="48" y="10"/>
                  </a:lnTo>
                  <a:lnTo>
                    <a:pt x="48" y="8"/>
                  </a:lnTo>
                  <a:lnTo>
                    <a:pt x="42" y="6"/>
                  </a:lnTo>
                  <a:lnTo>
                    <a:pt x="44" y="2"/>
                  </a:lnTo>
                  <a:lnTo>
                    <a:pt x="46" y="0"/>
                  </a:lnTo>
                  <a:lnTo>
                    <a:pt x="48" y="2"/>
                  </a:lnTo>
                  <a:lnTo>
                    <a:pt x="52" y="10"/>
                  </a:lnTo>
                  <a:lnTo>
                    <a:pt x="68" y="14"/>
                  </a:lnTo>
                  <a:lnTo>
                    <a:pt x="70" y="22"/>
                  </a:lnTo>
                  <a:lnTo>
                    <a:pt x="72" y="24"/>
                  </a:lnTo>
                  <a:lnTo>
                    <a:pt x="98" y="22"/>
                  </a:lnTo>
                  <a:lnTo>
                    <a:pt x="104" y="28"/>
                  </a:lnTo>
                  <a:lnTo>
                    <a:pt x="110" y="28"/>
                  </a:lnTo>
                  <a:lnTo>
                    <a:pt x="118" y="28"/>
                  </a:lnTo>
                  <a:lnTo>
                    <a:pt x="122" y="24"/>
                  </a:lnTo>
                  <a:lnTo>
                    <a:pt x="128" y="24"/>
                  </a:lnTo>
                  <a:lnTo>
                    <a:pt x="130" y="22"/>
                  </a:lnTo>
                  <a:lnTo>
                    <a:pt x="122" y="22"/>
                  </a:lnTo>
                  <a:lnTo>
                    <a:pt x="124" y="22"/>
                  </a:lnTo>
                  <a:lnTo>
                    <a:pt x="152" y="22"/>
                  </a:lnTo>
                  <a:lnTo>
                    <a:pt x="148" y="24"/>
                  </a:lnTo>
                  <a:lnTo>
                    <a:pt x="140" y="24"/>
                  </a:lnTo>
                  <a:lnTo>
                    <a:pt x="140" y="26"/>
                  </a:lnTo>
                  <a:lnTo>
                    <a:pt x="144" y="28"/>
                  </a:lnTo>
                  <a:lnTo>
                    <a:pt x="148" y="34"/>
                  </a:lnTo>
                  <a:lnTo>
                    <a:pt x="156" y="34"/>
                  </a:lnTo>
                  <a:lnTo>
                    <a:pt x="166" y="40"/>
                  </a:lnTo>
                  <a:lnTo>
                    <a:pt x="170" y="48"/>
                  </a:lnTo>
                  <a:lnTo>
                    <a:pt x="166" y="50"/>
                  </a:lnTo>
                  <a:lnTo>
                    <a:pt x="166" y="52"/>
                  </a:lnTo>
                  <a:lnTo>
                    <a:pt x="172" y="52"/>
                  </a:lnTo>
                  <a:lnTo>
                    <a:pt x="176" y="50"/>
                  </a:lnTo>
                  <a:lnTo>
                    <a:pt x="182" y="54"/>
                  </a:lnTo>
                  <a:lnTo>
                    <a:pt x="182" y="56"/>
                  </a:lnTo>
                  <a:lnTo>
                    <a:pt x="168" y="62"/>
                  </a:lnTo>
                  <a:lnTo>
                    <a:pt x="168" y="68"/>
                  </a:lnTo>
                  <a:lnTo>
                    <a:pt x="174" y="70"/>
                  </a:lnTo>
                  <a:lnTo>
                    <a:pt x="166" y="74"/>
                  </a:lnTo>
                  <a:lnTo>
                    <a:pt x="166" y="78"/>
                  </a:lnTo>
                  <a:lnTo>
                    <a:pt x="162" y="82"/>
                  </a:lnTo>
                  <a:lnTo>
                    <a:pt x="162" y="84"/>
                  </a:lnTo>
                  <a:lnTo>
                    <a:pt x="172" y="96"/>
                  </a:lnTo>
                  <a:lnTo>
                    <a:pt x="172" y="98"/>
                  </a:lnTo>
                  <a:lnTo>
                    <a:pt x="166" y="104"/>
                  </a:lnTo>
                  <a:lnTo>
                    <a:pt x="162" y="104"/>
                  </a:lnTo>
                  <a:lnTo>
                    <a:pt x="156" y="108"/>
                  </a:lnTo>
                  <a:lnTo>
                    <a:pt x="144" y="110"/>
                  </a:lnTo>
                  <a:lnTo>
                    <a:pt x="140" y="112"/>
                  </a:lnTo>
                  <a:lnTo>
                    <a:pt x="134" y="112"/>
                  </a:lnTo>
                  <a:lnTo>
                    <a:pt x="124" y="108"/>
                  </a:lnTo>
                  <a:lnTo>
                    <a:pt x="116" y="106"/>
                  </a:lnTo>
                  <a:lnTo>
                    <a:pt x="116" y="112"/>
                  </a:lnTo>
                  <a:lnTo>
                    <a:pt x="122" y="116"/>
                  </a:lnTo>
                  <a:lnTo>
                    <a:pt x="122" y="122"/>
                  </a:lnTo>
                  <a:lnTo>
                    <a:pt x="124" y="132"/>
                  </a:lnTo>
                  <a:lnTo>
                    <a:pt x="134" y="132"/>
                  </a:lnTo>
                  <a:lnTo>
                    <a:pt x="134" y="134"/>
                  </a:lnTo>
                  <a:lnTo>
                    <a:pt x="126" y="138"/>
                  </a:lnTo>
                  <a:lnTo>
                    <a:pt x="122" y="144"/>
                  </a:lnTo>
                  <a:lnTo>
                    <a:pt x="108" y="150"/>
                  </a:lnTo>
                  <a:lnTo>
                    <a:pt x="104" y="154"/>
                  </a:lnTo>
                  <a:lnTo>
                    <a:pt x="94" y="154"/>
                  </a:lnTo>
                  <a:lnTo>
                    <a:pt x="88" y="146"/>
                  </a:lnTo>
                  <a:lnTo>
                    <a:pt x="82" y="134"/>
                  </a:lnTo>
                  <a:lnTo>
                    <a:pt x="76" y="128"/>
                  </a:lnTo>
                  <a:lnTo>
                    <a:pt x="82" y="120"/>
                  </a:lnTo>
                  <a:lnTo>
                    <a:pt x="80" y="114"/>
                  </a:lnTo>
                  <a:lnTo>
                    <a:pt x="76" y="110"/>
                  </a:lnTo>
                  <a:lnTo>
                    <a:pt x="74" y="102"/>
                  </a:lnTo>
                  <a:lnTo>
                    <a:pt x="76" y="94"/>
                  </a:lnTo>
                  <a:lnTo>
                    <a:pt x="80" y="84"/>
                  </a:lnTo>
                  <a:lnTo>
                    <a:pt x="78" y="82"/>
                  </a:lnTo>
                  <a:lnTo>
                    <a:pt x="76" y="80"/>
                  </a:lnTo>
                  <a:lnTo>
                    <a:pt x="68" y="84"/>
                  </a:lnTo>
                  <a:lnTo>
                    <a:pt x="60" y="82"/>
                  </a:lnTo>
                  <a:lnTo>
                    <a:pt x="54" y="82"/>
                  </a:lnTo>
                  <a:lnTo>
                    <a:pt x="44" y="72"/>
                  </a:lnTo>
                  <a:lnTo>
                    <a:pt x="38" y="68"/>
                  </a:lnTo>
                  <a:lnTo>
                    <a:pt x="26" y="70"/>
                  </a:lnTo>
                  <a:lnTo>
                    <a:pt x="18" y="68"/>
                  </a:lnTo>
                  <a:lnTo>
                    <a:pt x="14" y="64"/>
                  </a:lnTo>
                  <a:lnTo>
                    <a:pt x="14" y="54"/>
                  </a:lnTo>
                  <a:lnTo>
                    <a:pt x="8" y="48"/>
                  </a:lnTo>
                  <a:lnTo>
                    <a:pt x="6" y="42"/>
                  </a:lnTo>
                  <a:lnTo>
                    <a:pt x="0" y="42"/>
                  </a:lnTo>
                  <a:lnTo>
                    <a:pt x="4" y="34"/>
                  </a:lnTo>
                  <a:lnTo>
                    <a:pt x="8" y="24"/>
                  </a:lnTo>
                  <a:lnTo>
                    <a:pt x="10" y="18"/>
                  </a:lnTo>
                  <a:lnTo>
                    <a:pt x="20" y="8"/>
                  </a:lnTo>
                  <a:lnTo>
                    <a:pt x="28" y="6"/>
                  </a:lnTo>
                  <a:lnTo>
                    <a:pt x="2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9" name="Freeform 361"/>
            <p:cNvSpPr>
              <a:spLocks/>
            </p:cNvSpPr>
            <p:nvPr/>
          </p:nvSpPr>
          <p:spPr bwMode="auto">
            <a:xfrm>
              <a:off x="3113088" y="4344988"/>
              <a:ext cx="88900" cy="85725"/>
            </a:xfrm>
            <a:custGeom>
              <a:avLst/>
              <a:gdLst/>
              <a:ahLst/>
              <a:cxnLst>
                <a:cxn ang="0">
                  <a:pos x="50" y="48"/>
                </a:cxn>
                <a:cxn ang="0">
                  <a:pos x="44" y="44"/>
                </a:cxn>
                <a:cxn ang="0">
                  <a:pos x="38" y="46"/>
                </a:cxn>
                <a:cxn ang="0">
                  <a:pos x="32" y="46"/>
                </a:cxn>
                <a:cxn ang="0">
                  <a:pos x="32" y="46"/>
                </a:cxn>
                <a:cxn ang="0">
                  <a:pos x="30" y="54"/>
                </a:cxn>
                <a:cxn ang="0">
                  <a:pos x="24" y="52"/>
                </a:cxn>
                <a:cxn ang="0">
                  <a:pos x="16" y="46"/>
                </a:cxn>
                <a:cxn ang="0">
                  <a:pos x="12" y="34"/>
                </a:cxn>
                <a:cxn ang="0">
                  <a:pos x="8" y="34"/>
                </a:cxn>
                <a:cxn ang="0">
                  <a:pos x="0" y="24"/>
                </a:cxn>
                <a:cxn ang="0">
                  <a:pos x="4" y="14"/>
                </a:cxn>
                <a:cxn ang="0">
                  <a:pos x="10" y="12"/>
                </a:cxn>
                <a:cxn ang="0">
                  <a:pos x="12" y="8"/>
                </a:cxn>
                <a:cxn ang="0">
                  <a:pos x="12" y="6"/>
                </a:cxn>
                <a:cxn ang="0">
                  <a:pos x="16" y="0"/>
                </a:cxn>
                <a:cxn ang="0">
                  <a:pos x="18" y="0"/>
                </a:cxn>
                <a:cxn ang="0">
                  <a:pos x="24" y="0"/>
                </a:cxn>
                <a:cxn ang="0">
                  <a:pos x="44" y="0"/>
                </a:cxn>
                <a:cxn ang="0">
                  <a:pos x="56" y="2"/>
                </a:cxn>
                <a:cxn ang="0">
                  <a:pos x="56" y="4"/>
                </a:cxn>
                <a:cxn ang="0">
                  <a:pos x="52" y="12"/>
                </a:cxn>
                <a:cxn ang="0">
                  <a:pos x="52" y="22"/>
                </a:cxn>
                <a:cxn ang="0">
                  <a:pos x="56" y="30"/>
                </a:cxn>
                <a:cxn ang="0">
                  <a:pos x="54" y="44"/>
                </a:cxn>
                <a:cxn ang="0">
                  <a:pos x="50" y="48"/>
                </a:cxn>
                <a:cxn ang="0">
                  <a:pos x="50" y="48"/>
                </a:cxn>
              </a:cxnLst>
              <a:rect l="0" t="0" r="r" b="b"/>
              <a:pathLst>
                <a:path w="56" h="54">
                  <a:moveTo>
                    <a:pt x="50" y="48"/>
                  </a:moveTo>
                  <a:lnTo>
                    <a:pt x="44" y="44"/>
                  </a:lnTo>
                  <a:lnTo>
                    <a:pt x="38" y="46"/>
                  </a:lnTo>
                  <a:lnTo>
                    <a:pt x="32" y="46"/>
                  </a:lnTo>
                  <a:lnTo>
                    <a:pt x="32" y="46"/>
                  </a:lnTo>
                  <a:lnTo>
                    <a:pt x="30" y="54"/>
                  </a:lnTo>
                  <a:lnTo>
                    <a:pt x="24" y="52"/>
                  </a:lnTo>
                  <a:lnTo>
                    <a:pt x="16" y="46"/>
                  </a:lnTo>
                  <a:lnTo>
                    <a:pt x="12" y="34"/>
                  </a:lnTo>
                  <a:lnTo>
                    <a:pt x="8" y="34"/>
                  </a:lnTo>
                  <a:lnTo>
                    <a:pt x="0" y="24"/>
                  </a:lnTo>
                  <a:lnTo>
                    <a:pt x="4" y="14"/>
                  </a:lnTo>
                  <a:lnTo>
                    <a:pt x="10" y="12"/>
                  </a:lnTo>
                  <a:lnTo>
                    <a:pt x="12" y="8"/>
                  </a:lnTo>
                  <a:lnTo>
                    <a:pt x="12" y="6"/>
                  </a:lnTo>
                  <a:lnTo>
                    <a:pt x="16" y="0"/>
                  </a:lnTo>
                  <a:lnTo>
                    <a:pt x="18" y="0"/>
                  </a:lnTo>
                  <a:lnTo>
                    <a:pt x="24" y="0"/>
                  </a:lnTo>
                  <a:lnTo>
                    <a:pt x="44" y="0"/>
                  </a:lnTo>
                  <a:lnTo>
                    <a:pt x="56" y="2"/>
                  </a:lnTo>
                  <a:lnTo>
                    <a:pt x="56" y="4"/>
                  </a:lnTo>
                  <a:lnTo>
                    <a:pt x="52" y="12"/>
                  </a:lnTo>
                  <a:lnTo>
                    <a:pt x="52" y="22"/>
                  </a:lnTo>
                  <a:lnTo>
                    <a:pt x="56" y="30"/>
                  </a:lnTo>
                  <a:lnTo>
                    <a:pt x="54" y="44"/>
                  </a:lnTo>
                  <a:lnTo>
                    <a:pt x="50" y="48"/>
                  </a:lnTo>
                  <a:lnTo>
                    <a:pt x="50"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0" name="Freeform 362"/>
            <p:cNvSpPr>
              <a:spLocks/>
            </p:cNvSpPr>
            <p:nvPr/>
          </p:nvSpPr>
          <p:spPr bwMode="auto">
            <a:xfrm>
              <a:off x="3046413" y="4294188"/>
              <a:ext cx="104775" cy="149225"/>
            </a:xfrm>
            <a:custGeom>
              <a:avLst/>
              <a:gdLst/>
              <a:ahLst/>
              <a:cxnLst>
                <a:cxn ang="0">
                  <a:pos x="66" y="84"/>
                </a:cxn>
                <a:cxn ang="0">
                  <a:pos x="60" y="84"/>
                </a:cxn>
                <a:cxn ang="0">
                  <a:pos x="56" y="84"/>
                </a:cxn>
                <a:cxn ang="0">
                  <a:pos x="50" y="88"/>
                </a:cxn>
                <a:cxn ang="0">
                  <a:pos x="40" y="90"/>
                </a:cxn>
                <a:cxn ang="0">
                  <a:pos x="36" y="94"/>
                </a:cxn>
                <a:cxn ang="0">
                  <a:pos x="30" y="92"/>
                </a:cxn>
                <a:cxn ang="0">
                  <a:pos x="26" y="90"/>
                </a:cxn>
                <a:cxn ang="0">
                  <a:pos x="22" y="86"/>
                </a:cxn>
                <a:cxn ang="0">
                  <a:pos x="22" y="80"/>
                </a:cxn>
                <a:cxn ang="0">
                  <a:pos x="20" y="76"/>
                </a:cxn>
                <a:cxn ang="0">
                  <a:pos x="22" y="62"/>
                </a:cxn>
                <a:cxn ang="0">
                  <a:pos x="24" y="58"/>
                </a:cxn>
                <a:cxn ang="0">
                  <a:pos x="22" y="50"/>
                </a:cxn>
                <a:cxn ang="0">
                  <a:pos x="18" y="50"/>
                </a:cxn>
                <a:cxn ang="0">
                  <a:pos x="18" y="44"/>
                </a:cxn>
                <a:cxn ang="0">
                  <a:pos x="16" y="40"/>
                </a:cxn>
                <a:cxn ang="0">
                  <a:pos x="10" y="42"/>
                </a:cxn>
                <a:cxn ang="0">
                  <a:pos x="0" y="30"/>
                </a:cxn>
                <a:cxn ang="0">
                  <a:pos x="0" y="28"/>
                </a:cxn>
                <a:cxn ang="0">
                  <a:pos x="4" y="24"/>
                </a:cxn>
                <a:cxn ang="0">
                  <a:pos x="4" y="20"/>
                </a:cxn>
                <a:cxn ang="0">
                  <a:pos x="12" y="16"/>
                </a:cxn>
                <a:cxn ang="0">
                  <a:pos x="6" y="14"/>
                </a:cxn>
                <a:cxn ang="0">
                  <a:pos x="6" y="8"/>
                </a:cxn>
                <a:cxn ang="0">
                  <a:pos x="20" y="2"/>
                </a:cxn>
                <a:cxn ang="0">
                  <a:pos x="20" y="0"/>
                </a:cxn>
                <a:cxn ang="0">
                  <a:pos x="24" y="0"/>
                </a:cxn>
                <a:cxn ang="0">
                  <a:pos x="34" y="10"/>
                </a:cxn>
                <a:cxn ang="0">
                  <a:pos x="36" y="12"/>
                </a:cxn>
                <a:cxn ang="0">
                  <a:pos x="38" y="20"/>
                </a:cxn>
                <a:cxn ang="0">
                  <a:pos x="38" y="20"/>
                </a:cxn>
                <a:cxn ang="0">
                  <a:pos x="44" y="20"/>
                </a:cxn>
                <a:cxn ang="0">
                  <a:pos x="48" y="22"/>
                </a:cxn>
                <a:cxn ang="0">
                  <a:pos x="54" y="28"/>
                </a:cxn>
                <a:cxn ang="0">
                  <a:pos x="58" y="32"/>
                </a:cxn>
                <a:cxn ang="0">
                  <a:pos x="54" y="38"/>
                </a:cxn>
                <a:cxn ang="0">
                  <a:pos x="54" y="40"/>
                </a:cxn>
                <a:cxn ang="0">
                  <a:pos x="52" y="44"/>
                </a:cxn>
                <a:cxn ang="0">
                  <a:pos x="46" y="46"/>
                </a:cxn>
                <a:cxn ang="0">
                  <a:pos x="42" y="56"/>
                </a:cxn>
                <a:cxn ang="0">
                  <a:pos x="50" y="66"/>
                </a:cxn>
                <a:cxn ang="0">
                  <a:pos x="54" y="66"/>
                </a:cxn>
                <a:cxn ang="0">
                  <a:pos x="58" y="78"/>
                </a:cxn>
                <a:cxn ang="0">
                  <a:pos x="66" y="84"/>
                </a:cxn>
                <a:cxn ang="0">
                  <a:pos x="66" y="84"/>
                </a:cxn>
              </a:cxnLst>
              <a:rect l="0" t="0" r="r" b="b"/>
              <a:pathLst>
                <a:path w="66" h="94">
                  <a:moveTo>
                    <a:pt x="66" y="84"/>
                  </a:moveTo>
                  <a:lnTo>
                    <a:pt x="60" y="84"/>
                  </a:lnTo>
                  <a:lnTo>
                    <a:pt x="56" y="84"/>
                  </a:lnTo>
                  <a:lnTo>
                    <a:pt x="50" y="88"/>
                  </a:lnTo>
                  <a:lnTo>
                    <a:pt x="40" y="90"/>
                  </a:lnTo>
                  <a:lnTo>
                    <a:pt x="36" y="94"/>
                  </a:lnTo>
                  <a:lnTo>
                    <a:pt x="30" y="92"/>
                  </a:lnTo>
                  <a:lnTo>
                    <a:pt x="26" y="90"/>
                  </a:lnTo>
                  <a:lnTo>
                    <a:pt x="22" y="86"/>
                  </a:lnTo>
                  <a:lnTo>
                    <a:pt x="22" y="80"/>
                  </a:lnTo>
                  <a:lnTo>
                    <a:pt x="20" y="76"/>
                  </a:lnTo>
                  <a:lnTo>
                    <a:pt x="22" y="62"/>
                  </a:lnTo>
                  <a:lnTo>
                    <a:pt x="24" y="58"/>
                  </a:lnTo>
                  <a:lnTo>
                    <a:pt x="22" y="50"/>
                  </a:lnTo>
                  <a:lnTo>
                    <a:pt x="18" y="50"/>
                  </a:lnTo>
                  <a:lnTo>
                    <a:pt x="18" y="44"/>
                  </a:lnTo>
                  <a:lnTo>
                    <a:pt x="16" y="40"/>
                  </a:lnTo>
                  <a:lnTo>
                    <a:pt x="10" y="42"/>
                  </a:lnTo>
                  <a:lnTo>
                    <a:pt x="0" y="30"/>
                  </a:lnTo>
                  <a:lnTo>
                    <a:pt x="0" y="28"/>
                  </a:lnTo>
                  <a:lnTo>
                    <a:pt x="4" y="24"/>
                  </a:lnTo>
                  <a:lnTo>
                    <a:pt x="4" y="20"/>
                  </a:lnTo>
                  <a:lnTo>
                    <a:pt x="12" y="16"/>
                  </a:lnTo>
                  <a:lnTo>
                    <a:pt x="6" y="14"/>
                  </a:lnTo>
                  <a:lnTo>
                    <a:pt x="6" y="8"/>
                  </a:lnTo>
                  <a:lnTo>
                    <a:pt x="20" y="2"/>
                  </a:lnTo>
                  <a:lnTo>
                    <a:pt x="20" y="0"/>
                  </a:lnTo>
                  <a:lnTo>
                    <a:pt x="24" y="0"/>
                  </a:lnTo>
                  <a:lnTo>
                    <a:pt x="34" y="10"/>
                  </a:lnTo>
                  <a:lnTo>
                    <a:pt x="36" y="12"/>
                  </a:lnTo>
                  <a:lnTo>
                    <a:pt x="38" y="20"/>
                  </a:lnTo>
                  <a:lnTo>
                    <a:pt x="38" y="20"/>
                  </a:lnTo>
                  <a:lnTo>
                    <a:pt x="44" y="20"/>
                  </a:lnTo>
                  <a:lnTo>
                    <a:pt x="48" y="22"/>
                  </a:lnTo>
                  <a:lnTo>
                    <a:pt x="54" y="28"/>
                  </a:lnTo>
                  <a:lnTo>
                    <a:pt x="58" y="32"/>
                  </a:lnTo>
                  <a:lnTo>
                    <a:pt x="54" y="38"/>
                  </a:lnTo>
                  <a:lnTo>
                    <a:pt x="54" y="40"/>
                  </a:lnTo>
                  <a:lnTo>
                    <a:pt x="52" y="44"/>
                  </a:lnTo>
                  <a:lnTo>
                    <a:pt x="46" y="46"/>
                  </a:lnTo>
                  <a:lnTo>
                    <a:pt x="42" y="56"/>
                  </a:lnTo>
                  <a:lnTo>
                    <a:pt x="50" y="66"/>
                  </a:lnTo>
                  <a:lnTo>
                    <a:pt x="54" y="66"/>
                  </a:lnTo>
                  <a:lnTo>
                    <a:pt x="58" y="78"/>
                  </a:lnTo>
                  <a:lnTo>
                    <a:pt x="66" y="84"/>
                  </a:lnTo>
                  <a:lnTo>
                    <a:pt x="66" y="8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1" name="Freeform 363"/>
            <p:cNvSpPr>
              <a:spLocks/>
            </p:cNvSpPr>
            <p:nvPr/>
          </p:nvSpPr>
          <p:spPr bwMode="auto">
            <a:xfrm>
              <a:off x="3014663" y="4881563"/>
              <a:ext cx="180975" cy="190500"/>
            </a:xfrm>
            <a:custGeom>
              <a:avLst/>
              <a:gdLst/>
              <a:ahLst/>
              <a:cxnLst>
                <a:cxn ang="0">
                  <a:pos x="0" y="44"/>
                </a:cxn>
                <a:cxn ang="0">
                  <a:pos x="6" y="32"/>
                </a:cxn>
                <a:cxn ang="0">
                  <a:pos x="6" y="22"/>
                </a:cxn>
                <a:cxn ang="0">
                  <a:pos x="10" y="14"/>
                </a:cxn>
                <a:cxn ang="0">
                  <a:pos x="12" y="8"/>
                </a:cxn>
                <a:cxn ang="0">
                  <a:pos x="38" y="0"/>
                </a:cxn>
                <a:cxn ang="0">
                  <a:pos x="50" y="0"/>
                </a:cxn>
                <a:cxn ang="0">
                  <a:pos x="56" y="4"/>
                </a:cxn>
                <a:cxn ang="0">
                  <a:pos x="64" y="14"/>
                </a:cxn>
                <a:cxn ang="0">
                  <a:pos x="62" y="14"/>
                </a:cxn>
                <a:cxn ang="0">
                  <a:pos x="64" y="18"/>
                </a:cxn>
                <a:cxn ang="0">
                  <a:pos x="64" y="38"/>
                </a:cxn>
                <a:cxn ang="0">
                  <a:pos x="66" y="40"/>
                </a:cxn>
                <a:cxn ang="0">
                  <a:pos x="76" y="44"/>
                </a:cxn>
                <a:cxn ang="0">
                  <a:pos x="86" y="42"/>
                </a:cxn>
                <a:cxn ang="0">
                  <a:pos x="94" y="44"/>
                </a:cxn>
                <a:cxn ang="0">
                  <a:pos x="96" y="48"/>
                </a:cxn>
                <a:cxn ang="0">
                  <a:pos x="96" y="64"/>
                </a:cxn>
                <a:cxn ang="0">
                  <a:pos x="98" y="66"/>
                </a:cxn>
                <a:cxn ang="0">
                  <a:pos x="102" y="68"/>
                </a:cxn>
                <a:cxn ang="0">
                  <a:pos x="110" y="66"/>
                </a:cxn>
                <a:cxn ang="0">
                  <a:pos x="112" y="68"/>
                </a:cxn>
                <a:cxn ang="0">
                  <a:pos x="114" y="76"/>
                </a:cxn>
                <a:cxn ang="0">
                  <a:pos x="110" y="92"/>
                </a:cxn>
                <a:cxn ang="0">
                  <a:pos x="108" y="106"/>
                </a:cxn>
                <a:cxn ang="0">
                  <a:pos x="96" y="118"/>
                </a:cxn>
                <a:cxn ang="0">
                  <a:pos x="80" y="120"/>
                </a:cxn>
                <a:cxn ang="0">
                  <a:pos x="72" y="116"/>
                </a:cxn>
                <a:cxn ang="0">
                  <a:pos x="58" y="116"/>
                </a:cxn>
                <a:cxn ang="0">
                  <a:pos x="58" y="112"/>
                </a:cxn>
                <a:cxn ang="0">
                  <a:pos x="60" y="108"/>
                </a:cxn>
                <a:cxn ang="0">
                  <a:pos x="68" y="94"/>
                </a:cxn>
                <a:cxn ang="0">
                  <a:pos x="66" y="88"/>
                </a:cxn>
                <a:cxn ang="0">
                  <a:pos x="56" y="80"/>
                </a:cxn>
                <a:cxn ang="0">
                  <a:pos x="42" y="72"/>
                </a:cxn>
                <a:cxn ang="0">
                  <a:pos x="26" y="68"/>
                </a:cxn>
                <a:cxn ang="0">
                  <a:pos x="22" y="64"/>
                </a:cxn>
                <a:cxn ang="0">
                  <a:pos x="14" y="56"/>
                </a:cxn>
                <a:cxn ang="0">
                  <a:pos x="4" y="46"/>
                </a:cxn>
                <a:cxn ang="0">
                  <a:pos x="0" y="44"/>
                </a:cxn>
                <a:cxn ang="0">
                  <a:pos x="0" y="44"/>
                </a:cxn>
              </a:cxnLst>
              <a:rect l="0" t="0" r="r" b="b"/>
              <a:pathLst>
                <a:path w="114" h="120">
                  <a:moveTo>
                    <a:pt x="0" y="44"/>
                  </a:moveTo>
                  <a:lnTo>
                    <a:pt x="6" y="32"/>
                  </a:lnTo>
                  <a:lnTo>
                    <a:pt x="6" y="22"/>
                  </a:lnTo>
                  <a:lnTo>
                    <a:pt x="10" y="14"/>
                  </a:lnTo>
                  <a:lnTo>
                    <a:pt x="12" y="8"/>
                  </a:lnTo>
                  <a:lnTo>
                    <a:pt x="38" y="0"/>
                  </a:lnTo>
                  <a:lnTo>
                    <a:pt x="50" y="0"/>
                  </a:lnTo>
                  <a:lnTo>
                    <a:pt x="56" y="4"/>
                  </a:lnTo>
                  <a:lnTo>
                    <a:pt x="64" y="14"/>
                  </a:lnTo>
                  <a:lnTo>
                    <a:pt x="62" y="14"/>
                  </a:lnTo>
                  <a:lnTo>
                    <a:pt x="64" y="18"/>
                  </a:lnTo>
                  <a:lnTo>
                    <a:pt x="64" y="38"/>
                  </a:lnTo>
                  <a:lnTo>
                    <a:pt x="66" y="40"/>
                  </a:lnTo>
                  <a:lnTo>
                    <a:pt x="76" y="44"/>
                  </a:lnTo>
                  <a:lnTo>
                    <a:pt x="86" y="42"/>
                  </a:lnTo>
                  <a:lnTo>
                    <a:pt x="94" y="44"/>
                  </a:lnTo>
                  <a:lnTo>
                    <a:pt x="96" y="48"/>
                  </a:lnTo>
                  <a:lnTo>
                    <a:pt x="96" y="64"/>
                  </a:lnTo>
                  <a:lnTo>
                    <a:pt x="98" y="66"/>
                  </a:lnTo>
                  <a:lnTo>
                    <a:pt x="102" y="68"/>
                  </a:lnTo>
                  <a:lnTo>
                    <a:pt x="110" y="66"/>
                  </a:lnTo>
                  <a:lnTo>
                    <a:pt x="112" y="68"/>
                  </a:lnTo>
                  <a:lnTo>
                    <a:pt x="114" y="76"/>
                  </a:lnTo>
                  <a:lnTo>
                    <a:pt x="110" y="92"/>
                  </a:lnTo>
                  <a:lnTo>
                    <a:pt x="108" y="106"/>
                  </a:lnTo>
                  <a:lnTo>
                    <a:pt x="96" y="118"/>
                  </a:lnTo>
                  <a:lnTo>
                    <a:pt x="80" y="120"/>
                  </a:lnTo>
                  <a:lnTo>
                    <a:pt x="72" y="116"/>
                  </a:lnTo>
                  <a:lnTo>
                    <a:pt x="58" y="116"/>
                  </a:lnTo>
                  <a:lnTo>
                    <a:pt x="58" y="112"/>
                  </a:lnTo>
                  <a:lnTo>
                    <a:pt x="60" y="108"/>
                  </a:lnTo>
                  <a:lnTo>
                    <a:pt x="68" y="94"/>
                  </a:lnTo>
                  <a:lnTo>
                    <a:pt x="66" y="88"/>
                  </a:lnTo>
                  <a:lnTo>
                    <a:pt x="56" y="80"/>
                  </a:lnTo>
                  <a:lnTo>
                    <a:pt x="42" y="72"/>
                  </a:lnTo>
                  <a:lnTo>
                    <a:pt x="26" y="68"/>
                  </a:lnTo>
                  <a:lnTo>
                    <a:pt x="22" y="64"/>
                  </a:lnTo>
                  <a:lnTo>
                    <a:pt x="14" y="56"/>
                  </a:lnTo>
                  <a:lnTo>
                    <a:pt x="4" y="46"/>
                  </a:lnTo>
                  <a:lnTo>
                    <a:pt x="0" y="44"/>
                  </a:lnTo>
                  <a:lnTo>
                    <a:pt x="0" y="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2" name="Freeform 364"/>
            <p:cNvSpPr>
              <a:spLocks/>
            </p:cNvSpPr>
            <p:nvPr/>
          </p:nvSpPr>
          <p:spPr bwMode="auto">
            <a:xfrm>
              <a:off x="3192463" y="4351338"/>
              <a:ext cx="60325" cy="76200"/>
            </a:xfrm>
            <a:custGeom>
              <a:avLst/>
              <a:gdLst/>
              <a:ahLst/>
              <a:cxnLst>
                <a:cxn ang="0">
                  <a:pos x="38" y="20"/>
                </a:cxn>
                <a:cxn ang="0">
                  <a:pos x="38" y="18"/>
                </a:cxn>
                <a:cxn ang="0">
                  <a:pos x="36" y="14"/>
                </a:cxn>
                <a:cxn ang="0">
                  <a:pos x="24" y="6"/>
                </a:cxn>
                <a:cxn ang="0">
                  <a:pos x="10" y="0"/>
                </a:cxn>
                <a:cxn ang="0">
                  <a:pos x="6" y="0"/>
                </a:cxn>
                <a:cxn ang="0">
                  <a:pos x="2" y="8"/>
                </a:cxn>
                <a:cxn ang="0">
                  <a:pos x="2" y="18"/>
                </a:cxn>
                <a:cxn ang="0">
                  <a:pos x="6" y="26"/>
                </a:cxn>
                <a:cxn ang="0">
                  <a:pos x="4" y="40"/>
                </a:cxn>
                <a:cxn ang="0">
                  <a:pos x="0" y="44"/>
                </a:cxn>
                <a:cxn ang="0">
                  <a:pos x="6" y="48"/>
                </a:cxn>
                <a:cxn ang="0">
                  <a:pos x="12" y="46"/>
                </a:cxn>
                <a:cxn ang="0">
                  <a:pos x="20" y="46"/>
                </a:cxn>
                <a:cxn ang="0">
                  <a:pos x="26" y="40"/>
                </a:cxn>
                <a:cxn ang="0">
                  <a:pos x="30" y="32"/>
                </a:cxn>
                <a:cxn ang="0">
                  <a:pos x="38" y="20"/>
                </a:cxn>
                <a:cxn ang="0">
                  <a:pos x="38" y="20"/>
                </a:cxn>
              </a:cxnLst>
              <a:rect l="0" t="0" r="r" b="b"/>
              <a:pathLst>
                <a:path w="38" h="48">
                  <a:moveTo>
                    <a:pt x="38" y="20"/>
                  </a:moveTo>
                  <a:lnTo>
                    <a:pt x="38" y="18"/>
                  </a:lnTo>
                  <a:lnTo>
                    <a:pt x="36" y="14"/>
                  </a:lnTo>
                  <a:lnTo>
                    <a:pt x="24" y="6"/>
                  </a:lnTo>
                  <a:lnTo>
                    <a:pt x="10" y="0"/>
                  </a:lnTo>
                  <a:lnTo>
                    <a:pt x="6" y="0"/>
                  </a:lnTo>
                  <a:lnTo>
                    <a:pt x="2" y="8"/>
                  </a:lnTo>
                  <a:lnTo>
                    <a:pt x="2" y="18"/>
                  </a:lnTo>
                  <a:lnTo>
                    <a:pt x="6" y="26"/>
                  </a:lnTo>
                  <a:lnTo>
                    <a:pt x="4" y="40"/>
                  </a:lnTo>
                  <a:lnTo>
                    <a:pt x="0" y="44"/>
                  </a:lnTo>
                  <a:lnTo>
                    <a:pt x="6" y="48"/>
                  </a:lnTo>
                  <a:lnTo>
                    <a:pt x="12" y="46"/>
                  </a:lnTo>
                  <a:lnTo>
                    <a:pt x="20" y="46"/>
                  </a:lnTo>
                  <a:lnTo>
                    <a:pt x="26" y="40"/>
                  </a:lnTo>
                  <a:lnTo>
                    <a:pt x="30" y="32"/>
                  </a:lnTo>
                  <a:lnTo>
                    <a:pt x="38" y="20"/>
                  </a:lnTo>
                  <a:lnTo>
                    <a:pt x="38"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3" name="Freeform 365"/>
            <p:cNvSpPr>
              <a:spLocks/>
            </p:cNvSpPr>
            <p:nvPr/>
          </p:nvSpPr>
          <p:spPr bwMode="auto">
            <a:xfrm>
              <a:off x="3014663" y="4881563"/>
              <a:ext cx="180975" cy="190500"/>
            </a:xfrm>
            <a:custGeom>
              <a:avLst/>
              <a:gdLst/>
              <a:ahLst/>
              <a:cxnLst>
                <a:cxn ang="0">
                  <a:pos x="64" y="14"/>
                </a:cxn>
                <a:cxn ang="0">
                  <a:pos x="62" y="14"/>
                </a:cxn>
                <a:cxn ang="0">
                  <a:pos x="64" y="18"/>
                </a:cxn>
                <a:cxn ang="0">
                  <a:pos x="64" y="38"/>
                </a:cxn>
                <a:cxn ang="0">
                  <a:pos x="66" y="40"/>
                </a:cxn>
                <a:cxn ang="0">
                  <a:pos x="76" y="44"/>
                </a:cxn>
                <a:cxn ang="0">
                  <a:pos x="86" y="42"/>
                </a:cxn>
                <a:cxn ang="0">
                  <a:pos x="94" y="44"/>
                </a:cxn>
                <a:cxn ang="0">
                  <a:pos x="96" y="48"/>
                </a:cxn>
                <a:cxn ang="0">
                  <a:pos x="96" y="64"/>
                </a:cxn>
                <a:cxn ang="0">
                  <a:pos x="98" y="66"/>
                </a:cxn>
                <a:cxn ang="0">
                  <a:pos x="102" y="68"/>
                </a:cxn>
                <a:cxn ang="0">
                  <a:pos x="110" y="66"/>
                </a:cxn>
                <a:cxn ang="0">
                  <a:pos x="112" y="68"/>
                </a:cxn>
                <a:cxn ang="0">
                  <a:pos x="114" y="76"/>
                </a:cxn>
                <a:cxn ang="0">
                  <a:pos x="110" y="92"/>
                </a:cxn>
                <a:cxn ang="0">
                  <a:pos x="108" y="106"/>
                </a:cxn>
                <a:cxn ang="0">
                  <a:pos x="96" y="118"/>
                </a:cxn>
                <a:cxn ang="0">
                  <a:pos x="80" y="120"/>
                </a:cxn>
                <a:cxn ang="0">
                  <a:pos x="72" y="116"/>
                </a:cxn>
                <a:cxn ang="0">
                  <a:pos x="58" y="116"/>
                </a:cxn>
                <a:cxn ang="0">
                  <a:pos x="58" y="112"/>
                </a:cxn>
                <a:cxn ang="0">
                  <a:pos x="60" y="108"/>
                </a:cxn>
                <a:cxn ang="0">
                  <a:pos x="68" y="94"/>
                </a:cxn>
                <a:cxn ang="0">
                  <a:pos x="66" y="88"/>
                </a:cxn>
                <a:cxn ang="0">
                  <a:pos x="56" y="80"/>
                </a:cxn>
                <a:cxn ang="0">
                  <a:pos x="42" y="72"/>
                </a:cxn>
                <a:cxn ang="0">
                  <a:pos x="26" y="68"/>
                </a:cxn>
                <a:cxn ang="0">
                  <a:pos x="22" y="64"/>
                </a:cxn>
                <a:cxn ang="0">
                  <a:pos x="14" y="56"/>
                </a:cxn>
                <a:cxn ang="0">
                  <a:pos x="4" y="46"/>
                </a:cxn>
                <a:cxn ang="0">
                  <a:pos x="0" y="44"/>
                </a:cxn>
                <a:cxn ang="0">
                  <a:pos x="6" y="32"/>
                </a:cxn>
                <a:cxn ang="0">
                  <a:pos x="6" y="22"/>
                </a:cxn>
                <a:cxn ang="0">
                  <a:pos x="10" y="14"/>
                </a:cxn>
                <a:cxn ang="0">
                  <a:pos x="12" y="8"/>
                </a:cxn>
                <a:cxn ang="0">
                  <a:pos x="38" y="0"/>
                </a:cxn>
                <a:cxn ang="0">
                  <a:pos x="50" y="0"/>
                </a:cxn>
                <a:cxn ang="0">
                  <a:pos x="56" y="4"/>
                </a:cxn>
                <a:cxn ang="0">
                  <a:pos x="64" y="14"/>
                </a:cxn>
                <a:cxn ang="0">
                  <a:pos x="64" y="14"/>
                </a:cxn>
              </a:cxnLst>
              <a:rect l="0" t="0" r="r" b="b"/>
              <a:pathLst>
                <a:path w="114" h="120">
                  <a:moveTo>
                    <a:pt x="64" y="14"/>
                  </a:moveTo>
                  <a:lnTo>
                    <a:pt x="62" y="14"/>
                  </a:lnTo>
                  <a:lnTo>
                    <a:pt x="64" y="18"/>
                  </a:lnTo>
                  <a:lnTo>
                    <a:pt x="64" y="38"/>
                  </a:lnTo>
                  <a:lnTo>
                    <a:pt x="66" y="40"/>
                  </a:lnTo>
                  <a:lnTo>
                    <a:pt x="76" y="44"/>
                  </a:lnTo>
                  <a:lnTo>
                    <a:pt x="86" y="42"/>
                  </a:lnTo>
                  <a:lnTo>
                    <a:pt x="94" y="44"/>
                  </a:lnTo>
                  <a:lnTo>
                    <a:pt x="96" y="48"/>
                  </a:lnTo>
                  <a:lnTo>
                    <a:pt x="96" y="64"/>
                  </a:lnTo>
                  <a:lnTo>
                    <a:pt x="98" y="66"/>
                  </a:lnTo>
                  <a:lnTo>
                    <a:pt x="102" y="68"/>
                  </a:lnTo>
                  <a:lnTo>
                    <a:pt x="110" y="66"/>
                  </a:lnTo>
                  <a:lnTo>
                    <a:pt x="112" y="68"/>
                  </a:lnTo>
                  <a:lnTo>
                    <a:pt x="114" y="76"/>
                  </a:lnTo>
                  <a:lnTo>
                    <a:pt x="110" y="92"/>
                  </a:lnTo>
                  <a:lnTo>
                    <a:pt x="108" y="106"/>
                  </a:lnTo>
                  <a:lnTo>
                    <a:pt x="96" y="118"/>
                  </a:lnTo>
                  <a:lnTo>
                    <a:pt x="80" y="120"/>
                  </a:lnTo>
                  <a:lnTo>
                    <a:pt x="72" y="116"/>
                  </a:lnTo>
                  <a:lnTo>
                    <a:pt x="58" y="116"/>
                  </a:lnTo>
                  <a:lnTo>
                    <a:pt x="58" y="112"/>
                  </a:lnTo>
                  <a:lnTo>
                    <a:pt x="60" y="108"/>
                  </a:lnTo>
                  <a:lnTo>
                    <a:pt x="68" y="94"/>
                  </a:lnTo>
                  <a:lnTo>
                    <a:pt x="66" y="88"/>
                  </a:lnTo>
                  <a:lnTo>
                    <a:pt x="56" y="80"/>
                  </a:lnTo>
                  <a:lnTo>
                    <a:pt x="42" y="72"/>
                  </a:lnTo>
                  <a:lnTo>
                    <a:pt x="26" y="68"/>
                  </a:lnTo>
                  <a:lnTo>
                    <a:pt x="22" y="64"/>
                  </a:lnTo>
                  <a:lnTo>
                    <a:pt x="14" y="56"/>
                  </a:lnTo>
                  <a:lnTo>
                    <a:pt x="4" y="46"/>
                  </a:lnTo>
                  <a:lnTo>
                    <a:pt x="0" y="44"/>
                  </a:lnTo>
                  <a:lnTo>
                    <a:pt x="6" y="32"/>
                  </a:lnTo>
                  <a:lnTo>
                    <a:pt x="6" y="22"/>
                  </a:lnTo>
                  <a:lnTo>
                    <a:pt x="10" y="14"/>
                  </a:lnTo>
                  <a:lnTo>
                    <a:pt x="12" y="8"/>
                  </a:lnTo>
                  <a:lnTo>
                    <a:pt x="38" y="0"/>
                  </a:lnTo>
                  <a:lnTo>
                    <a:pt x="50" y="0"/>
                  </a:lnTo>
                  <a:lnTo>
                    <a:pt x="56" y="4"/>
                  </a:lnTo>
                  <a:lnTo>
                    <a:pt x="64" y="14"/>
                  </a:lnTo>
                  <a:lnTo>
                    <a:pt x="6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4" name="Freeform 366"/>
            <p:cNvSpPr>
              <a:spLocks/>
            </p:cNvSpPr>
            <p:nvPr/>
          </p:nvSpPr>
          <p:spPr bwMode="auto">
            <a:xfrm>
              <a:off x="2890838" y="5783263"/>
              <a:ext cx="73025" cy="85725"/>
            </a:xfrm>
            <a:custGeom>
              <a:avLst/>
              <a:gdLst/>
              <a:ahLst/>
              <a:cxnLst>
                <a:cxn ang="0">
                  <a:pos x="0" y="50"/>
                </a:cxn>
                <a:cxn ang="0">
                  <a:pos x="0" y="0"/>
                </a:cxn>
                <a:cxn ang="0">
                  <a:pos x="6" y="10"/>
                </a:cxn>
                <a:cxn ang="0">
                  <a:pos x="4" y="10"/>
                </a:cxn>
                <a:cxn ang="0">
                  <a:pos x="2" y="12"/>
                </a:cxn>
                <a:cxn ang="0">
                  <a:pos x="10" y="24"/>
                </a:cxn>
                <a:cxn ang="0">
                  <a:pos x="34" y="44"/>
                </a:cxn>
                <a:cxn ang="0">
                  <a:pos x="46" y="48"/>
                </a:cxn>
                <a:cxn ang="0">
                  <a:pos x="46" y="52"/>
                </a:cxn>
                <a:cxn ang="0">
                  <a:pos x="42" y="52"/>
                </a:cxn>
                <a:cxn ang="0">
                  <a:pos x="38" y="52"/>
                </a:cxn>
                <a:cxn ang="0">
                  <a:pos x="30" y="54"/>
                </a:cxn>
                <a:cxn ang="0">
                  <a:pos x="8" y="48"/>
                </a:cxn>
                <a:cxn ang="0">
                  <a:pos x="0" y="50"/>
                </a:cxn>
                <a:cxn ang="0">
                  <a:pos x="0" y="50"/>
                </a:cxn>
              </a:cxnLst>
              <a:rect l="0" t="0" r="r" b="b"/>
              <a:pathLst>
                <a:path w="46" h="54">
                  <a:moveTo>
                    <a:pt x="0" y="50"/>
                  </a:moveTo>
                  <a:lnTo>
                    <a:pt x="0" y="0"/>
                  </a:lnTo>
                  <a:lnTo>
                    <a:pt x="6" y="10"/>
                  </a:lnTo>
                  <a:lnTo>
                    <a:pt x="4" y="10"/>
                  </a:lnTo>
                  <a:lnTo>
                    <a:pt x="2" y="12"/>
                  </a:lnTo>
                  <a:lnTo>
                    <a:pt x="10" y="24"/>
                  </a:lnTo>
                  <a:lnTo>
                    <a:pt x="34" y="44"/>
                  </a:lnTo>
                  <a:lnTo>
                    <a:pt x="46" y="48"/>
                  </a:lnTo>
                  <a:lnTo>
                    <a:pt x="46" y="52"/>
                  </a:lnTo>
                  <a:lnTo>
                    <a:pt x="42" y="52"/>
                  </a:lnTo>
                  <a:lnTo>
                    <a:pt x="38" y="52"/>
                  </a:lnTo>
                  <a:lnTo>
                    <a:pt x="30" y="54"/>
                  </a:lnTo>
                  <a:lnTo>
                    <a:pt x="8" y="48"/>
                  </a:lnTo>
                  <a:lnTo>
                    <a:pt x="0" y="50"/>
                  </a:lnTo>
                  <a:lnTo>
                    <a:pt x="0"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5" name="Freeform 367"/>
            <p:cNvSpPr>
              <a:spLocks/>
            </p:cNvSpPr>
            <p:nvPr/>
          </p:nvSpPr>
          <p:spPr bwMode="auto">
            <a:xfrm>
              <a:off x="2741613" y="4846638"/>
              <a:ext cx="180975" cy="977900"/>
            </a:xfrm>
            <a:custGeom>
              <a:avLst/>
              <a:gdLst/>
              <a:ahLst/>
              <a:cxnLst>
                <a:cxn ang="0">
                  <a:pos x="94" y="24"/>
                </a:cxn>
                <a:cxn ang="0">
                  <a:pos x="94" y="38"/>
                </a:cxn>
                <a:cxn ang="0">
                  <a:pos x="106" y="76"/>
                </a:cxn>
                <a:cxn ang="0">
                  <a:pos x="96" y="98"/>
                </a:cxn>
                <a:cxn ang="0">
                  <a:pos x="98" y="134"/>
                </a:cxn>
                <a:cxn ang="0">
                  <a:pos x="76" y="170"/>
                </a:cxn>
                <a:cxn ang="0">
                  <a:pos x="70" y="210"/>
                </a:cxn>
                <a:cxn ang="0">
                  <a:pos x="76" y="234"/>
                </a:cxn>
                <a:cxn ang="0">
                  <a:pos x="68" y="264"/>
                </a:cxn>
                <a:cxn ang="0">
                  <a:pos x="60" y="308"/>
                </a:cxn>
                <a:cxn ang="0">
                  <a:pos x="50" y="368"/>
                </a:cxn>
                <a:cxn ang="0">
                  <a:pos x="48" y="398"/>
                </a:cxn>
                <a:cxn ang="0">
                  <a:pos x="50" y="424"/>
                </a:cxn>
                <a:cxn ang="0">
                  <a:pos x="50" y="430"/>
                </a:cxn>
                <a:cxn ang="0">
                  <a:pos x="52" y="466"/>
                </a:cxn>
                <a:cxn ang="0">
                  <a:pos x="42" y="510"/>
                </a:cxn>
                <a:cxn ang="0">
                  <a:pos x="36" y="548"/>
                </a:cxn>
                <a:cxn ang="0">
                  <a:pos x="78" y="578"/>
                </a:cxn>
                <a:cxn ang="0">
                  <a:pos x="82" y="582"/>
                </a:cxn>
                <a:cxn ang="0">
                  <a:pos x="54" y="616"/>
                </a:cxn>
                <a:cxn ang="0">
                  <a:pos x="48" y="608"/>
                </a:cxn>
                <a:cxn ang="0">
                  <a:pos x="48" y="588"/>
                </a:cxn>
                <a:cxn ang="0">
                  <a:pos x="42" y="582"/>
                </a:cxn>
                <a:cxn ang="0">
                  <a:pos x="40" y="570"/>
                </a:cxn>
                <a:cxn ang="0">
                  <a:pos x="34" y="576"/>
                </a:cxn>
                <a:cxn ang="0">
                  <a:pos x="28" y="568"/>
                </a:cxn>
                <a:cxn ang="0">
                  <a:pos x="26" y="552"/>
                </a:cxn>
                <a:cxn ang="0">
                  <a:pos x="24" y="544"/>
                </a:cxn>
                <a:cxn ang="0">
                  <a:pos x="18" y="528"/>
                </a:cxn>
                <a:cxn ang="0">
                  <a:pos x="22" y="518"/>
                </a:cxn>
                <a:cxn ang="0">
                  <a:pos x="20" y="508"/>
                </a:cxn>
                <a:cxn ang="0">
                  <a:pos x="24" y="500"/>
                </a:cxn>
                <a:cxn ang="0">
                  <a:pos x="20" y="498"/>
                </a:cxn>
                <a:cxn ang="0">
                  <a:pos x="24" y="488"/>
                </a:cxn>
                <a:cxn ang="0">
                  <a:pos x="16" y="482"/>
                </a:cxn>
                <a:cxn ang="0">
                  <a:pos x="18" y="468"/>
                </a:cxn>
                <a:cxn ang="0">
                  <a:pos x="2" y="468"/>
                </a:cxn>
                <a:cxn ang="0">
                  <a:pos x="0" y="470"/>
                </a:cxn>
                <a:cxn ang="0">
                  <a:pos x="8" y="456"/>
                </a:cxn>
                <a:cxn ang="0">
                  <a:pos x="20" y="460"/>
                </a:cxn>
                <a:cxn ang="0">
                  <a:pos x="30" y="458"/>
                </a:cxn>
                <a:cxn ang="0">
                  <a:pos x="30" y="448"/>
                </a:cxn>
                <a:cxn ang="0">
                  <a:pos x="32" y="442"/>
                </a:cxn>
                <a:cxn ang="0">
                  <a:pos x="38" y="442"/>
                </a:cxn>
                <a:cxn ang="0">
                  <a:pos x="40" y="430"/>
                </a:cxn>
                <a:cxn ang="0">
                  <a:pos x="36" y="406"/>
                </a:cxn>
                <a:cxn ang="0">
                  <a:pos x="42" y="390"/>
                </a:cxn>
                <a:cxn ang="0">
                  <a:pos x="44" y="388"/>
                </a:cxn>
                <a:cxn ang="0">
                  <a:pos x="44" y="374"/>
                </a:cxn>
                <a:cxn ang="0">
                  <a:pos x="30" y="376"/>
                </a:cxn>
                <a:cxn ang="0">
                  <a:pos x="28" y="342"/>
                </a:cxn>
                <a:cxn ang="0">
                  <a:pos x="28" y="312"/>
                </a:cxn>
                <a:cxn ang="0">
                  <a:pos x="32" y="296"/>
                </a:cxn>
                <a:cxn ang="0">
                  <a:pos x="46" y="262"/>
                </a:cxn>
                <a:cxn ang="0">
                  <a:pos x="54" y="226"/>
                </a:cxn>
                <a:cxn ang="0">
                  <a:pos x="56" y="184"/>
                </a:cxn>
                <a:cxn ang="0">
                  <a:pos x="58" y="162"/>
                </a:cxn>
                <a:cxn ang="0">
                  <a:pos x="64" y="134"/>
                </a:cxn>
                <a:cxn ang="0">
                  <a:pos x="68" y="82"/>
                </a:cxn>
                <a:cxn ang="0">
                  <a:pos x="72" y="34"/>
                </a:cxn>
                <a:cxn ang="0">
                  <a:pos x="80" y="0"/>
                </a:cxn>
              </a:cxnLst>
              <a:rect l="0" t="0" r="r" b="b"/>
              <a:pathLst>
                <a:path w="114" h="616">
                  <a:moveTo>
                    <a:pt x="80" y="0"/>
                  </a:moveTo>
                  <a:lnTo>
                    <a:pt x="86" y="6"/>
                  </a:lnTo>
                  <a:lnTo>
                    <a:pt x="88" y="18"/>
                  </a:lnTo>
                  <a:lnTo>
                    <a:pt x="94" y="24"/>
                  </a:lnTo>
                  <a:lnTo>
                    <a:pt x="94" y="30"/>
                  </a:lnTo>
                  <a:lnTo>
                    <a:pt x="92" y="32"/>
                  </a:lnTo>
                  <a:lnTo>
                    <a:pt x="90" y="36"/>
                  </a:lnTo>
                  <a:lnTo>
                    <a:pt x="94" y="38"/>
                  </a:lnTo>
                  <a:lnTo>
                    <a:pt x="94" y="42"/>
                  </a:lnTo>
                  <a:lnTo>
                    <a:pt x="98" y="46"/>
                  </a:lnTo>
                  <a:lnTo>
                    <a:pt x="102" y="74"/>
                  </a:lnTo>
                  <a:lnTo>
                    <a:pt x="106" y="76"/>
                  </a:lnTo>
                  <a:lnTo>
                    <a:pt x="112" y="74"/>
                  </a:lnTo>
                  <a:lnTo>
                    <a:pt x="114" y="80"/>
                  </a:lnTo>
                  <a:lnTo>
                    <a:pt x="112" y="92"/>
                  </a:lnTo>
                  <a:lnTo>
                    <a:pt x="96" y="98"/>
                  </a:lnTo>
                  <a:lnTo>
                    <a:pt x="96" y="106"/>
                  </a:lnTo>
                  <a:lnTo>
                    <a:pt x="94" y="110"/>
                  </a:lnTo>
                  <a:lnTo>
                    <a:pt x="94" y="114"/>
                  </a:lnTo>
                  <a:lnTo>
                    <a:pt x="98" y="134"/>
                  </a:lnTo>
                  <a:lnTo>
                    <a:pt x="90" y="138"/>
                  </a:lnTo>
                  <a:lnTo>
                    <a:pt x="88" y="146"/>
                  </a:lnTo>
                  <a:lnTo>
                    <a:pt x="82" y="152"/>
                  </a:lnTo>
                  <a:lnTo>
                    <a:pt x="76" y="170"/>
                  </a:lnTo>
                  <a:lnTo>
                    <a:pt x="76" y="184"/>
                  </a:lnTo>
                  <a:lnTo>
                    <a:pt x="68" y="200"/>
                  </a:lnTo>
                  <a:lnTo>
                    <a:pt x="68" y="208"/>
                  </a:lnTo>
                  <a:lnTo>
                    <a:pt x="70" y="210"/>
                  </a:lnTo>
                  <a:lnTo>
                    <a:pt x="70" y="216"/>
                  </a:lnTo>
                  <a:lnTo>
                    <a:pt x="74" y="224"/>
                  </a:lnTo>
                  <a:lnTo>
                    <a:pt x="74" y="230"/>
                  </a:lnTo>
                  <a:lnTo>
                    <a:pt x="76" y="234"/>
                  </a:lnTo>
                  <a:lnTo>
                    <a:pt x="76" y="246"/>
                  </a:lnTo>
                  <a:lnTo>
                    <a:pt x="72" y="254"/>
                  </a:lnTo>
                  <a:lnTo>
                    <a:pt x="70" y="262"/>
                  </a:lnTo>
                  <a:lnTo>
                    <a:pt x="68" y="264"/>
                  </a:lnTo>
                  <a:lnTo>
                    <a:pt x="68" y="278"/>
                  </a:lnTo>
                  <a:lnTo>
                    <a:pt x="62" y="286"/>
                  </a:lnTo>
                  <a:lnTo>
                    <a:pt x="60" y="288"/>
                  </a:lnTo>
                  <a:lnTo>
                    <a:pt x="60" y="308"/>
                  </a:lnTo>
                  <a:lnTo>
                    <a:pt x="62" y="320"/>
                  </a:lnTo>
                  <a:lnTo>
                    <a:pt x="56" y="326"/>
                  </a:lnTo>
                  <a:lnTo>
                    <a:pt x="52" y="346"/>
                  </a:lnTo>
                  <a:lnTo>
                    <a:pt x="50" y="368"/>
                  </a:lnTo>
                  <a:lnTo>
                    <a:pt x="52" y="374"/>
                  </a:lnTo>
                  <a:lnTo>
                    <a:pt x="52" y="378"/>
                  </a:lnTo>
                  <a:lnTo>
                    <a:pt x="48" y="388"/>
                  </a:lnTo>
                  <a:lnTo>
                    <a:pt x="48" y="398"/>
                  </a:lnTo>
                  <a:lnTo>
                    <a:pt x="50" y="400"/>
                  </a:lnTo>
                  <a:lnTo>
                    <a:pt x="50" y="408"/>
                  </a:lnTo>
                  <a:lnTo>
                    <a:pt x="52" y="414"/>
                  </a:lnTo>
                  <a:lnTo>
                    <a:pt x="50" y="424"/>
                  </a:lnTo>
                  <a:lnTo>
                    <a:pt x="56" y="424"/>
                  </a:lnTo>
                  <a:lnTo>
                    <a:pt x="58" y="428"/>
                  </a:lnTo>
                  <a:lnTo>
                    <a:pt x="56" y="430"/>
                  </a:lnTo>
                  <a:lnTo>
                    <a:pt x="50" y="430"/>
                  </a:lnTo>
                  <a:lnTo>
                    <a:pt x="50" y="434"/>
                  </a:lnTo>
                  <a:lnTo>
                    <a:pt x="56" y="438"/>
                  </a:lnTo>
                  <a:lnTo>
                    <a:pt x="54" y="444"/>
                  </a:lnTo>
                  <a:lnTo>
                    <a:pt x="52" y="466"/>
                  </a:lnTo>
                  <a:lnTo>
                    <a:pt x="50" y="476"/>
                  </a:lnTo>
                  <a:lnTo>
                    <a:pt x="44" y="486"/>
                  </a:lnTo>
                  <a:lnTo>
                    <a:pt x="44" y="500"/>
                  </a:lnTo>
                  <a:lnTo>
                    <a:pt x="42" y="510"/>
                  </a:lnTo>
                  <a:lnTo>
                    <a:pt x="32" y="524"/>
                  </a:lnTo>
                  <a:lnTo>
                    <a:pt x="30" y="538"/>
                  </a:lnTo>
                  <a:lnTo>
                    <a:pt x="32" y="552"/>
                  </a:lnTo>
                  <a:lnTo>
                    <a:pt x="36" y="548"/>
                  </a:lnTo>
                  <a:lnTo>
                    <a:pt x="44" y="548"/>
                  </a:lnTo>
                  <a:lnTo>
                    <a:pt x="44" y="570"/>
                  </a:lnTo>
                  <a:lnTo>
                    <a:pt x="48" y="576"/>
                  </a:lnTo>
                  <a:lnTo>
                    <a:pt x="78" y="578"/>
                  </a:lnTo>
                  <a:lnTo>
                    <a:pt x="98" y="582"/>
                  </a:lnTo>
                  <a:lnTo>
                    <a:pt x="96" y="584"/>
                  </a:lnTo>
                  <a:lnTo>
                    <a:pt x="86" y="584"/>
                  </a:lnTo>
                  <a:lnTo>
                    <a:pt x="82" y="582"/>
                  </a:lnTo>
                  <a:lnTo>
                    <a:pt x="80" y="586"/>
                  </a:lnTo>
                  <a:lnTo>
                    <a:pt x="64" y="592"/>
                  </a:lnTo>
                  <a:lnTo>
                    <a:pt x="62" y="616"/>
                  </a:lnTo>
                  <a:lnTo>
                    <a:pt x="54" y="616"/>
                  </a:lnTo>
                  <a:lnTo>
                    <a:pt x="46" y="610"/>
                  </a:lnTo>
                  <a:lnTo>
                    <a:pt x="44" y="606"/>
                  </a:lnTo>
                  <a:lnTo>
                    <a:pt x="46" y="604"/>
                  </a:lnTo>
                  <a:lnTo>
                    <a:pt x="48" y="608"/>
                  </a:lnTo>
                  <a:lnTo>
                    <a:pt x="58" y="602"/>
                  </a:lnTo>
                  <a:lnTo>
                    <a:pt x="60" y="596"/>
                  </a:lnTo>
                  <a:lnTo>
                    <a:pt x="56" y="588"/>
                  </a:lnTo>
                  <a:lnTo>
                    <a:pt x="48" y="588"/>
                  </a:lnTo>
                  <a:lnTo>
                    <a:pt x="42" y="590"/>
                  </a:lnTo>
                  <a:lnTo>
                    <a:pt x="42" y="588"/>
                  </a:lnTo>
                  <a:lnTo>
                    <a:pt x="38" y="588"/>
                  </a:lnTo>
                  <a:lnTo>
                    <a:pt x="42" y="582"/>
                  </a:lnTo>
                  <a:lnTo>
                    <a:pt x="40" y="576"/>
                  </a:lnTo>
                  <a:lnTo>
                    <a:pt x="42" y="576"/>
                  </a:lnTo>
                  <a:lnTo>
                    <a:pt x="42" y="572"/>
                  </a:lnTo>
                  <a:lnTo>
                    <a:pt x="40" y="570"/>
                  </a:lnTo>
                  <a:lnTo>
                    <a:pt x="40" y="572"/>
                  </a:lnTo>
                  <a:lnTo>
                    <a:pt x="34" y="570"/>
                  </a:lnTo>
                  <a:lnTo>
                    <a:pt x="36" y="574"/>
                  </a:lnTo>
                  <a:lnTo>
                    <a:pt x="34" y="576"/>
                  </a:lnTo>
                  <a:lnTo>
                    <a:pt x="30" y="568"/>
                  </a:lnTo>
                  <a:lnTo>
                    <a:pt x="32" y="578"/>
                  </a:lnTo>
                  <a:lnTo>
                    <a:pt x="30" y="576"/>
                  </a:lnTo>
                  <a:lnTo>
                    <a:pt x="28" y="568"/>
                  </a:lnTo>
                  <a:lnTo>
                    <a:pt x="26" y="564"/>
                  </a:lnTo>
                  <a:lnTo>
                    <a:pt x="20" y="556"/>
                  </a:lnTo>
                  <a:lnTo>
                    <a:pt x="20" y="552"/>
                  </a:lnTo>
                  <a:lnTo>
                    <a:pt x="26" y="552"/>
                  </a:lnTo>
                  <a:lnTo>
                    <a:pt x="26" y="548"/>
                  </a:lnTo>
                  <a:lnTo>
                    <a:pt x="22" y="548"/>
                  </a:lnTo>
                  <a:lnTo>
                    <a:pt x="20" y="546"/>
                  </a:lnTo>
                  <a:lnTo>
                    <a:pt x="24" y="544"/>
                  </a:lnTo>
                  <a:lnTo>
                    <a:pt x="18" y="542"/>
                  </a:lnTo>
                  <a:lnTo>
                    <a:pt x="14" y="538"/>
                  </a:lnTo>
                  <a:lnTo>
                    <a:pt x="18" y="534"/>
                  </a:lnTo>
                  <a:lnTo>
                    <a:pt x="18" y="528"/>
                  </a:lnTo>
                  <a:lnTo>
                    <a:pt x="24" y="526"/>
                  </a:lnTo>
                  <a:lnTo>
                    <a:pt x="22" y="522"/>
                  </a:lnTo>
                  <a:lnTo>
                    <a:pt x="24" y="516"/>
                  </a:lnTo>
                  <a:lnTo>
                    <a:pt x="22" y="518"/>
                  </a:lnTo>
                  <a:lnTo>
                    <a:pt x="20" y="522"/>
                  </a:lnTo>
                  <a:lnTo>
                    <a:pt x="18" y="522"/>
                  </a:lnTo>
                  <a:lnTo>
                    <a:pt x="18" y="508"/>
                  </a:lnTo>
                  <a:lnTo>
                    <a:pt x="20" y="508"/>
                  </a:lnTo>
                  <a:lnTo>
                    <a:pt x="18" y="506"/>
                  </a:lnTo>
                  <a:lnTo>
                    <a:pt x="18" y="504"/>
                  </a:lnTo>
                  <a:lnTo>
                    <a:pt x="26" y="504"/>
                  </a:lnTo>
                  <a:lnTo>
                    <a:pt x="24" y="500"/>
                  </a:lnTo>
                  <a:lnTo>
                    <a:pt x="18" y="502"/>
                  </a:lnTo>
                  <a:lnTo>
                    <a:pt x="16" y="492"/>
                  </a:lnTo>
                  <a:lnTo>
                    <a:pt x="18" y="492"/>
                  </a:lnTo>
                  <a:lnTo>
                    <a:pt x="20" y="498"/>
                  </a:lnTo>
                  <a:lnTo>
                    <a:pt x="20" y="494"/>
                  </a:lnTo>
                  <a:lnTo>
                    <a:pt x="28" y="496"/>
                  </a:lnTo>
                  <a:lnTo>
                    <a:pt x="26" y="488"/>
                  </a:lnTo>
                  <a:lnTo>
                    <a:pt x="24" y="488"/>
                  </a:lnTo>
                  <a:lnTo>
                    <a:pt x="20" y="488"/>
                  </a:lnTo>
                  <a:lnTo>
                    <a:pt x="20" y="486"/>
                  </a:lnTo>
                  <a:lnTo>
                    <a:pt x="22" y="484"/>
                  </a:lnTo>
                  <a:lnTo>
                    <a:pt x="16" y="482"/>
                  </a:lnTo>
                  <a:lnTo>
                    <a:pt x="22" y="478"/>
                  </a:lnTo>
                  <a:lnTo>
                    <a:pt x="20" y="476"/>
                  </a:lnTo>
                  <a:lnTo>
                    <a:pt x="22" y="474"/>
                  </a:lnTo>
                  <a:lnTo>
                    <a:pt x="18" y="468"/>
                  </a:lnTo>
                  <a:lnTo>
                    <a:pt x="16" y="468"/>
                  </a:lnTo>
                  <a:lnTo>
                    <a:pt x="12" y="470"/>
                  </a:lnTo>
                  <a:lnTo>
                    <a:pt x="6" y="466"/>
                  </a:lnTo>
                  <a:lnTo>
                    <a:pt x="2" y="468"/>
                  </a:lnTo>
                  <a:lnTo>
                    <a:pt x="4" y="470"/>
                  </a:lnTo>
                  <a:lnTo>
                    <a:pt x="4" y="472"/>
                  </a:lnTo>
                  <a:lnTo>
                    <a:pt x="2" y="472"/>
                  </a:lnTo>
                  <a:lnTo>
                    <a:pt x="0" y="470"/>
                  </a:lnTo>
                  <a:lnTo>
                    <a:pt x="2" y="464"/>
                  </a:lnTo>
                  <a:lnTo>
                    <a:pt x="12" y="458"/>
                  </a:lnTo>
                  <a:lnTo>
                    <a:pt x="12" y="456"/>
                  </a:lnTo>
                  <a:lnTo>
                    <a:pt x="8" y="456"/>
                  </a:lnTo>
                  <a:lnTo>
                    <a:pt x="8" y="452"/>
                  </a:lnTo>
                  <a:lnTo>
                    <a:pt x="18" y="452"/>
                  </a:lnTo>
                  <a:lnTo>
                    <a:pt x="22" y="456"/>
                  </a:lnTo>
                  <a:lnTo>
                    <a:pt x="20" y="460"/>
                  </a:lnTo>
                  <a:lnTo>
                    <a:pt x="22" y="462"/>
                  </a:lnTo>
                  <a:lnTo>
                    <a:pt x="24" y="458"/>
                  </a:lnTo>
                  <a:lnTo>
                    <a:pt x="24" y="464"/>
                  </a:lnTo>
                  <a:lnTo>
                    <a:pt x="30" y="458"/>
                  </a:lnTo>
                  <a:lnTo>
                    <a:pt x="28" y="458"/>
                  </a:lnTo>
                  <a:lnTo>
                    <a:pt x="28" y="452"/>
                  </a:lnTo>
                  <a:lnTo>
                    <a:pt x="32" y="450"/>
                  </a:lnTo>
                  <a:lnTo>
                    <a:pt x="30" y="448"/>
                  </a:lnTo>
                  <a:lnTo>
                    <a:pt x="32" y="446"/>
                  </a:lnTo>
                  <a:lnTo>
                    <a:pt x="28" y="446"/>
                  </a:lnTo>
                  <a:lnTo>
                    <a:pt x="28" y="444"/>
                  </a:lnTo>
                  <a:lnTo>
                    <a:pt x="32" y="442"/>
                  </a:lnTo>
                  <a:lnTo>
                    <a:pt x="34" y="442"/>
                  </a:lnTo>
                  <a:lnTo>
                    <a:pt x="36" y="444"/>
                  </a:lnTo>
                  <a:lnTo>
                    <a:pt x="38" y="444"/>
                  </a:lnTo>
                  <a:lnTo>
                    <a:pt x="38" y="442"/>
                  </a:lnTo>
                  <a:lnTo>
                    <a:pt x="30" y="440"/>
                  </a:lnTo>
                  <a:lnTo>
                    <a:pt x="30" y="436"/>
                  </a:lnTo>
                  <a:lnTo>
                    <a:pt x="36" y="434"/>
                  </a:lnTo>
                  <a:lnTo>
                    <a:pt x="40" y="430"/>
                  </a:lnTo>
                  <a:lnTo>
                    <a:pt x="38" y="424"/>
                  </a:lnTo>
                  <a:lnTo>
                    <a:pt x="32" y="418"/>
                  </a:lnTo>
                  <a:lnTo>
                    <a:pt x="36" y="412"/>
                  </a:lnTo>
                  <a:lnTo>
                    <a:pt x="36" y="406"/>
                  </a:lnTo>
                  <a:lnTo>
                    <a:pt x="38" y="398"/>
                  </a:lnTo>
                  <a:lnTo>
                    <a:pt x="38" y="392"/>
                  </a:lnTo>
                  <a:lnTo>
                    <a:pt x="40" y="390"/>
                  </a:lnTo>
                  <a:lnTo>
                    <a:pt x="42" y="390"/>
                  </a:lnTo>
                  <a:lnTo>
                    <a:pt x="38" y="386"/>
                  </a:lnTo>
                  <a:lnTo>
                    <a:pt x="40" y="384"/>
                  </a:lnTo>
                  <a:lnTo>
                    <a:pt x="42" y="384"/>
                  </a:lnTo>
                  <a:lnTo>
                    <a:pt x="44" y="388"/>
                  </a:lnTo>
                  <a:lnTo>
                    <a:pt x="42" y="380"/>
                  </a:lnTo>
                  <a:lnTo>
                    <a:pt x="38" y="380"/>
                  </a:lnTo>
                  <a:lnTo>
                    <a:pt x="40" y="376"/>
                  </a:lnTo>
                  <a:lnTo>
                    <a:pt x="44" y="374"/>
                  </a:lnTo>
                  <a:lnTo>
                    <a:pt x="40" y="374"/>
                  </a:lnTo>
                  <a:lnTo>
                    <a:pt x="36" y="372"/>
                  </a:lnTo>
                  <a:lnTo>
                    <a:pt x="32" y="374"/>
                  </a:lnTo>
                  <a:lnTo>
                    <a:pt x="30" y="376"/>
                  </a:lnTo>
                  <a:lnTo>
                    <a:pt x="26" y="374"/>
                  </a:lnTo>
                  <a:lnTo>
                    <a:pt x="24" y="370"/>
                  </a:lnTo>
                  <a:lnTo>
                    <a:pt x="26" y="342"/>
                  </a:lnTo>
                  <a:lnTo>
                    <a:pt x="28" y="342"/>
                  </a:lnTo>
                  <a:lnTo>
                    <a:pt x="30" y="336"/>
                  </a:lnTo>
                  <a:lnTo>
                    <a:pt x="30" y="328"/>
                  </a:lnTo>
                  <a:lnTo>
                    <a:pt x="28" y="320"/>
                  </a:lnTo>
                  <a:lnTo>
                    <a:pt x="28" y="312"/>
                  </a:lnTo>
                  <a:lnTo>
                    <a:pt x="26" y="306"/>
                  </a:lnTo>
                  <a:lnTo>
                    <a:pt x="26" y="298"/>
                  </a:lnTo>
                  <a:lnTo>
                    <a:pt x="28" y="296"/>
                  </a:lnTo>
                  <a:lnTo>
                    <a:pt x="32" y="296"/>
                  </a:lnTo>
                  <a:lnTo>
                    <a:pt x="32" y="288"/>
                  </a:lnTo>
                  <a:lnTo>
                    <a:pt x="36" y="288"/>
                  </a:lnTo>
                  <a:lnTo>
                    <a:pt x="42" y="268"/>
                  </a:lnTo>
                  <a:lnTo>
                    <a:pt x="46" y="262"/>
                  </a:lnTo>
                  <a:lnTo>
                    <a:pt x="50" y="242"/>
                  </a:lnTo>
                  <a:lnTo>
                    <a:pt x="52" y="240"/>
                  </a:lnTo>
                  <a:lnTo>
                    <a:pt x="52" y="230"/>
                  </a:lnTo>
                  <a:lnTo>
                    <a:pt x="54" y="226"/>
                  </a:lnTo>
                  <a:lnTo>
                    <a:pt x="54" y="220"/>
                  </a:lnTo>
                  <a:lnTo>
                    <a:pt x="52" y="192"/>
                  </a:lnTo>
                  <a:lnTo>
                    <a:pt x="52" y="186"/>
                  </a:lnTo>
                  <a:lnTo>
                    <a:pt x="56" y="184"/>
                  </a:lnTo>
                  <a:lnTo>
                    <a:pt x="56" y="180"/>
                  </a:lnTo>
                  <a:lnTo>
                    <a:pt x="54" y="168"/>
                  </a:lnTo>
                  <a:lnTo>
                    <a:pt x="54" y="164"/>
                  </a:lnTo>
                  <a:lnTo>
                    <a:pt x="58" y="162"/>
                  </a:lnTo>
                  <a:lnTo>
                    <a:pt x="60" y="146"/>
                  </a:lnTo>
                  <a:lnTo>
                    <a:pt x="62" y="144"/>
                  </a:lnTo>
                  <a:lnTo>
                    <a:pt x="62" y="138"/>
                  </a:lnTo>
                  <a:lnTo>
                    <a:pt x="64" y="134"/>
                  </a:lnTo>
                  <a:lnTo>
                    <a:pt x="64" y="118"/>
                  </a:lnTo>
                  <a:lnTo>
                    <a:pt x="68" y="110"/>
                  </a:lnTo>
                  <a:lnTo>
                    <a:pt x="68" y="84"/>
                  </a:lnTo>
                  <a:lnTo>
                    <a:pt x="68" y="82"/>
                  </a:lnTo>
                  <a:lnTo>
                    <a:pt x="70" y="74"/>
                  </a:lnTo>
                  <a:lnTo>
                    <a:pt x="74" y="56"/>
                  </a:lnTo>
                  <a:lnTo>
                    <a:pt x="72" y="46"/>
                  </a:lnTo>
                  <a:lnTo>
                    <a:pt x="72" y="34"/>
                  </a:lnTo>
                  <a:lnTo>
                    <a:pt x="68" y="8"/>
                  </a:lnTo>
                  <a:lnTo>
                    <a:pt x="70" y="6"/>
                  </a:lnTo>
                  <a:lnTo>
                    <a:pt x="76" y="6"/>
                  </a:lnTo>
                  <a:lnTo>
                    <a:pt x="80" y="0"/>
                  </a:lnTo>
                  <a:lnTo>
                    <a:pt x="8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6" name="Freeform 368"/>
            <p:cNvSpPr>
              <a:spLocks/>
            </p:cNvSpPr>
            <p:nvPr/>
          </p:nvSpPr>
          <p:spPr bwMode="auto">
            <a:xfrm>
              <a:off x="2833688" y="5776913"/>
              <a:ext cx="57150" cy="92075"/>
            </a:xfrm>
            <a:custGeom>
              <a:avLst/>
              <a:gdLst/>
              <a:ahLst/>
              <a:cxnLst>
                <a:cxn ang="0">
                  <a:pos x="36" y="54"/>
                </a:cxn>
                <a:cxn ang="0">
                  <a:pos x="30" y="58"/>
                </a:cxn>
                <a:cxn ang="0">
                  <a:pos x="24" y="54"/>
                </a:cxn>
                <a:cxn ang="0">
                  <a:pos x="6" y="54"/>
                </a:cxn>
                <a:cxn ang="0">
                  <a:pos x="4" y="52"/>
                </a:cxn>
                <a:cxn ang="0">
                  <a:pos x="6" y="50"/>
                </a:cxn>
                <a:cxn ang="0">
                  <a:pos x="0" y="50"/>
                </a:cxn>
                <a:cxn ang="0">
                  <a:pos x="0" y="46"/>
                </a:cxn>
                <a:cxn ang="0">
                  <a:pos x="8" y="42"/>
                </a:cxn>
                <a:cxn ang="0">
                  <a:pos x="4" y="36"/>
                </a:cxn>
                <a:cxn ang="0">
                  <a:pos x="14" y="44"/>
                </a:cxn>
                <a:cxn ang="0">
                  <a:pos x="18" y="44"/>
                </a:cxn>
                <a:cxn ang="0">
                  <a:pos x="14" y="42"/>
                </a:cxn>
                <a:cxn ang="0">
                  <a:pos x="16" y="40"/>
                </a:cxn>
                <a:cxn ang="0">
                  <a:pos x="18" y="44"/>
                </a:cxn>
                <a:cxn ang="0">
                  <a:pos x="20" y="40"/>
                </a:cxn>
                <a:cxn ang="0">
                  <a:pos x="24" y="44"/>
                </a:cxn>
                <a:cxn ang="0">
                  <a:pos x="26" y="42"/>
                </a:cxn>
                <a:cxn ang="0">
                  <a:pos x="18" y="38"/>
                </a:cxn>
                <a:cxn ang="0">
                  <a:pos x="16" y="30"/>
                </a:cxn>
                <a:cxn ang="0">
                  <a:pos x="26" y="24"/>
                </a:cxn>
                <a:cxn ang="0">
                  <a:pos x="26" y="22"/>
                </a:cxn>
                <a:cxn ang="0">
                  <a:pos x="24" y="20"/>
                </a:cxn>
                <a:cxn ang="0">
                  <a:pos x="16" y="22"/>
                </a:cxn>
                <a:cxn ang="0">
                  <a:pos x="12" y="20"/>
                </a:cxn>
                <a:cxn ang="0">
                  <a:pos x="12" y="12"/>
                </a:cxn>
                <a:cxn ang="0">
                  <a:pos x="16" y="12"/>
                </a:cxn>
                <a:cxn ang="0">
                  <a:pos x="16" y="10"/>
                </a:cxn>
                <a:cxn ang="0">
                  <a:pos x="14" y="8"/>
                </a:cxn>
                <a:cxn ang="0">
                  <a:pos x="12" y="6"/>
                </a:cxn>
                <a:cxn ang="0">
                  <a:pos x="20" y="6"/>
                </a:cxn>
                <a:cxn ang="0">
                  <a:pos x="22" y="2"/>
                </a:cxn>
                <a:cxn ang="0">
                  <a:pos x="26" y="0"/>
                </a:cxn>
                <a:cxn ang="0">
                  <a:pos x="28" y="4"/>
                </a:cxn>
                <a:cxn ang="0">
                  <a:pos x="34" y="2"/>
                </a:cxn>
                <a:cxn ang="0">
                  <a:pos x="36" y="4"/>
                </a:cxn>
                <a:cxn ang="0">
                  <a:pos x="36" y="54"/>
                </a:cxn>
                <a:cxn ang="0">
                  <a:pos x="36" y="54"/>
                </a:cxn>
              </a:cxnLst>
              <a:rect l="0" t="0" r="r" b="b"/>
              <a:pathLst>
                <a:path w="36" h="58">
                  <a:moveTo>
                    <a:pt x="36" y="54"/>
                  </a:moveTo>
                  <a:lnTo>
                    <a:pt x="30" y="58"/>
                  </a:lnTo>
                  <a:lnTo>
                    <a:pt x="24" y="54"/>
                  </a:lnTo>
                  <a:lnTo>
                    <a:pt x="6" y="54"/>
                  </a:lnTo>
                  <a:lnTo>
                    <a:pt x="4" y="52"/>
                  </a:lnTo>
                  <a:lnTo>
                    <a:pt x="6" y="50"/>
                  </a:lnTo>
                  <a:lnTo>
                    <a:pt x="0" y="50"/>
                  </a:lnTo>
                  <a:lnTo>
                    <a:pt x="0" y="46"/>
                  </a:lnTo>
                  <a:lnTo>
                    <a:pt x="8" y="42"/>
                  </a:lnTo>
                  <a:lnTo>
                    <a:pt x="4" y="36"/>
                  </a:lnTo>
                  <a:lnTo>
                    <a:pt x="14" y="44"/>
                  </a:lnTo>
                  <a:lnTo>
                    <a:pt x="18" y="44"/>
                  </a:lnTo>
                  <a:lnTo>
                    <a:pt x="14" y="42"/>
                  </a:lnTo>
                  <a:lnTo>
                    <a:pt x="16" y="40"/>
                  </a:lnTo>
                  <a:lnTo>
                    <a:pt x="18" y="44"/>
                  </a:lnTo>
                  <a:lnTo>
                    <a:pt x="20" y="40"/>
                  </a:lnTo>
                  <a:lnTo>
                    <a:pt x="24" y="44"/>
                  </a:lnTo>
                  <a:lnTo>
                    <a:pt x="26" y="42"/>
                  </a:lnTo>
                  <a:lnTo>
                    <a:pt x="18" y="38"/>
                  </a:lnTo>
                  <a:lnTo>
                    <a:pt x="16" y="30"/>
                  </a:lnTo>
                  <a:lnTo>
                    <a:pt x="26" y="24"/>
                  </a:lnTo>
                  <a:lnTo>
                    <a:pt x="26" y="22"/>
                  </a:lnTo>
                  <a:lnTo>
                    <a:pt x="24" y="20"/>
                  </a:lnTo>
                  <a:lnTo>
                    <a:pt x="16" y="22"/>
                  </a:lnTo>
                  <a:lnTo>
                    <a:pt x="12" y="20"/>
                  </a:lnTo>
                  <a:lnTo>
                    <a:pt x="12" y="12"/>
                  </a:lnTo>
                  <a:lnTo>
                    <a:pt x="16" y="12"/>
                  </a:lnTo>
                  <a:lnTo>
                    <a:pt x="16" y="10"/>
                  </a:lnTo>
                  <a:lnTo>
                    <a:pt x="14" y="8"/>
                  </a:lnTo>
                  <a:lnTo>
                    <a:pt x="12" y="6"/>
                  </a:lnTo>
                  <a:lnTo>
                    <a:pt x="20" y="6"/>
                  </a:lnTo>
                  <a:lnTo>
                    <a:pt x="22" y="2"/>
                  </a:lnTo>
                  <a:lnTo>
                    <a:pt x="26" y="0"/>
                  </a:lnTo>
                  <a:lnTo>
                    <a:pt x="28" y="4"/>
                  </a:lnTo>
                  <a:lnTo>
                    <a:pt x="34" y="2"/>
                  </a:lnTo>
                  <a:lnTo>
                    <a:pt x="36" y="4"/>
                  </a:lnTo>
                  <a:lnTo>
                    <a:pt x="36" y="54"/>
                  </a:lnTo>
                  <a:lnTo>
                    <a:pt x="36"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7" name="Freeform 369"/>
            <p:cNvSpPr>
              <a:spLocks/>
            </p:cNvSpPr>
            <p:nvPr/>
          </p:nvSpPr>
          <p:spPr bwMode="auto">
            <a:xfrm>
              <a:off x="4913313" y="3290888"/>
              <a:ext cx="73025" cy="92075"/>
            </a:xfrm>
            <a:custGeom>
              <a:avLst/>
              <a:gdLst/>
              <a:ahLst/>
              <a:cxnLst>
                <a:cxn ang="0">
                  <a:pos x="22" y="50"/>
                </a:cxn>
                <a:cxn ang="0">
                  <a:pos x="22" y="58"/>
                </a:cxn>
                <a:cxn ang="0">
                  <a:pos x="26" y="58"/>
                </a:cxn>
                <a:cxn ang="0">
                  <a:pos x="26" y="54"/>
                </a:cxn>
                <a:cxn ang="0">
                  <a:pos x="32" y="48"/>
                </a:cxn>
                <a:cxn ang="0">
                  <a:pos x="32" y="40"/>
                </a:cxn>
                <a:cxn ang="0">
                  <a:pos x="44" y="40"/>
                </a:cxn>
                <a:cxn ang="0">
                  <a:pos x="46" y="32"/>
                </a:cxn>
                <a:cxn ang="0">
                  <a:pos x="40" y="30"/>
                </a:cxn>
                <a:cxn ang="0">
                  <a:pos x="38" y="22"/>
                </a:cxn>
                <a:cxn ang="0">
                  <a:pos x="34" y="18"/>
                </a:cxn>
                <a:cxn ang="0">
                  <a:pos x="34" y="10"/>
                </a:cxn>
                <a:cxn ang="0">
                  <a:pos x="34" y="8"/>
                </a:cxn>
                <a:cxn ang="0">
                  <a:pos x="22" y="6"/>
                </a:cxn>
                <a:cxn ang="0">
                  <a:pos x="12" y="0"/>
                </a:cxn>
                <a:cxn ang="0">
                  <a:pos x="4" y="2"/>
                </a:cxn>
                <a:cxn ang="0">
                  <a:pos x="0" y="6"/>
                </a:cxn>
                <a:cxn ang="0">
                  <a:pos x="2" y="6"/>
                </a:cxn>
                <a:cxn ang="0">
                  <a:pos x="10" y="14"/>
                </a:cxn>
                <a:cxn ang="0">
                  <a:pos x="12" y="18"/>
                </a:cxn>
                <a:cxn ang="0">
                  <a:pos x="20" y="34"/>
                </a:cxn>
                <a:cxn ang="0">
                  <a:pos x="22" y="50"/>
                </a:cxn>
                <a:cxn ang="0">
                  <a:pos x="22" y="50"/>
                </a:cxn>
              </a:cxnLst>
              <a:rect l="0" t="0" r="r" b="b"/>
              <a:pathLst>
                <a:path w="46" h="58">
                  <a:moveTo>
                    <a:pt x="22" y="50"/>
                  </a:moveTo>
                  <a:lnTo>
                    <a:pt x="22" y="58"/>
                  </a:lnTo>
                  <a:lnTo>
                    <a:pt x="26" y="58"/>
                  </a:lnTo>
                  <a:lnTo>
                    <a:pt x="26" y="54"/>
                  </a:lnTo>
                  <a:lnTo>
                    <a:pt x="32" y="48"/>
                  </a:lnTo>
                  <a:lnTo>
                    <a:pt x="32" y="40"/>
                  </a:lnTo>
                  <a:lnTo>
                    <a:pt x="44" y="40"/>
                  </a:lnTo>
                  <a:lnTo>
                    <a:pt x="46" y="32"/>
                  </a:lnTo>
                  <a:lnTo>
                    <a:pt x="40" y="30"/>
                  </a:lnTo>
                  <a:lnTo>
                    <a:pt x="38" y="22"/>
                  </a:lnTo>
                  <a:lnTo>
                    <a:pt x="34" y="18"/>
                  </a:lnTo>
                  <a:lnTo>
                    <a:pt x="34" y="10"/>
                  </a:lnTo>
                  <a:lnTo>
                    <a:pt x="34" y="8"/>
                  </a:lnTo>
                  <a:lnTo>
                    <a:pt x="22" y="6"/>
                  </a:lnTo>
                  <a:lnTo>
                    <a:pt x="12" y="0"/>
                  </a:lnTo>
                  <a:lnTo>
                    <a:pt x="4" y="2"/>
                  </a:lnTo>
                  <a:lnTo>
                    <a:pt x="0" y="6"/>
                  </a:lnTo>
                  <a:lnTo>
                    <a:pt x="2" y="6"/>
                  </a:lnTo>
                  <a:lnTo>
                    <a:pt x="10" y="14"/>
                  </a:lnTo>
                  <a:lnTo>
                    <a:pt x="12" y="18"/>
                  </a:lnTo>
                  <a:lnTo>
                    <a:pt x="20" y="34"/>
                  </a:lnTo>
                  <a:lnTo>
                    <a:pt x="22" y="50"/>
                  </a:lnTo>
                  <a:lnTo>
                    <a:pt x="22"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8" name="Freeform 370"/>
            <p:cNvSpPr>
              <a:spLocks/>
            </p:cNvSpPr>
            <p:nvPr/>
          </p:nvSpPr>
          <p:spPr bwMode="auto">
            <a:xfrm>
              <a:off x="4779963" y="3300413"/>
              <a:ext cx="200025" cy="139700"/>
            </a:xfrm>
            <a:custGeom>
              <a:avLst/>
              <a:gdLst/>
              <a:ahLst/>
              <a:cxnLst>
                <a:cxn ang="0">
                  <a:pos x="104" y="28"/>
                </a:cxn>
                <a:cxn ang="0">
                  <a:pos x="96" y="12"/>
                </a:cxn>
                <a:cxn ang="0">
                  <a:pos x="94" y="8"/>
                </a:cxn>
                <a:cxn ang="0">
                  <a:pos x="86" y="0"/>
                </a:cxn>
                <a:cxn ang="0">
                  <a:pos x="84" y="0"/>
                </a:cxn>
                <a:cxn ang="0">
                  <a:pos x="62" y="8"/>
                </a:cxn>
                <a:cxn ang="0">
                  <a:pos x="58" y="4"/>
                </a:cxn>
                <a:cxn ang="0">
                  <a:pos x="34" y="6"/>
                </a:cxn>
                <a:cxn ang="0">
                  <a:pos x="24" y="14"/>
                </a:cxn>
                <a:cxn ang="0">
                  <a:pos x="20" y="20"/>
                </a:cxn>
                <a:cxn ang="0">
                  <a:pos x="12" y="38"/>
                </a:cxn>
                <a:cxn ang="0">
                  <a:pos x="0" y="42"/>
                </a:cxn>
                <a:cxn ang="0">
                  <a:pos x="6" y="46"/>
                </a:cxn>
                <a:cxn ang="0">
                  <a:pos x="10" y="58"/>
                </a:cxn>
                <a:cxn ang="0">
                  <a:pos x="16" y="60"/>
                </a:cxn>
                <a:cxn ang="0">
                  <a:pos x="16" y="66"/>
                </a:cxn>
                <a:cxn ang="0">
                  <a:pos x="26" y="70"/>
                </a:cxn>
                <a:cxn ang="0">
                  <a:pos x="30" y="68"/>
                </a:cxn>
                <a:cxn ang="0">
                  <a:pos x="32" y="72"/>
                </a:cxn>
                <a:cxn ang="0">
                  <a:pos x="28" y="74"/>
                </a:cxn>
                <a:cxn ang="0">
                  <a:pos x="30" y="78"/>
                </a:cxn>
                <a:cxn ang="0">
                  <a:pos x="34" y="78"/>
                </a:cxn>
                <a:cxn ang="0">
                  <a:pos x="36" y="80"/>
                </a:cxn>
                <a:cxn ang="0">
                  <a:pos x="34" y="84"/>
                </a:cxn>
                <a:cxn ang="0">
                  <a:pos x="38" y="86"/>
                </a:cxn>
                <a:cxn ang="0">
                  <a:pos x="70" y="88"/>
                </a:cxn>
                <a:cxn ang="0">
                  <a:pos x="90" y="80"/>
                </a:cxn>
                <a:cxn ang="0">
                  <a:pos x="94" y="80"/>
                </a:cxn>
                <a:cxn ang="0">
                  <a:pos x="104" y="82"/>
                </a:cxn>
                <a:cxn ang="0">
                  <a:pos x="108" y="86"/>
                </a:cxn>
                <a:cxn ang="0">
                  <a:pos x="112" y="86"/>
                </a:cxn>
                <a:cxn ang="0">
                  <a:pos x="112" y="76"/>
                </a:cxn>
                <a:cxn ang="0">
                  <a:pos x="116" y="64"/>
                </a:cxn>
                <a:cxn ang="0">
                  <a:pos x="118" y="64"/>
                </a:cxn>
                <a:cxn ang="0">
                  <a:pos x="118" y="66"/>
                </a:cxn>
                <a:cxn ang="0">
                  <a:pos x="114" y="72"/>
                </a:cxn>
                <a:cxn ang="0">
                  <a:pos x="116" y="74"/>
                </a:cxn>
                <a:cxn ang="0">
                  <a:pos x="124" y="66"/>
                </a:cxn>
                <a:cxn ang="0">
                  <a:pos x="126" y="66"/>
                </a:cxn>
                <a:cxn ang="0">
                  <a:pos x="126" y="62"/>
                </a:cxn>
                <a:cxn ang="0">
                  <a:pos x="126" y="56"/>
                </a:cxn>
                <a:cxn ang="0">
                  <a:pos x="122" y="54"/>
                </a:cxn>
                <a:cxn ang="0">
                  <a:pos x="112" y="58"/>
                </a:cxn>
                <a:cxn ang="0">
                  <a:pos x="108" y="54"/>
                </a:cxn>
                <a:cxn ang="0">
                  <a:pos x="106" y="54"/>
                </a:cxn>
                <a:cxn ang="0">
                  <a:pos x="106" y="52"/>
                </a:cxn>
                <a:cxn ang="0">
                  <a:pos x="106" y="44"/>
                </a:cxn>
                <a:cxn ang="0">
                  <a:pos x="104" y="28"/>
                </a:cxn>
                <a:cxn ang="0">
                  <a:pos x="104" y="28"/>
                </a:cxn>
              </a:cxnLst>
              <a:rect l="0" t="0" r="r" b="b"/>
              <a:pathLst>
                <a:path w="126" h="88">
                  <a:moveTo>
                    <a:pt x="104" y="28"/>
                  </a:moveTo>
                  <a:lnTo>
                    <a:pt x="96" y="12"/>
                  </a:lnTo>
                  <a:lnTo>
                    <a:pt x="94" y="8"/>
                  </a:lnTo>
                  <a:lnTo>
                    <a:pt x="86" y="0"/>
                  </a:lnTo>
                  <a:lnTo>
                    <a:pt x="84" y="0"/>
                  </a:lnTo>
                  <a:lnTo>
                    <a:pt x="62" y="8"/>
                  </a:lnTo>
                  <a:lnTo>
                    <a:pt x="58" y="4"/>
                  </a:lnTo>
                  <a:lnTo>
                    <a:pt x="34" y="6"/>
                  </a:lnTo>
                  <a:lnTo>
                    <a:pt x="24" y="14"/>
                  </a:lnTo>
                  <a:lnTo>
                    <a:pt x="20" y="20"/>
                  </a:lnTo>
                  <a:lnTo>
                    <a:pt x="12" y="38"/>
                  </a:lnTo>
                  <a:lnTo>
                    <a:pt x="0" y="42"/>
                  </a:lnTo>
                  <a:lnTo>
                    <a:pt x="6" y="46"/>
                  </a:lnTo>
                  <a:lnTo>
                    <a:pt x="10" y="58"/>
                  </a:lnTo>
                  <a:lnTo>
                    <a:pt x="16" y="60"/>
                  </a:lnTo>
                  <a:lnTo>
                    <a:pt x="16" y="66"/>
                  </a:lnTo>
                  <a:lnTo>
                    <a:pt x="26" y="70"/>
                  </a:lnTo>
                  <a:lnTo>
                    <a:pt x="30" y="68"/>
                  </a:lnTo>
                  <a:lnTo>
                    <a:pt x="32" y="72"/>
                  </a:lnTo>
                  <a:lnTo>
                    <a:pt x="28" y="74"/>
                  </a:lnTo>
                  <a:lnTo>
                    <a:pt x="30" y="78"/>
                  </a:lnTo>
                  <a:lnTo>
                    <a:pt x="34" y="78"/>
                  </a:lnTo>
                  <a:lnTo>
                    <a:pt x="36" y="80"/>
                  </a:lnTo>
                  <a:lnTo>
                    <a:pt x="34" y="84"/>
                  </a:lnTo>
                  <a:lnTo>
                    <a:pt x="38" y="86"/>
                  </a:lnTo>
                  <a:lnTo>
                    <a:pt x="70" y="88"/>
                  </a:lnTo>
                  <a:lnTo>
                    <a:pt x="90" y="80"/>
                  </a:lnTo>
                  <a:lnTo>
                    <a:pt x="94" y="80"/>
                  </a:lnTo>
                  <a:lnTo>
                    <a:pt x="104" y="82"/>
                  </a:lnTo>
                  <a:lnTo>
                    <a:pt x="108" y="86"/>
                  </a:lnTo>
                  <a:lnTo>
                    <a:pt x="112" y="86"/>
                  </a:lnTo>
                  <a:lnTo>
                    <a:pt x="112" y="76"/>
                  </a:lnTo>
                  <a:lnTo>
                    <a:pt x="116" y="64"/>
                  </a:lnTo>
                  <a:lnTo>
                    <a:pt x="118" y="64"/>
                  </a:lnTo>
                  <a:lnTo>
                    <a:pt x="118" y="66"/>
                  </a:lnTo>
                  <a:lnTo>
                    <a:pt x="114" y="72"/>
                  </a:lnTo>
                  <a:lnTo>
                    <a:pt x="116" y="74"/>
                  </a:lnTo>
                  <a:lnTo>
                    <a:pt x="124" y="66"/>
                  </a:lnTo>
                  <a:lnTo>
                    <a:pt x="126" y="66"/>
                  </a:lnTo>
                  <a:lnTo>
                    <a:pt x="126" y="62"/>
                  </a:lnTo>
                  <a:lnTo>
                    <a:pt x="126" y="56"/>
                  </a:lnTo>
                  <a:lnTo>
                    <a:pt x="122" y="54"/>
                  </a:lnTo>
                  <a:lnTo>
                    <a:pt x="112" y="58"/>
                  </a:lnTo>
                  <a:lnTo>
                    <a:pt x="108" y="54"/>
                  </a:lnTo>
                  <a:lnTo>
                    <a:pt x="106" y="54"/>
                  </a:lnTo>
                  <a:lnTo>
                    <a:pt x="106" y="52"/>
                  </a:lnTo>
                  <a:lnTo>
                    <a:pt x="106" y="44"/>
                  </a:lnTo>
                  <a:lnTo>
                    <a:pt x="104" y="28"/>
                  </a:lnTo>
                  <a:lnTo>
                    <a:pt x="104"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9" name="Freeform 371"/>
            <p:cNvSpPr>
              <a:spLocks/>
            </p:cNvSpPr>
            <p:nvPr/>
          </p:nvSpPr>
          <p:spPr bwMode="auto">
            <a:xfrm>
              <a:off x="4179888" y="3059113"/>
              <a:ext cx="53975" cy="47625"/>
            </a:xfrm>
            <a:custGeom>
              <a:avLst/>
              <a:gdLst/>
              <a:ahLst/>
              <a:cxnLst>
                <a:cxn ang="0">
                  <a:pos x="26" y="30"/>
                </a:cxn>
                <a:cxn ang="0">
                  <a:pos x="28" y="28"/>
                </a:cxn>
                <a:cxn ang="0">
                  <a:pos x="30" y="26"/>
                </a:cxn>
                <a:cxn ang="0">
                  <a:pos x="32" y="24"/>
                </a:cxn>
                <a:cxn ang="0">
                  <a:pos x="34" y="24"/>
                </a:cxn>
                <a:cxn ang="0">
                  <a:pos x="32" y="18"/>
                </a:cxn>
                <a:cxn ang="0">
                  <a:pos x="34" y="22"/>
                </a:cxn>
                <a:cxn ang="0">
                  <a:pos x="34" y="18"/>
                </a:cxn>
                <a:cxn ang="0">
                  <a:pos x="32" y="16"/>
                </a:cxn>
                <a:cxn ang="0">
                  <a:pos x="28" y="16"/>
                </a:cxn>
                <a:cxn ang="0">
                  <a:pos x="30" y="14"/>
                </a:cxn>
                <a:cxn ang="0">
                  <a:pos x="30" y="8"/>
                </a:cxn>
                <a:cxn ang="0">
                  <a:pos x="26" y="4"/>
                </a:cxn>
                <a:cxn ang="0">
                  <a:pos x="22" y="2"/>
                </a:cxn>
                <a:cxn ang="0">
                  <a:pos x="12" y="6"/>
                </a:cxn>
                <a:cxn ang="0">
                  <a:pos x="12" y="4"/>
                </a:cxn>
                <a:cxn ang="0">
                  <a:pos x="14" y="2"/>
                </a:cxn>
                <a:cxn ang="0">
                  <a:pos x="12" y="0"/>
                </a:cxn>
                <a:cxn ang="0">
                  <a:pos x="10" y="0"/>
                </a:cxn>
                <a:cxn ang="0">
                  <a:pos x="8" y="2"/>
                </a:cxn>
                <a:cxn ang="0">
                  <a:pos x="8" y="8"/>
                </a:cxn>
                <a:cxn ang="0">
                  <a:pos x="8" y="8"/>
                </a:cxn>
                <a:cxn ang="0">
                  <a:pos x="6" y="14"/>
                </a:cxn>
                <a:cxn ang="0">
                  <a:pos x="2" y="14"/>
                </a:cxn>
                <a:cxn ang="0">
                  <a:pos x="2" y="16"/>
                </a:cxn>
                <a:cxn ang="0">
                  <a:pos x="0" y="18"/>
                </a:cxn>
                <a:cxn ang="0">
                  <a:pos x="4" y="22"/>
                </a:cxn>
                <a:cxn ang="0">
                  <a:pos x="6" y="26"/>
                </a:cxn>
                <a:cxn ang="0">
                  <a:pos x="8" y="28"/>
                </a:cxn>
                <a:cxn ang="0">
                  <a:pos x="12" y="22"/>
                </a:cxn>
                <a:cxn ang="0">
                  <a:pos x="20" y="20"/>
                </a:cxn>
                <a:cxn ang="0">
                  <a:pos x="24" y="24"/>
                </a:cxn>
                <a:cxn ang="0">
                  <a:pos x="26" y="30"/>
                </a:cxn>
                <a:cxn ang="0">
                  <a:pos x="26" y="30"/>
                </a:cxn>
              </a:cxnLst>
              <a:rect l="0" t="0" r="r" b="b"/>
              <a:pathLst>
                <a:path w="34" h="30">
                  <a:moveTo>
                    <a:pt x="26" y="30"/>
                  </a:moveTo>
                  <a:lnTo>
                    <a:pt x="28" y="28"/>
                  </a:lnTo>
                  <a:lnTo>
                    <a:pt x="30" y="26"/>
                  </a:lnTo>
                  <a:lnTo>
                    <a:pt x="32" y="24"/>
                  </a:lnTo>
                  <a:lnTo>
                    <a:pt x="34" y="24"/>
                  </a:lnTo>
                  <a:lnTo>
                    <a:pt x="32" y="18"/>
                  </a:lnTo>
                  <a:lnTo>
                    <a:pt x="34" y="22"/>
                  </a:lnTo>
                  <a:lnTo>
                    <a:pt x="34" y="18"/>
                  </a:lnTo>
                  <a:lnTo>
                    <a:pt x="32" y="16"/>
                  </a:lnTo>
                  <a:lnTo>
                    <a:pt x="28" y="16"/>
                  </a:lnTo>
                  <a:lnTo>
                    <a:pt x="30" y="14"/>
                  </a:lnTo>
                  <a:lnTo>
                    <a:pt x="30" y="8"/>
                  </a:lnTo>
                  <a:lnTo>
                    <a:pt x="26" y="4"/>
                  </a:lnTo>
                  <a:lnTo>
                    <a:pt x="22" y="2"/>
                  </a:lnTo>
                  <a:lnTo>
                    <a:pt x="12" y="6"/>
                  </a:lnTo>
                  <a:lnTo>
                    <a:pt x="12" y="4"/>
                  </a:lnTo>
                  <a:lnTo>
                    <a:pt x="14" y="2"/>
                  </a:lnTo>
                  <a:lnTo>
                    <a:pt x="12" y="0"/>
                  </a:lnTo>
                  <a:lnTo>
                    <a:pt x="10" y="0"/>
                  </a:lnTo>
                  <a:lnTo>
                    <a:pt x="8" y="2"/>
                  </a:lnTo>
                  <a:lnTo>
                    <a:pt x="8" y="8"/>
                  </a:lnTo>
                  <a:lnTo>
                    <a:pt x="8" y="8"/>
                  </a:lnTo>
                  <a:lnTo>
                    <a:pt x="6" y="14"/>
                  </a:lnTo>
                  <a:lnTo>
                    <a:pt x="2" y="14"/>
                  </a:lnTo>
                  <a:lnTo>
                    <a:pt x="2" y="16"/>
                  </a:lnTo>
                  <a:lnTo>
                    <a:pt x="0" y="18"/>
                  </a:lnTo>
                  <a:lnTo>
                    <a:pt x="4" y="22"/>
                  </a:lnTo>
                  <a:lnTo>
                    <a:pt x="6" y="26"/>
                  </a:lnTo>
                  <a:lnTo>
                    <a:pt x="8" y="28"/>
                  </a:lnTo>
                  <a:lnTo>
                    <a:pt x="12" y="22"/>
                  </a:lnTo>
                  <a:lnTo>
                    <a:pt x="20" y="20"/>
                  </a:lnTo>
                  <a:lnTo>
                    <a:pt x="24" y="24"/>
                  </a:lnTo>
                  <a:lnTo>
                    <a:pt x="26" y="30"/>
                  </a:lnTo>
                  <a:lnTo>
                    <a:pt x="26"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0" name="Freeform 372"/>
            <p:cNvSpPr>
              <a:spLocks/>
            </p:cNvSpPr>
            <p:nvPr/>
          </p:nvSpPr>
          <p:spPr bwMode="auto">
            <a:xfrm>
              <a:off x="4545013" y="3725863"/>
              <a:ext cx="336550" cy="323850"/>
            </a:xfrm>
            <a:custGeom>
              <a:avLst/>
              <a:gdLst/>
              <a:ahLst/>
              <a:cxnLst>
                <a:cxn ang="0">
                  <a:pos x="186" y="196"/>
                </a:cxn>
                <a:cxn ang="0">
                  <a:pos x="158" y="182"/>
                </a:cxn>
                <a:cxn ang="0">
                  <a:pos x="132" y="168"/>
                </a:cxn>
                <a:cxn ang="0">
                  <a:pos x="106" y="154"/>
                </a:cxn>
                <a:cxn ang="0">
                  <a:pos x="78" y="152"/>
                </a:cxn>
                <a:cxn ang="0">
                  <a:pos x="72" y="150"/>
                </a:cxn>
                <a:cxn ang="0">
                  <a:pos x="34" y="146"/>
                </a:cxn>
                <a:cxn ang="0">
                  <a:pos x="20" y="130"/>
                </a:cxn>
                <a:cxn ang="0">
                  <a:pos x="10" y="126"/>
                </a:cxn>
                <a:cxn ang="0">
                  <a:pos x="0" y="106"/>
                </a:cxn>
                <a:cxn ang="0">
                  <a:pos x="6" y="102"/>
                </a:cxn>
                <a:cxn ang="0">
                  <a:pos x="4" y="60"/>
                </a:cxn>
                <a:cxn ang="0">
                  <a:pos x="0" y="46"/>
                </a:cxn>
                <a:cxn ang="0">
                  <a:pos x="8" y="42"/>
                </a:cxn>
                <a:cxn ang="0">
                  <a:pos x="10" y="28"/>
                </a:cxn>
                <a:cxn ang="0">
                  <a:pos x="28" y="12"/>
                </a:cxn>
                <a:cxn ang="0">
                  <a:pos x="28" y="0"/>
                </a:cxn>
                <a:cxn ang="0">
                  <a:pos x="50" y="4"/>
                </a:cxn>
                <a:cxn ang="0">
                  <a:pos x="78" y="12"/>
                </a:cxn>
                <a:cxn ang="0">
                  <a:pos x="80" y="20"/>
                </a:cxn>
                <a:cxn ang="0">
                  <a:pos x="90" y="30"/>
                </a:cxn>
                <a:cxn ang="0">
                  <a:pos x="120" y="38"/>
                </a:cxn>
                <a:cxn ang="0">
                  <a:pos x="128" y="44"/>
                </a:cxn>
                <a:cxn ang="0">
                  <a:pos x="142" y="38"/>
                </a:cxn>
                <a:cxn ang="0">
                  <a:pos x="142" y="24"/>
                </a:cxn>
                <a:cxn ang="0">
                  <a:pos x="156" y="6"/>
                </a:cxn>
                <a:cxn ang="0">
                  <a:pos x="182" y="8"/>
                </a:cxn>
                <a:cxn ang="0">
                  <a:pos x="184" y="12"/>
                </a:cxn>
                <a:cxn ang="0">
                  <a:pos x="194" y="16"/>
                </a:cxn>
                <a:cxn ang="0">
                  <a:pos x="212" y="24"/>
                </a:cxn>
                <a:cxn ang="0">
                  <a:pos x="208" y="28"/>
                </a:cxn>
                <a:cxn ang="0">
                  <a:pos x="206" y="48"/>
                </a:cxn>
                <a:cxn ang="0">
                  <a:pos x="208" y="56"/>
                </a:cxn>
                <a:cxn ang="0">
                  <a:pos x="212" y="64"/>
                </a:cxn>
                <a:cxn ang="0">
                  <a:pos x="212" y="90"/>
                </a:cxn>
                <a:cxn ang="0">
                  <a:pos x="212" y="116"/>
                </a:cxn>
                <a:cxn ang="0">
                  <a:pos x="212" y="142"/>
                </a:cxn>
                <a:cxn ang="0">
                  <a:pos x="212" y="168"/>
                </a:cxn>
                <a:cxn ang="0">
                  <a:pos x="212" y="196"/>
                </a:cxn>
                <a:cxn ang="0">
                  <a:pos x="198" y="204"/>
                </a:cxn>
              </a:cxnLst>
              <a:rect l="0" t="0" r="r" b="b"/>
              <a:pathLst>
                <a:path w="212" h="204">
                  <a:moveTo>
                    <a:pt x="198" y="204"/>
                  </a:moveTo>
                  <a:lnTo>
                    <a:pt x="186" y="196"/>
                  </a:lnTo>
                  <a:lnTo>
                    <a:pt x="172" y="190"/>
                  </a:lnTo>
                  <a:lnTo>
                    <a:pt x="158" y="182"/>
                  </a:lnTo>
                  <a:lnTo>
                    <a:pt x="146" y="176"/>
                  </a:lnTo>
                  <a:lnTo>
                    <a:pt x="132" y="168"/>
                  </a:lnTo>
                  <a:lnTo>
                    <a:pt x="118" y="162"/>
                  </a:lnTo>
                  <a:lnTo>
                    <a:pt x="106" y="154"/>
                  </a:lnTo>
                  <a:lnTo>
                    <a:pt x="92" y="148"/>
                  </a:lnTo>
                  <a:lnTo>
                    <a:pt x="78" y="152"/>
                  </a:lnTo>
                  <a:lnTo>
                    <a:pt x="74" y="154"/>
                  </a:lnTo>
                  <a:lnTo>
                    <a:pt x="72" y="150"/>
                  </a:lnTo>
                  <a:lnTo>
                    <a:pt x="64" y="146"/>
                  </a:lnTo>
                  <a:lnTo>
                    <a:pt x="34" y="146"/>
                  </a:lnTo>
                  <a:lnTo>
                    <a:pt x="28" y="134"/>
                  </a:lnTo>
                  <a:lnTo>
                    <a:pt x="20" y="130"/>
                  </a:lnTo>
                  <a:lnTo>
                    <a:pt x="14" y="130"/>
                  </a:lnTo>
                  <a:lnTo>
                    <a:pt x="10" y="126"/>
                  </a:lnTo>
                  <a:lnTo>
                    <a:pt x="8" y="118"/>
                  </a:lnTo>
                  <a:lnTo>
                    <a:pt x="0" y="106"/>
                  </a:lnTo>
                  <a:lnTo>
                    <a:pt x="2" y="104"/>
                  </a:lnTo>
                  <a:lnTo>
                    <a:pt x="6" y="102"/>
                  </a:lnTo>
                  <a:lnTo>
                    <a:pt x="8" y="82"/>
                  </a:lnTo>
                  <a:lnTo>
                    <a:pt x="4" y="60"/>
                  </a:lnTo>
                  <a:lnTo>
                    <a:pt x="0" y="50"/>
                  </a:lnTo>
                  <a:lnTo>
                    <a:pt x="0" y="46"/>
                  </a:lnTo>
                  <a:lnTo>
                    <a:pt x="2" y="44"/>
                  </a:lnTo>
                  <a:lnTo>
                    <a:pt x="8" y="42"/>
                  </a:lnTo>
                  <a:lnTo>
                    <a:pt x="12" y="38"/>
                  </a:lnTo>
                  <a:lnTo>
                    <a:pt x="10" y="28"/>
                  </a:lnTo>
                  <a:lnTo>
                    <a:pt x="12" y="24"/>
                  </a:lnTo>
                  <a:lnTo>
                    <a:pt x="28" y="12"/>
                  </a:lnTo>
                  <a:lnTo>
                    <a:pt x="28" y="10"/>
                  </a:lnTo>
                  <a:lnTo>
                    <a:pt x="28" y="0"/>
                  </a:lnTo>
                  <a:lnTo>
                    <a:pt x="40" y="6"/>
                  </a:lnTo>
                  <a:lnTo>
                    <a:pt x="50" y="4"/>
                  </a:lnTo>
                  <a:lnTo>
                    <a:pt x="60" y="6"/>
                  </a:lnTo>
                  <a:lnTo>
                    <a:pt x="78" y="12"/>
                  </a:lnTo>
                  <a:lnTo>
                    <a:pt x="80" y="14"/>
                  </a:lnTo>
                  <a:lnTo>
                    <a:pt x="80" y="20"/>
                  </a:lnTo>
                  <a:lnTo>
                    <a:pt x="86" y="28"/>
                  </a:lnTo>
                  <a:lnTo>
                    <a:pt x="90" y="30"/>
                  </a:lnTo>
                  <a:lnTo>
                    <a:pt x="112" y="34"/>
                  </a:lnTo>
                  <a:lnTo>
                    <a:pt x="120" y="38"/>
                  </a:lnTo>
                  <a:lnTo>
                    <a:pt x="124" y="44"/>
                  </a:lnTo>
                  <a:lnTo>
                    <a:pt x="128" y="44"/>
                  </a:lnTo>
                  <a:lnTo>
                    <a:pt x="136" y="42"/>
                  </a:lnTo>
                  <a:lnTo>
                    <a:pt x="142" y="38"/>
                  </a:lnTo>
                  <a:lnTo>
                    <a:pt x="144" y="32"/>
                  </a:lnTo>
                  <a:lnTo>
                    <a:pt x="142" y="24"/>
                  </a:lnTo>
                  <a:lnTo>
                    <a:pt x="142" y="16"/>
                  </a:lnTo>
                  <a:lnTo>
                    <a:pt x="156" y="6"/>
                  </a:lnTo>
                  <a:lnTo>
                    <a:pt x="170" y="4"/>
                  </a:lnTo>
                  <a:lnTo>
                    <a:pt x="182" y="8"/>
                  </a:lnTo>
                  <a:lnTo>
                    <a:pt x="184" y="8"/>
                  </a:lnTo>
                  <a:lnTo>
                    <a:pt x="184" y="12"/>
                  </a:lnTo>
                  <a:lnTo>
                    <a:pt x="186" y="14"/>
                  </a:lnTo>
                  <a:lnTo>
                    <a:pt x="194" y="16"/>
                  </a:lnTo>
                  <a:lnTo>
                    <a:pt x="208" y="18"/>
                  </a:lnTo>
                  <a:lnTo>
                    <a:pt x="212" y="24"/>
                  </a:lnTo>
                  <a:lnTo>
                    <a:pt x="210" y="24"/>
                  </a:lnTo>
                  <a:lnTo>
                    <a:pt x="208" y="28"/>
                  </a:lnTo>
                  <a:lnTo>
                    <a:pt x="210" y="44"/>
                  </a:lnTo>
                  <a:lnTo>
                    <a:pt x="206" y="48"/>
                  </a:lnTo>
                  <a:lnTo>
                    <a:pt x="206" y="52"/>
                  </a:lnTo>
                  <a:lnTo>
                    <a:pt x="208" y="56"/>
                  </a:lnTo>
                  <a:lnTo>
                    <a:pt x="208" y="60"/>
                  </a:lnTo>
                  <a:lnTo>
                    <a:pt x="212" y="64"/>
                  </a:lnTo>
                  <a:lnTo>
                    <a:pt x="212" y="76"/>
                  </a:lnTo>
                  <a:lnTo>
                    <a:pt x="212" y="90"/>
                  </a:lnTo>
                  <a:lnTo>
                    <a:pt x="212" y="104"/>
                  </a:lnTo>
                  <a:lnTo>
                    <a:pt x="212" y="116"/>
                  </a:lnTo>
                  <a:lnTo>
                    <a:pt x="212" y="130"/>
                  </a:lnTo>
                  <a:lnTo>
                    <a:pt x="212" y="142"/>
                  </a:lnTo>
                  <a:lnTo>
                    <a:pt x="212" y="156"/>
                  </a:lnTo>
                  <a:lnTo>
                    <a:pt x="212" y="168"/>
                  </a:lnTo>
                  <a:lnTo>
                    <a:pt x="212" y="180"/>
                  </a:lnTo>
                  <a:lnTo>
                    <a:pt x="212" y="196"/>
                  </a:lnTo>
                  <a:lnTo>
                    <a:pt x="198" y="196"/>
                  </a:lnTo>
                  <a:lnTo>
                    <a:pt x="198" y="204"/>
                  </a:lnTo>
                  <a:lnTo>
                    <a:pt x="198" y="2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1" name="Freeform 373"/>
            <p:cNvSpPr>
              <a:spLocks/>
            </p:cNvSpPr>
            <p:nvPr/>
          </p:nvSpPr>
          <p:spPr bwMode="auto">
            <a:xfrm>
              <a:off x="4633913" y="3960813"/>
              <a:ext cx="225425" cy="349250"/>
            </a:xfrm>
            <a:custGeom>
              <a:avLst/>
              <a:gdLst/>
              <a:ahLst/>
              <a:cxnLst>
                <a:cxn ang="0">
                  <a:pos x="142" y="68"/>
                </a:cxn>
                <a:cxn ang="0">
                  <a:pos x="142" y="94"/>
                </a:cxn>
                <a:cxn ang="0">
                  <a:pos x="128" y="108"/>
                </a:cxn>
                <a:cxn ang="0">
                  <a:pos x="120" y="124"/>
                </a:cxn>
                <a:cxn ang="0">
                  <a:pos x="116" y="134"/>
                </a:cxn>
                <a:cxn ang="0">
                  <a:pos x="114" y="146"/>
                </a:cxn>
                <a:cxn ang="0">
                  <a:pos x="120" y="148"/>
                </a:cxn>
                <a:cxn ang="0">
                  <a:pos x="128" y="168"/>
                </a:cxn>
                <a:cxn ang="0">
                  <a:pos x="126" y="172"/>
                </a:cxn>
                <a:cxn ang="0">
                  <a:pos x="112" y="178"/>
                </a:cxn>
                <a:cxn ang="0">
                  <a:pos x="102" y="190"/>
                </a:cxn>
                <a:cxn ang="0">
                  <a:pos x="96" y="194"/>
                </a:cxn>
                <a:cxn ang="0">
                  <a:pos x="76" y="200"/>
                </a:cxn>
                <a:cxn ang="0">
                  <a:pos x="76" y="206"/>
                </a:cxn>
                <a:cxn ang="0">
                  <a:pos x="60" y="214"/>
                </a:cxn>
                <a:cxn ang="0">
                  <a:pos x="42" y="216"/>
                </a:cxn>
                <a:cxn ang="0">
                  <a:pos x="34" y="220"/>
                </a:cxn>
                <a:cxn ang="0">
                  <a:pos x="22" y="204"/>
                </a:cxn>
                <a:cxn ang="0">
                  <a:pos x="12" y="198"/>
                </a:cxn>
                <a:cxn ang="0">
                  <a:pos x="10" y="188"/>
                </a:cxn>
                <a:cxn ang="0">
                  <a:pos x="24" y="188"/>
                </a:cxn>
                <a:cxn ang="0">
                  <a:pos x="24" y="182"/>
                </a:cxn>
                <a:cxn ang="0">
                  <a:pos x="20" y="160"/>
                </a:cxn>
                <a:cxn ang="0">
                  <a:pos x="14" y="146"/>
                </a:cxn>
                <a:cxn ang="0">
                  <a:pos x="10" y="144"/>
                </a:cxn>
                <a:cxn ang="0">
                  <a:pos x="0" y="126"/>
                </a:cxn>
                <a:cxn ang="0">
                  <a:pos x="2" y="122"/>
                </a:cxn>
                <a:cxn ang="0">
                  <a:pos x="26" y="92"/>
                </a:cxn>
                <a:cxn ang="0">
                  <a:pos x="32" y="48"/>
                </a:cxn>
                <a:cxn ang="0">
                  <a:pos x="26" y="36"/>
                </a:cxn>
                <a:cxn ang="0">
                  <a:pos x="22" y="4"/>
                </a:cxn>
                <a:cxn ang="0">
                  <a:pos x="50" y="6"/>
                </a:cxn>
                <a:cxn ang="0">
                  <a:pos x="76" y="20"/>
                </a:cxn>
                <a:cxn ang="0">
                  <a:pos x="102" y="34"/>
                </a:cxn>
                <a:cxn ang="0">
                  <a:pos x="130" y="48"/>
                </a:cxn>
                <a:cxn ang="0">
                  <a:pos x="142" y="56"/>
                </a:cxn>
              </a:cxnLst>
              <a:rect l="0" t="0" r="r" b="b"/>
              <a:pathLst>
                <a:path w="142" h="220">
                  <a:moveTo>
                    <a:pt x="142" y="56"/>
                  </a:moveTo>
                  <a:lnTo>
                    <a:pt x="142" y="68"/>
                  </a:lnTo>
                  <a:lnTo>
                    <a:pt x="142" y="82"/>
                  </a:lnTo>
                  <a:lnTo>
                    <a:pt x="142" y="94"/>
                  </a:lnTo>
                  <a:lnTo>
                    <a:pt x="142" y="108"/>
                  </a:lnTo>
                  <a:lnTo>
                    <a:pt x="128" y="108"/>
                  </a:lnTo>
                  <a:lnTo>
                    <a:pt x="126" y="116"/>
                  </a:lnTo>
                  <a:lnTo>
                    <a:pt x="120" y="124"/>
                  </a:lnTo>
                  <a:lnTo>
                    <a:pt x="120" y="130"/>
                  </a:lnTo>
                  <a:lnTo>
                    <a:pt x="116" y="134"/>
                  </a:lnTo>
                  <a:lnTo>
                    <a:pt x="116" y="140"/>
                  </a:lnTo>
                  <a:lnTo>
                    <a:pt x="114" y="146"/>
                  </a:lnTo>
                  <a:lnTo>
                    <a:pt x="114" y="150"/>
                  </a:lnTo>
                  <a:lnTo>
                    <a:pt x="120" y="148"/>
                  </a:lnTo>
                  <a:lnTo>
                    <a:pt x="120" y="156"/>
                  </a:lnTo>
                  <a:lnTo>
                    <a:pt x="128" y="168"/>
                  </a:lnTo>
                  <a:lnTo>
                    <a:pt x="128" y="170"/>
                  </a:lnTo>
                  <a:lnTo>
                    <a:pt x="126" y="172"/>
                  </a:lnTo>
                  <a:lnTo>
                    <a:pt x="114" y="174"/>
                  </a:lnTo>
                  <a:lnTo>
                    <a:pt x="112" y="178"/>
                  </a:lnTo>
                  <a:lnTo>
                    <a:pt x="112" y="182"/>
                  </a:lnTo>
                  <a:lnTo>
                    <a:pt x="102" y="190"/>
                  </a:lnTo>
                  <a:lnTo>
                    <a:pt x="102" y="194"/>
                  </a:lnTo>
                  <a:lnTo>
                    <a:pt x="96" y="194"/>
                  </a:lnTo>
                  <a:lnTo>
                    <a:pt x="94" y="198"/>
                  </a:lnTo>
                  <a:lnTo>
                    <a:pt x="76" y="200"/>
                  </a:lnTo>
                  <a:lnTo>
                    <a:pt x="74" y="202"/>
                  </a:lnTo>
                  <a:lnTo>
                    <a:pt x="76" y="206"/>
                  </a:lnTo>
                  <a:lnTo>
                    <a:pt x="70" y="212"/>
                  </a:lnTo>
                  <a:lnTo>
                    <a:pt x="60" y="214"/>
                  </a:lnTo>
                  <a:lnTo>
                    <a:pt x="46" y="220"/>
                  </a:lnTo>
                  <a:lnTo>
                    <a:pt x="42" y="216"/>
                  </a:lnTo>
                  <a:lnTo>
                    <a:pt x="40" y="218"/>
                  </a:lnTo>
                  <a:lnTo>
                    <a:pt x="34" y="220"/>
                  </a:lnTo>
                  <a:lnTo>
                    <a:pt x="26" y="220"/>
                  </a:lnTo>
                  <a:lnTo>
                    <a:pt x="22" y="204"/>
                  </a:lnTo>
                  <a:lnTo>
                    <a:pt x="18" y="202"/>
                  </a:lnTo>
                  <a:lnTo>
                    <a:pt x="12" y="198"/>
                  </a:lnTo>
                  <a:lnTo>
                    <a:pt x="8" y="192"/>
                  </a:lnTo>
                  <a:lnTo>
                    <a:pt x="10" y="188"/>
                  </a:lnTo>
                  <a:lnTo>
                    <a:pt x="12" y="186"/>
                  </a:lnTo>
                  <a:lnTo>
                    <a:pt x="24" y="188"/>
                  </a:lnTo>
                  <a:lnTo>
                    <a:pt x="26" y="186"/>
                  </a:lnTo>
                  <a:lnTo>
                    <a:pt x="24" y="182"/>
                  </a:lnTo>
                  <a:lnTo>
                    <a:pt x="18" y="172"/>
                  </a:lnTo>
                  <a:lnTo>
                    <a:pt x="20" y="160"/>
                  </a:lnTo>
                  <a:lnTo>
                    <a:pt x="16" y="148"/>
                  </a:lnTo>
                  <a:lnTo>
                    <a:pt x="14" y="146"/>
                  </a:lnTo>
                  <a:lnTo>
                    <a:pt x="12" y="144"/>
                  </a:lnTo>
                  <a:lnTo>
                    <a:pt x="10" y="144"/>
                  </a:lnTo>
                  <a:lnTo>
                    <a:pt x="2" y="134"/>
                  </a:lnTo>
                  <a:lnTo>
                    <a:pt x="0" y="126"/>
                  </a:lnTo>
                  <a:lnTo>
                    <a:pt x="0" y="124"/>
                  </a:lnTo>
                  <a:lnTo>
                    <a:pt x="2" y="122"/>
                  </a:lnTo>
                  <a:lnTo>
                    <a:pt x="4" y="116"/>
                  </a:lnTo>
                  <a:lnTo>
                    <a:pt x="26" y="92"/>
                  </a:lnTo>
                  <a:lnTo>
                    <a:pt x="28" y="68"/>
                  </a:lnTo>
                  <a:lnTo>
                    <a:pt x="32" y="48"/>
                  </a:lnTo>
                  <a:lnTo>
                    <a:pt x="34" y="42"/>
                  </a:lnTo>
                  <a:lnTo>
                    <a:pt x="26" y="36"/>
                  </a:lnTo>
                  <a:lnTo>
                    <a:pt x="22" y="26"/>
                  </a:lnTo>
                  <a:lnTo>
                    <a:pt x="22" y="4"/>
                  </a:lnTo>
                  <a:lnTo>
                    <a:pt x="36" y="0"/>
                  </a:lnTo>
                  <a:lnTo>
                    <a:pt x="50" y="6"/>
                  </a:lnTo>
                  <a:lnTo>
                    <a:pt x="62" y="14"/>
                  </a:lnTo>
                  <a:lnTo>
                    <a:pt x="76" y="20"/>
                  </a:lnTo>
                  <a:lnTo>
                    <a:pt x="90" y="28"/>
                  </a:lnTo>
                  <a:lnTo>
                    <a:pt x="102" y="34"/>
                  </a:lnTo>
                  <a:lnTo>
                    <a:pt x="116" y="42"/>
                  </a:lnTo>
                  <a:lnTo>
                    <a:pt x="130" y="48"/>
                  </a:lnTo>
                  <a:lnTo>
                    <a:pt x="142" y="56"/>
                  </a:lnTo>
                  <a:lnTo>
                    <a:pt x="142"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2" name="Freeform 374"/>
            <p:cNvSpPr>
              <a:spLocks/>
            </p:cNvSpPr>
            <p:nvPr/>
          </p:nvSpPr>
          <p:spPr bwMode="auto">
            <a:xfrm>
              <a:off x="4075113" y="3656013"/>
              <a:ext cx="254000" cy="203200"/>
            </a:xfrm>
            <a:custGeom>
              <a:avLst/>
              <a:gdLst/>
              <a:ahLst/>
              <a:cxnLst>
                <a:cxn ang="0">
                  <a:pos x="44" y="128"/>
                </a:cxn>
                <a:cxn ang="0">
                  <a:pos x="14" y="128"/>
                </a:cxn>
                <a:cxn ang="0">
                  <a:pos x="0" y="124"/>
                </a:cxn>
                <a:cxn ang="0">
                  <a:pos x="24" y="114"/>
                </a:cxn>
                <a:cxn ang="0">
                  <a:pos x="40" y="100"/>
                </a:cxn>
                <a:cxn ang="0">
                  <a:pos x="44" y="88"/>
                </a:cxn>
                <a:cxn ang="0">
                  <a:pos x="42" y="72"/>
                </a:cxn>
                <a:cxn ang="0">
                  <a:pos x="50" y="62"/>
                </a:cxn>
                <a:cxn ang="0">
                  <a:pos x="62" y="42"/>
                </a:cxn>
                <a:cxn ang="0">
                  <a:pos x="84" y="28"/>
                </a:cxn>
                <a:cxn ang="0">
                  <a:pos x="96" y="2"/>
                </a:cxn>
                <a:cxn ang="0">
                  <a:pos x="108" y="8"/>
                </a:cxn>
                <a:cxn ang="0">
                  <a:pos x="134" y="8"/>
                </a:cxn>
                <a:cxn ang="0">
                  <a:pos x="142" y="12"/>
                </a:cxn>
                <a:cxn ang="0">
                  <a:pos x="146" y="14"/>
                </a:cxn>
                <a:cxn ang="0">
                  <a:pos x="150" y="18"/>
                </a:cxn>
                <a:cxn ang="0">
                  <a:pos x="150" y="22"/>
                </a:cxn>
                <a:cxn ang="0">
                  <a:pos x="150" y="28"/>
                </a:cxn>
                <a:cxn ang="0">
                  <a:pos x="152" y="36"/>
                </a:cxn>
                <a:cxn ang="0">
                  <a:pos x="152" y="46"/>
                </a:cxn>
                <a:cxn ang="0">
                  <a:pos x="160" y="52"/>
                </a:cxn>
                <a:cxn ang="0">
                  <a:pos x="158" y="60"/>
                </a:cxn>
                <a:cxn ang="0">
                  <a:pos x="134" y="64"/>
                </a:cxn>
                <a:cxn ang="0">
                  <a:pos x="122" y="70"/>
                </a:cxn>
                <a:cxn ang="0">
                  <a:pos x="122" y="74"/>
                </a:cxn>
                <a:cxn ang="0">
                  <a:pos x="124" y="78"/>
                </a:cxn>
                <a:cxn ang="0">
                  <a:pos x="104" y="90"/>
                </a:cxn>
                <a:cxn ang="0">
                  <a:pos x="86" y="94"/>
                </a:cxn>
                <a:cxn ang="0">
                  <a:pos x="78" y="98"/>
                </a:cxn>
                <a:cxn ang="0">
                  <a:pos x="70" y="102"/>
                </a:cxn>
                <a:cxn ang="0">
                  <a:pos x="58" y="110"/>
                </a:cxn>
                <a:cxn ang="0">
                  <a:pos x="58" y="128"/>
                </a:cxn>
              </a:cxnLst>
              <a:rect l="0" t="0" r="r" b="b"/>
              <a:pathLst>
                <a:path w="160" h="128">
                  <a:moveTo>
                    <a:pt x="58" y="128"/>
                  </a:moveTo>
                  <a:lnTo>
                    <a:pt x="44" y="128"/>
                  </a:lnTo>
                  <a:lnTo>
                    <a:pt x="28" y="128"/>
                  </a:lnTo>
                  <a:lnTo>
                    <a:pt x="14" y="128"/>
                  </a:lnTo>
                  <a:lnTo>
                    <a:pt x="0" y="128"/>
                  </a:lnTo>
                  <a:lnTo>
                    <a:pt x="0" y="124"/>
                  </a:lnTo>
                  <a:lnTo>
                    <a:pt x="18" y="120"/>
                  </a:lnTo>
                  <a:lnTo>
                    <a:pt x="24" y="114"/>
                  </a:lnTo>
                  <a:lnTo>
                    <a:pt x="36" y="106"/>
                  </a:lnTo>
                  <a:lnTo>
                    <a:pt x="40" y="100"/>
                  </a:lnTo>
                  <a:lnTo>
                    <a:pt x="44" y="92"/>
                  </a:lnTo>
                  <a:lnTo>
                    <a:pt x="44" y="88"/>
                  </a:lnTo>
                  <a:lnTo>
                    <a:pt x="42" y="82"/>
                  </a:lnTo>
                  <a:lnTo>
                    <a:pt x="42" y="72"/>
                  </a:lnTo>
                  <a:lnTo>
                    <a:pt x="46" y="64"/>
                  </a:lnTo>
                  <a:lnTo>
                    <a:pt x="50" y="62"/>
                  </a:lnTo>
                  <a:lnTo>
                    <a:pt x="52" y="54"/>
                  </a:lnTo>
                  <a:lnTo>
                    <a:pt x="62" y="42"/>
                  </a:lnTo>
                  <a:lnTo>
                    <a:pt x="76" y="36"/>
                  </a:lnTo>
                  <a:lnTo>
                    <a:pt x="84" y="28"/>
                  </a:lnTo>
                  <a:lnTo>
                    <a:pt x="88" y="20"/>
                  </a:lnTo>
                  <a:lnTo>
                    <a:pt x="96" y="2"/>
                  </a:lnTo>
                  <a:lnTo>
                    <a:pt x="102" y="0"/>
                  </a:lnTo>
                  <a:lnTo>
                    <a:pt x="108" y="8"/>
                  </a:lnTo>
                  <a:lnTo>
                    <a:pt x="116" y="12"/>
                  </a:lnTo>
                  <a:lnTo>
                    <a:pt x="134" y="8"/>
                  </a:lnTo>
                  <a:lnTo>
                    <a:pt x="140" y="12"/>
                  </a:lnTo>
                  <a:lnTo>
                    <a:pt x="142" y="12"/>
                  </a:lnTo>
                  <a:lnTo>
                    <a:pt x="146" y="12"/>
                  </a:lnTo>
                  <a:lnTo>
                    <a:pt x="146" y="14"/>
                  </a:lnTo>
                  <a:lnTo>
                    <a:pt x="146" y="16"/>
                  </a:lnTo>
                  <a:lnTo>
                    <a:pt x="150" y="18"/>
                  </a:lnTo>
                  <a:lnTo>
                    <a:pt x="148" y="18"/>
                  </a:lnTo>
                  <a:lnTo>
                    <a:pt x="150" y="22"/>
                  </a:lnTo>
                  <a:lnTo>
                    <a:pt x="150" y="22"/>
                  </a:lnTo>
                  <a:lnTo>
                    <a:pt x="150" y="28"/>
                  </a:lnTo>
                  <a:lnTo>
                    <a:pt x="150" y="34"/>
                  </a:lnTo>
                  <a:lnTo>
                    <a:pt x="152" y="36"/>
                  </a:lnTo>
                  <a:lnTo>
                    <a:pt x="152" y="40"/>
                  </a:lnTo>
                  <a:lnTo>
                    <a:pt x="152" y="46"/>
                  </a:lnTo>
                  <a:lnTo>
                    <a:pt x="154" y="50"/>
                  </a:lnTo>
                  <a:lnTo>
                    <a:pt x="160" y="52"/>
                  </a:lnTo>
                  <a:lnTo>
                    <a:pt x="156" y="56"/>
                  </a:lnTo>
                  <a:lnTo>
                    <a:pt x="158" y="60"/>
                  </a:lnTo>
                  <a:lnTo>
                    <a:pt x="134" y="60"/>
                  </a:lnTo>
                  <a:lnTo>
                    <a:pt x="134" y="64"/>
                  </a:lnTo>
                  <a:lnTo>
                    <a:pt x="122" y="66"/>
                  </a:lnTo>
                  <a:lnTo>
                    <a:pt x="122" y="70"/>
                  </a:lnTo>
                  <a:lnTo>
                    <a:pt x="124" y="70"/>
                  </a:lnTo>
                  <a:lnTo>
                    <a:pt x="122" y="74"/>
                  </a:lnTo>
                  <a:lnTo>
                    <a:pt x="126" y="76"/>
                  </a:lnTo>
                  <a:lnTo>
                    <a:pt x="124" y="78"/>
                  </a:lnTo>
                  <a:lnTo>
                    <a:pt x="108" y="84"/>
                  </a:lnTo>
                  <a:lnTo>
                    <a:pt x="104" y="90"/>
                  </a:lnTo>
                  <a:lnTo>
                    <a:pt x="98" y="94"/>
                  </a:lnTo>
                  <a:lnTo>
                    <a:pt x="86" y="94"/>
                  </a:lnTo>
                  <a:lnTo>
                    <a:pt x="84" y="98"/>
                  </a:lnTo>
                  <a:lnTo>
                    <a:pt x="78" y="98"/>
                  </a:lnTo>
                  <a:lnTo>
                    <a:pt x="72" y="102"/>
                  </a:lnTo>
                  <a:lnTo>
                    <a:pt x="70" y="102"/>
                  </a:lnTo>
                  <a:lnTo>
                    <a:pt x="64" y="106"/>
                  </a:lnTo>
                  <a:lnTo>
                    <a:pt x="58" y="110"/>
                  </a:lnTo>
                  <a:lnTo>
                    <a:pt x="58" y="128"/>
                  </a:lnTo>
                  <a:lnTo>
                    <a:pt x="58" y="1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3" name="Freeform 375"/>
            <p:cNvSpPr>
              <a:spLocks/>
            </p:cNvSpPr>
            <p:nvPr/>
          </p:nvSpPr>
          <p:spPr bwMode="auto">
            <a:xfrm>
              <a:off x="3989388" y="3868738"/>
              <a:ext cx="257175" cy="282575"/>
            </a:xfrm>
            <a:custGeom>
              <a:avLst/>
              <a:gdLst/>
              <a:ahLst/>
              <a:cxnLst>
                <a:cxn ang="0">
                  <a:pos x="108" y="168"/>
                </a:cxn>
                <a:cxn ang="0">
                  <a:pos x="138" y="168"/>
                </a:cxn>
                <a:cxn ang="0">
                  <a:pos x="156" y="158"/>
                </a:cxn>
                <a:cxn ang="0">
                  <a:pos x="148" y="142"/>
                </a:cxn>
                <a:cxn ang="0">
                  <a:pos x="146" y="112"/>
                </a:cxn>
                <a:cxn ang="0">
                  <a:pos x="142" y="80"/>
                </a:cxn>
                <a:cxn ang="0">
                  <a:pos x="140" y="50"/>
                </a:cxn>
                <a:cxn ang="0">
                  <a:pos x="150" y="34"/>
                </a:cxn>
                <a:cxn ang="0">
                  <a:pos x="150" y="26"/>
                </a:cxn>
                <a:cxn ang="0">
                  <a:pos x="124" y="8"/>
                </a:cxn>
                <a:cxn ang="0">
                  <a:pos x="112" y="18"/>
                </a:cxn>
                <a:cxn ang="0">
                  <a:pos x="90" y="18"/>
                </a:cxn>
                <a:cxn ang="0">
                  <a:pos x="70" y="18"/>
                </a:cxn>
                <a:cxn ang="0">
                  <a:pos x="68" y="42"/>
                </a:cxn>
                <a:cxn ang="0">
                  <a:pos x="56" y="58"/>
                </a:cxn>
                <a:cxn ang="0">
                  <a:pos x="54" y="74"/>
                </a:cxn>
                <a:cxn ang="0">
                  <a:pos x="42" y="86"/>
                </a:cxn>
                <a:cxn ang="0">
                  <a:pos x="16" y="86"/>
                </a:cxn>
                <a:cxn ang="0">
                  <a:pos x="0" y="92"/>
                </a:cxn>
                <a:cxn ang="0">
                  <a:pos x="6" y="96"/>
                </a:cxn>
                <a:cxn ang="0">
                  <a:pos x="10" y="102"/>
                </a:cxn>
                <a:cxn ang="0">
                  <a:pos x="10" y="108"/>
                </a:cxn>
                <a:cxn ang="0">
                  <a:pos x="12" y="120"/>
                </a:cxn>
                <a:cxn ang="0">
                  <a:pos x="12" y="138"/>
                </a:cxn>
                <a:cxn ang="0">
                  <a:pos x="8" y="154"/>
                </a:cxn>
                <a:cxn ang="0">
                  <a:pos x="24" y="152"/>
                </a:cxn>
                <a:cxn ang="0">
                  <a:pos x="42" y="160"/>
                </a:cxn>
                <a:cxn ang="0">
                  <a:pos x="50" y="166"/>
                </a:cxn>
                <a:cxn ang="0">
                  <a:pos x="56" y="172"/>
                </a:cxn>
                <a:cxn ang="0">
                  <a:pos x="64" y="178"/>
                </a:cxn>
                <a:cxn ang="0">
                  <a:pos x="74" y="164"/>
                </a:cxn>
                <a:cxn ang="0">
                  <a:pos x="82" y="172"/>
                </a:cxn>
                <a:cxn ang="0">
                  <a:pos x="92" y="168"/>
                </a:cxn>
              </a:cxnLst>
              <a:rect l="0" t="0" r="r" b="b"/>
              <a:pathLst>
                <a:path w="162" h="178">
                  <a:moveTo>
                    <a:pt x="92" y="168"/>
                  </a:moveTo>
                  <a:lnTo>
                    <a:pt x="108" y="168"/>
                  </a:lnTo>
                  <a:lnTo>
                    <a:pt x="122" y="168"/>
                  </a:lnTo>
                  <a:lnTo>
                    <a:pt x="138" y="168"/>
                  </a:lnTo>
                  <a:lnTo>
                    <a:pt x="152" y="170"/>
                  </a:lnTo>
                  <a:lnTo>
                    <a:pt x="156" y="158"/>
                  </a:lnTo>
                  <a:lnTo>
                    <a:pt x="150" y="156"/>
                  </a:lnTo>
                  <a:lnTo>
                    <a:pt x="148" y="142"/>
                  </a:lnTo>
                  <a:lnTo>
                    <a:pt x="148" y="126"/>
                  </a:lnTo>
                  <a:lnTo>
                    <a:pt x="146" y="112"/>
                  </a:lnTo>
                  <a:lnTo>
                    <a:pt x="144" y="96"/>
                  </a:lnTo>
                  <a:lnTo>
                    <a:pt x="142" y="80"/>
                  </a:lnTo>
                  <a:lnTo>
                    <a:pt x="142" y="66"/>
                  </a:lnTo>
                  <a:lnTo>
                    <a:pt x="140" y="50"/>
                  </a:lnTo>
                  <a:lnTo>
                    <a:pt x="138" y="34"/>
                  </a:lnTo>
                  <a:lnTo>
                    <a:pt x="150" y="34"/>
                  </a:lnTo>
                  <a:lnTo>
                    <a:pt x="162" y="34"/>
                  </a:lnTo>
                  <a:lnTo>
                    <a:pt x="150" y="26"/>
                  </a:lnTo>
                  <a:lnTo>
                    <a:pt x="138" y="18"/>
                  </a:lnTo>
                  <a:lnTo>
                    <a:pt x="124" y="8"/>
                  </a:lnTo>
                  <a:lnTo>
                    <a:pt x="112" y="0"/>
                  </a:lnTo>
                  <a:lnTo>
                    <a:pt x="112" y="18"/>
                  </a:lnTo>
                  <a:lnTo>
                    <a:pt x="100" y="18"/>
                  </a:lnTo>
                  <a:lnTo>
                    <a:pt x="90" y="18"/>
                  </a:lnTo>
                  <a:lnTo>
                    <a:pt x="80" y="18"/>
                  </a:lnTo>
                  <a:lnTo>
                    <a:pt x="70" y="18"/>
                  </a:lnTo>
                  <a:lnTo>
                    <a:pt x="68" y="30"/>
                  </a:lnTo>
                  <a:lnTo>
                    <a:pt x="68" y="42"/>
                  </a:lnTo>
                  <a:lnTo>
                    <a:pt x="68" y="56"/>
                  </a:lnTo>
                  <a:lnTo>
                    <a:pt x="56" y="58"/>
                  </a:lnTo>
                  <a:lnTo>
                    <a:pt x="52" y="64"/>
                  </a:lnTo>
                  <a:lnTo>
                    <a:pt x="54" y="74"/>
                  </a:lnTo>
                  <a:lnTo>
                    <a:pt x="54" y="86"/>
                  </a:lnTo>
                  <a:lnTo>
                    <a:pt x="42" y="86"/>
                  </a:lnTo>
                  <a:lnTo>
                    <a:pt x="30" y="86"/>
                  </a:lnTo>
                  <a:lnTo>
                    <a:pt x="16" y="86"/>
                  </a:lnTo>
                  <a:lnTo>
                    <a:pt x="4" y="86"/>
                  </a:lnTo>
                  <a:lnTo>
                    <a:pt x="0" y="92"/>
                  </a:lnTo>
                  <a:lnTo>
                    <a:pt x="2" y="90"/>
                  </a:lnTo>
                  <a:lnTo>
                    <a:pt x="6" y="96"/>
                  </a:lnTo>
                  <a:lnTo>
                    <a:pt x="8" y="96"/>
                  </a:lnTo>
                  <a:lnTo>
                    <a:pt x="10" y="102"/>
                  </a:lnTo>
                  <a:lnTo>
                    <a:pt x="10" y="106"/>
                  </a:lnTo>
                  <a:lnTo>
                    <a:pt x="10" y="108"/>
                  </a:lnTo>
                  <a:lnTo>
                    <a:pt x="6" y="114"/>
                  </a:lnTo>
                  <a:lnTo>
                    <a:pt x="12" y="120"/>
                  </a:lnTo>
                  <a:lnTo>
                    <a:pt x="12" y="126"/>
                  </a:lnTo>
                  <a:lnTo>
                    <a:pt x="12" y="138"/>
                  </a:lnTo>
                  <a:lnTo>
                    <a:pt x="6" y="160"/>
                  </a:lnTo>
                  <a:lnTo>
                    <a:pt x="8" y="154"/>
                  </a:lnTo>
                  <a:lnTo>
                    <a:pt x="16" y="154"/>
                  </a:lnTo>
                  <a:lnTo>
                    <a:pt x="24" y="152"/>
                  </a:lnTo>
                  <a:lnTo>
                    <a:pt x="34" y="152"/>
                  </a:lnTo>
                  <a:lnTo>
                    <a:pt x="42" y="160"/>
                  </a:lnTo>
                  <a:lnTo>
                    <a:pt x="46" y="160"/>
                  </a:lnTo>
                  <a:lnTo>
                    <a:pt x="50" y="166"/>
                  </a:lnTo>
                  <a:lnTo>
                    <a:pt x="54" y="168"/>
                  </a:lnTo>
                  <a:lnTo>
                    <a:pt x="56" y="172"/>
                  </a:lnTo>
                  <a:lnTo>
                    <a:pt x="54" y="172"/>
                  </a:lnTo>
                  <a:lnTo>
                    <a:pt x="64" y="178"/>
                  </a:lnTo>
                  <a:lnTo>
                    <a:pt x="70" y="174"/>
                  </a:lnTo>
                  <a:lnTo>
                    <a:pt x="74" y="164"/>
                  </a:lnTo>
                  <a:lnTo>
                    <a:pt x="78" y="164"/>
                  </a:lnTo>
                  <a:lnTo>
                    <a:pt x="82" y="172"/>
                  </a:lnTo>
                  <a:lnTo>
                    <a:pt x="86" y="174"/>
                  </a:lnTo>
                  <a:lnTo>
                    <a:pt x="92" y="168"/>
                  </a:lnTo>
                  <a:lnTo>
                    <a:pt x="92" y="1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4" name="Freeform 376"/>
            <p:cNvSpPr>
              <a:spLocks/>
            </p:cNvSpPr>
            <p:nvPr/>
          </p:nvSpPr>
          <p:spPr bwMode="auto">
            <a:xfrm>
              <a:off x="3989388" y="3859213"/>
              <a:ext cx="177800" cy="155575"/>
            </a:xfrm>
            <a:custGeom>
              <a:avLst/>
              <a:gdLst/>
              <a:ahLst/>
              <a:cxnLst>
                <a:cxn ang="0">
                  <a:pos x="112" y="24"/>
                </a:cxn>
                <a:cxn ang="0">
                  <a:pos x="100" y="24"/>
                </a:cxn>
                <a:cxn ang="0">
                  <a:pos x="90" y="24"/>
                </a:cxn>
                <a:cxn ang="0">
                  <a:pos x="80" y="24"/>
                </a:cxn>
                <a:cxn ang="0">
                  <a:pos x="70" y="24"/>
                </a:cxn>
                <a:cxn ang="0">
                  <a:pos x="68" y="36"/>
                </a:cxn>
                <a:cxn ang="0">
                  <a:pos x="68" y="48"/>
                </a:cxn>
                <a:cxn ang="0">
                  <a:pos x="68" y="62"/>
                </a:cxn>
                <a:cxn ang="0">
                  <a:pos x="56" y="64"/>
                </a:cxn>
                <a:cxn ang="0">
                  <a:pos x="52" y="70"/>
                </a:cxn>
                <a:cxn ang="0">
                  <a:pos x="54" y="80"/>
                </a:cxn>
                <a:cxn ang="0">
                  <a:pos x="54" y="92"/>
                </a:cxn>
                <a:cxn ang="0">
                  <a:pos x="42" y="92"/>
                </a:cxn>
                <a:cxn ang="0">
                  <a:pos x="30" y="92"/>
                </a:cxn>
                <a:cxn ang="0">
                  <a:pos x="16" y="92"/>
                </a:cxn>
                <a:cxn ang="0">
                  <a:pos x="4" y="92"/>
                </a:cxn>
                <a:cxn ang="0">
                  <a:pos x="0" y="98"/>
                </a:cxn>
                <a:cxn ang="0">
                  <a:pos x="2" y="86"/>
                </a:cxn>
                <a:cxn ang="0">
                  <a:pos x="4" y="80"/>
                </a:cxn>
                <a:cxn ang="0">
                  <a:pos x="6" y="78"/>
                </a:cxn>
                <a:cxn ang="0">
                  <a:pos x="12" y="68"/>
                </a:cxn>
                <a:cxn ang="0">
                  <a:pos x="12" y="66"/>
                </a:cxn>
                <a:cxn ang="0">
                  <a:pos x="18" y="56"/>
                </a:cxn>
                <a:cxn ang="0">
                  <a:pos x="30" y="40"/>
                </a:cxn>
                <a:cxn ang="0">
                  <a:pos x="34" y="24"/>
                </a:cxn>
                <a:cxn ang="0">
                  <a:pos x="38" y="18"/>
                </a:cxn>
                <a:cxn ang="0">
                  <a:pos x="46" y="14"/>
                </a:cxn>
                <a:cxn ang="0">
                  <a:pos x="50" y="8"/>
                </a:cxn>
                <a:cxn ang="0">
                  <a:pos x="54" y="0"/>
                </a:cxn>
                <a:cxn ang="0">
                  <a:pos x="68" y="0"/>
                </a:cxn>
                <a:cxn ang="0">
                  <a:pos x="82" y="0"/>
                </a:cxn>
                <a:cxn ang="0">
                  <a:pos x="98" y="0"/>
                </a:cxn>
                <a:cxn ang="0">
                  <a:pos x="112" y="0"/>
                </a:cxn>
                <a:cxn ang="0">
                  <a:pos x="112" y="6"/>
                </a:cxn>
                <a:cxn ang="0">
                  <a:pos x="112" y="24"/>
                </a:cxn>
                <a:cxn ang="0">
                  <a:pos x="112" y="24"/>
                </a:cxn>
              </a:cxnLst>
              <a:rect l="0" t="0" r="r" b="b"/>
              <a:pathLst>
                <a:path w="112" h="98">
                  <a:moveTo>
                    <a:pt x="112" y="24"/>
                  </a:moveTo>
                  <a:lnTo>
                    <a:pt x="100" y="24"/>
                  </a:lnTo>
                  <a:lnTo>
                    <a:pt x="90" y="24"/>
                  </a:lnTo>
                  <a:lnTo>
                    <a:pt x="80" y="24"/>
                  </a:lnTo>
                  <a:lnTo>
                    <a:pt x="70" y="24"/>
                  </a:lnTo>
                  <a:lnTo>
                    <a:pt x="68" y="36"/>
                  </a:lnTo>
                  <a:lnTo>
                    <a:pt x="68" y="48"/>
                  </a:lnTo>
                  <a:lnTo>
                    <a:pt x="68" y="62"/>
                  </a:lnTo>
                  <a:lnTo>
                    <a:pt x="56" y="64"/>
                  </a:lnTo>
                  <a:lnTo>
                    <a:pt x="52" y="70"/>
                  </a:lnTo>
                  <a:lnTo>
                    <a:pt x="54" y="80"/>
                  </a:lnTo>
                  <a:lnTo>
                    <a:pt x="54" y="92"/>
                  </a:lnTo>
                  <a:lnTo>
                    <a:pt x="42" y="92"/>
                  </a:lnTo>
                  <a:lnTo>
                    <a:pt x="30" y="92"/>
                  </a:lnTo>
                  <a:lnTo>
                    <a:pt x="16" y="92"/>
                  </a:lnTo>
                  <a:lnTo>
                    <a:pt x="4" y="92"/>
                  </a:lnTo>
                  <a:lnTo>
                    <a:pt x="0" y="98"/>
                  </a:lnTo>
                  <a:lnTo>
                    <a:pt x="2" y="86"/>
                  </a:lnTo>
                  <a:lnTo>
                    <a:pt x="4" y="80"/>
                  </a:lnTo>
                  <a:lnTo>
                    <a:pt x="6" y="78"/>
                  </a:lnTo>
                  <a:lnTo>
                    <a:pt x="12" y="68"/>
                  </a:lnTo>
                  <a:lnTo>
                    <a:pt x="12" y="66"/>
                  </a:lnTo>
                  <a:lnTo>
                    <a:pt x="18" y="56"/>
                  </a:lnTo>
                  <a:lnTo>
                    <a:pt x="30" y="40"/>
                  </a:lnTo>
                  <a:lnTo>
                    <a:pt x="34" y="24"/>
                  </a:lnTo>
                  <a:lnTo>
                    <a:pt x="38" y="18"/>
                  </a:lnTo>
                  <a:lnTo>
                    <a:pt x="46" y="14"/>
                  </a:lnTo>
                  <a:lnTo>
                    <a:pt x="50" y="8"/>
                  </a:lnTo>
                  <a:lnTo>
                    <a:pt x="54" y="0"/>
                  </a:lnTo>
                  <a:lnTo>
                    <a:pt x="68" y="0"/>
                  </a:lnTo>
                  <a:lnTo>
                    <a:pt x="82" y="0"/>
                  </a:lnTo>
                  <a:lnTo>
                    <a:pt x="98" y="0"/>
                  </a:lnTo>
                  <a:lnTo>
                    <a:pt x="112" y="0"/>
                  </a:lnTo>
                  <a:lnTo>
                    <a:pt x="112" y="6"/>
                  </a:lnTo>
                  <a:lnTo>
                    <a:pt x="112" y="24"/>
                  </a:lnTo>
                  <a:lnTo>
                    <a:pt x="112"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5" name="Freeform 377"/>
            <p:cNvSpPr>
              <a:spLocks/>
            </p:cNvSpPr>
            <p:nvPr/>
          </p:nvSpPr>
          <p:spPr bwMode="auto">
            <a:xfrm>
              <a:off x="4167188" y="3621088"/>
              <a:ext cx="431800" cy="438150"/>
            </a:xfrm>
            <a:custGeom>
              <a:avLst/>
              <a:gdLst/>
              <a:ahLst/>
              <a:cxnLst>
                <a:cxn ang="0">
                  <a:pos x="12" y="164"/>
                </a:cxn>
                <a:cxn ang="0">
                  <a:pos x="38" y="182"/>
                </a:cxn>
                <a:cxn ang="0">
                  <a:pos x="60" y="196"/>
                </a:cxn>
                <a:cxn ang="0">
                  <a:pos x="80" y="210"/>
                </a:cxn>
                <a:cxn ang="0">
                  <a:pos x="100" y="224"/>
                </a:cxn>
                <a:cxn ang="0">
                  <a:pos x="120" y="238"/>
                </a:cxn>
                <a:cxn ang="0">
                  <a:pos x="130" y="250"/>
                </a:cxn>
                <a:cxn ang="0">
                  <a:pos x="140" y="258"/>
                </a:cxn>
                <a:cxn ang="0">
                  <a:pos x="148" y="260"/>
                </a:cxn>
                <a:cxn ang="0">
                  <a:pos x="158" y="270"/>
                </a:cxn>
                <a:cxn ang="0">
                  <a:pos x="158" y="276"/>
                </a:cxn>
                <a:cxn ang="0">
                  <a:pos x="180" y="272"/>
                </a:cxn>
                <a:cxn ang="0">
                  <a:pos x="198" y="262"/>
                </a:cxn>
                <a:cxn ang="0">
                  <a:pos x="214" y="252"/>
                </a:cxn>
                <a:cxn ang="0">
                  <a:pos x="226" y="242"/>
                </a:cxn>
                <a:cxn ang="0">
                  <a:pos x="240" y="234"/>
                </a:cxn>
                <a:cxn ang="0">
                  <a:pos x="252" y="224"/>
                </a:cxn>
                <a:cxn ang="0">
                  <a:pos x="266" y="216"/>
                </a:cxn>
                <a:cxn ang="0">
                  <a:pos x="266" y="200"/>
                </a:cxn>
                <a:cxn ang="0">
                  <a:pos x="252" y="196"/>
                </a:cxn>
                <a:cxn ang="0">
                  <a:pos x="246" y="184"/>
                </a:cxn>
                <a:cxn ang="0">
                  <a:pos x="240" y="170"/>
                </a:cxn>
                <a:cxn ang="0">
                  <a:pos x="246" y="148"/>
                </a:cxn>
                <a:cxn ang="0">
                  <a:pos x="238" y="116"/>
                </a:cxn>
                <a:cxn ang="0">
                  <a:pos x="240" y="110"/>
                </a:cxn>
                <a:cxn ang="0">
                  <a:pos x="224" y="76"/>
                </a:cxn>
                <a:cxn ang="0">
                  <a:pos x="222" y="66"/>
                </a:cxn>
                <a:cxn ang="0">
                  <a:pos x="214" y="52"/>
                </a:cxn>
                <a:cxn ang="0">
                  <a:pos x="228" y="34"/>
                </a:cxn>
                <a:cxn ang="0">
                  <a:pos x="228" y="12"/>
                </a:cxn>
                <a:cxn ang="0">
                  <a:pos x="232" y="4"/>
                </a:cxn>
                <a:cxn ang="0">
                  <a:pos x="212" y="2"/>
                </a:cxn>
                <a:cxn ang="0">
                  <a:pos x="200" y="0"/>
                </a:cxn>
                <a:cxn ang="0">
                  <a:pos x="186" y="8"/>
                </a:cxn>
                <a:cxn ang="0">
                  <a:pos x="168" y="4"/>
                </a:cxn>
                <a:cxn ang="0">
                  <a:pos x="156" y="6"/>
                </a:cxn>
                <a:cxn ang="0">
                  <a:pos x="132" y="10"/>
                </a:cxn>
                <a:cxn ang="0">
                  <a:pos x="118" y="18"/>
                </a:cxn>
                <a:cxn ang="0">
                  <a:pos x="104" y="24"/>
                </a:cxn>
                <a:cxn ang="0">
                  <a:pos x="88" y="34"/>
                </a:cxn>
                <a:cxn ang="0">
                  <a:pos x="88" y="38"/>
                </a:cxn>
                <a:cxn ang="0">
                  <a:pos x="90" y="40"/>
                </a:cxn>
                <a:cxn ang="0">
                  <a:pos x="92" y="44"/>
                </a:cxn>
                <a:cxn ang="0">
                  <a:pos x="92" y="56"/>
                </a:cxn>
                <a:cxn ang="0">
                  <a:pos x="94" y="62"/>
                </a:cxn>
                <a:cxn ang="0">
                  <a:pos x="96" y="72"/>
                </a:cxn>
                <a:cxn ang="0">
                  <a:pos x="98" y="78"/>
                </a:cxn>
                <a:cxn ang="0">
                  <a:pos x="76" y="82"/>
                </a:cxn>
                <a:cxn ang="0">
                  <a:pos x="64" y="88"/>
                </a:cxn>
                <a:cxn ang="0">
                  <a:pos x="66" y="92"/>
                </a:cxn>
                <a:cxn ang="0">
                  <a:pos x="68" y="98"/>
                </a:cxn>
                <a:cxn ang="0">
                  <a:pos x="50" y="106"/>
                </a:cxn>
                <a:cxn ang="0">
                  <a:pos x="40" y="116"/>
                </a:cxn>
                <a:cxn ang="0">
                  <a:pos x="26" y="120"/>
                </a:cxn>
                <a:cxn ang="0">
                  <a:pos x="14" y="124"/>
                </a:cxn>
                <a:cxn ang="0">
                  <a:pos x="6" y="128"/>
                </a:cxn>
                <a:cxn ang="0">
                  <a:pos x="0" y="150"/>
                </a:cxn>
                <a:cxn ang="0">
                  <a:pos x="0" y="156"/>
                </a:cxn>
              </a:cxnLst>
              <a:rect l="0" t="0" r="r" b="b"/>
              <a:pathLst>
                <a:path w="272" h="276">
                  <a:moveTo>
                    <a:pt x="0" y="156"/>
                  </a:moveTo>
                  <a:lnTo>
                    <a:pt x="12" y="164"/>
                  </a:lnTo>
                  <a:lnTo>
                    <a:pt x="26" y="174"/>
                  </a:lnTo>
                  <a:lnTo>
                    <a:pt x="38" y="182"/>
                  </a:lnTo>
                  <a:lnTo>
                    <a:pt x="50" y="190"/>
                  </a:lnTo>
                  <a:lnTo>
                    <a:pt x="60" y="196"/>
                  </a:lnTo>
                  <a:lnTo>
                    <a:pt x="70" y="204"/>
                  </a:lnTo>
                  <a:lnTo>
                    <a:pt x="80" y="210"/>
                  </a:lnTo>
                  <a:lnTo>
                    <a:pt x="90" y="218"/>
                  </a:lnTo>
                  <a:lnTo>
                    <a:pt x="100" y="224"/>
                  </a:lnTo>
                  <a:lnTo>
                    <a:pt x="110" y="232"/>
                  </a:lnTo>
                  <a:lnTo>
                    <a:pt x="120" y="238"/>
                  </a:lnTo>
                  <a:lnTo>
                    <a:pt x="130" y="244"/>
                  </a:lnTo>
                  <a:lnTo>
                    <a:pt x="130" y="250"/>
                  </a:lnTo>
                  <a:lnTo>
                    <a:pt x="136" y="252"/>
                  </a:lnTo>
                  <a:lnTo>
                    <a:pt x="140" y="258"/>
                  </a:lnTo>
                  <a:lnTo>
                    <a:pt x="144" y="258"/>
                  </a:lnTo>
                  <a:lnTo>
                    <a:pt x="148" y="260"/>
                  </a:lnTo>
                  <a:lnTo>
                    <a:pt x="158" y="264"/>
                  </a:lnTo>
                  <a:lnTo>
                    <a:pt x="158" y="270"/>
                  </a:lnTo>
                  <a:lnTo>
                    <a:pt x="156" y="274"/>
                  </a:lnTo>
                  <a:lnTo>
                    <a:pt x="158" y="276"/>
                  </a:lnTo>
                  <a:lnTo>
                    <a:pt x="170" y="274"/>
                  </a:lnTo>
                  <a:lnTo>
                    <a:pt x="180" y="272"/>
                  </a:lnTo>
                  <a:lnTo>
                    <a:pt x="190" y="268"/>
                  </a:lnTo>
                  <a:lnTo>
                    <a:pt x="198" y="262"/>
                  </a:lnTo>
                  <a:lnTo>
                    <a:pt x="206" y="258"/>
                  </a:lnTo>
                  <a:lnTo>
                    <a:pt x="214" y="252"/>
                  </a:lnTo>
                  <a:lnTo>
                    <a:pt x="220" y="246"/>
                  </a:lnTo>
                  <a:lnTo>
                    <a:pt x="226" y="242"/>
                  </a:lnTo>
                  <a:lnTo>
                    <a:pt x="234" y="238"/>
                  </a:lnTo>
                  <a:lnTo>
                    <a:pt x="240" y="234"/>
                  </a:lnTo>
                  <a:lnTo>
                    <a:pt x="246" y="228"/>
                  </a:lnTo>
                  <a:lnTo>
                    <a:pt x="252" y="224"/>
                  </a:lnTo>
                  <a:lnTo>
                    <a:pt x="258" y="220"/>
                  </a:lnTo>
                  <a:lnTo>
                    <a:pt x="266" y="216"/>
                  </a:lnTo>
                  <a:lnTo>
                    <a:pt x="272" y="212"/>
                  </a:lnTo>
                  <a:lnTo>
                    <a:pt x="266" y="200"/>
                  </a:lnTo>
                  <a:lnTo>
                    <a:pt x="258" y="196"/>
                  </a:lnTo>
                  <a:lnTo>
                    <a:pt x="252" y="196"/>
                  </a:lnTo>
                  <a:lnTo>
                    <a:pt x="248" y="192"/>
                  </a:lnTo>
                  <a:lnTo>
                    <a:pt x="246" y="184"/>
                  </a:lnTo>
                  <a:lnTo>
                    <a:pt x="238" y="172"/>
                  </a:lnTo>
                  <a:lnTo>
                    <a:pt x="240" y="170"/>
                  </a:lnTo>
                  <a:lnTo>
                    <a:pt x="244" y="168"/>
                  </a:lnTo>
                  <a:lnTo>
                    <a:pt x="246" y="148"/>
                  </a:lnTo>
                  <a:lnTo>
                    <a:pt x="242" y="126"/>
                  </a:lnTo>
                  <a:lnTo>
                    <a:pt x="238" y="116"/>
                  </a:lnTo>
                  <a:lnTo>
                    <a:pt x="238" y="112"/>
                  </a:lnTo>
                  <a:lnTo>
                    <a:pt x="240" y="110"/>
                  </a:lnTo>
                  <a:lnTo>
                    <a:pt x="236" y="82"/>
                  </a:lnTo>
                  <a:lnTo>
                    <a:pt x="224" y="76"/>
                  </a:lnTo>
                  <a:lnTo>
                    <a:pt x="224" y="72"/>
                  </a:lnTo>
                  <a:lnTo>
                    <a:pt x="222" y="66"/>
                  </a:lnTo>
                  <a:lnTo>
                    <a:pt x="216" y="64"/>
                  </a:lnTo>
                  <a:lnTo>
                    <a:pt x="214" y="52"/>
                  </a:lnTo>
                  <a:lnTo>
                    <a:pt x="226" y="42"/>
                  </a:lnTo>
                  <a:lnTo>
                    <a:pt x="228" y="34"/>
                  </a:lnTo>
                  <a:lnTo>
                    <a:pt x="226" y="22"/>
                  </a:lnTo>
                  <a:lnTo>
                    <a:pt x="228" y="12"/>
                  </a:lnTo>
                  <a:lnTo>
                    <a:pt x="226" y="10"/>
                  </a:lnTo>
                  <a:lnTo>
                    <a:pt x="232" y="4"/>
                  </a:lnTo>
                  <a:lnTo>
                    <a:pt x="220" y="4"/>
                  </a:lnTo>
                  <a:lnTo>
                    <a:pt x="212" y="2"/>
                  </a:lnTo>
                  <a:lnTo>
                    <a:pt x="208" y="4"/>
                  </a:lnTo>
                  <a:lnTo>
                    <a:pt x="200" y="0"/>
                  </a:lnTo>
                  <a:lnTo>
                    <a:pt x="198" y="4"/>
                  </a:lnTo>
                  <a:lnTo>
                    <a:pt x="186" y="8"/>
                  </a:lnTo>
                  <a:lnTo>
                    <a:pt x="182" y="4"/>
                  </a:lnTo>
                  <a:lnTo>
                    <a:pt x="168" y="4"/>
                  </a:lnTo>
                  <a:lnTo>
                    <a:pt x="162" y="6"/>
                  </a:lnTo>
                  <a:lnTo>
                    <a:pt x="156" y="6"/>
                  </a:lnTo>
                  <a:lnTo>
                    <a:pt x="152" y="10"/>
                  </a:lnTo>
                  <a:lnTo>
                    <a:pt x="132" y="10"/>
                  </a:lnTo>
                  <a:lnTo>
                    <a:pt x="120" y="16"/>
                  </a:lnTo>
                  <a:lnTo>
                    <a:pt x="118" y="18"/>
                  </a:lnTo>
                  <a:lnTo>
                    <a:pt x="116" y="22"/>
                  </a:lnTo>
                  <a:lnTo>
                    <a:pt x="104" y="24"/>
                  </a:lnTo>
                  <a:lnTo>
                    <a:pt x="98" y="30"/>
                  </a:lnTo>
                  <a:lnTo>
                    <a:pt x="88" y="34"/>
                  </a:lnTo>
                  <a:lnTo>
                    <a:pt x="88" y="36"/>
                  </a:lnTo>
                  <a:lnTo>
                    <a:pt x="88" y="38"/>
                  </a:lnTo>
                  <a:lnTo>
                    <a:pt x="92" y="40"/>
                  </a:lnTo>
                  <a:lnTo>
                    <a:pt x="90" y="40"/>
                  </a:lnTo>
                  <a:lnTo>
                    <a:pt x="92" y="44"/>
                  </a:lnTo>
                  <a:lnTo>
                    <a:pt x="92" y="44"/>
                  </a:lnTo>
                  <a:lnTo>
                    <a:pt x="92" y="50"/>
                  </a:lnTo>
                  <a:lnTo>
                    <a:pt x="92" y="56"/>
                  </a:lnTo>
                  <a:lnTo>
                    <a:pt x="94" y="58"/>
                  </a:lnTo>
                  <a:lnTo>
                    <a:pt x="94" y="62"/>
                  </a:lnTo>
                  <a:lnTo>
                    <a:pt x="94" y="68"/>
                  </a:lnTo>
                  <a:lnTo>
                    <a:pt x="96" y="72"/>
                  </a:lnTo>
                  <a:lnTo>
                    <a:pt x="102" y="74"/>
                  </a:lnTo>
                  <a:lnTo>
                    <a:pt x="98" y="78"/>
                  </a:lnTo>
                  <a:lnTo>
                    <a:pt x="100" y="82"/>
                  </a:lnTo>
                  <a:lnTo>
                    <a:pt x="76" y="82"/>
                  </a:lnTo>
                  <a:lnTo>
                    <a:pt x="76" y="86"/>
                  </a:lnTo>
                  <a:lnTo>
                    <a:pt x="64" y="88"/>
                  </a:lnTo>
                  <a:lnTo>
                    <a:pt x="64" y="92"/>
                  </a:lnTo>
                  <a:lnTo>
                    <a:pt x="66" y="92"/>
                  </a:lnTo>
                  <a:lnTo>
                    <a:pt x="64" y="96"/>
                  </a:lnTo>
                  <a:lnTo>
                    <a:pt x="68" y="98"/>
                  </a:lnTo>
                  <a:lnTo>
                    <a:pt x="66" y="100"/>
                  </a:lnTo>
                  <a:lnTo>
                    <a:pt x="50" y="106"/>
                  </a:lnTo>
                  <a:lnTo>
                    <a:pt x="46" y="112"/>
                  </a:lnTo>
                  <a:lnTo>
                    <a:pt x="40" y="116"/>
                  </a:lnTo>
                  <a:lnTo>
                    <a:pt x="28" y="116"/>
                  </a:lnTo>
                  <a:lnTo>
                    <a:pt x="26" y="120"/>
                  </a:lnTo>
                  <a:lnTo>
                    <a:pt x="20" y="120"/>
                  </a:lnTo>
                  <a:lnTo>
                    <a:pt x="14" y="124"/>
                  </a:lnTo>
                  <a:lnTo>
                    <a:pt x="12" y="124"/>
                  </a:lnTo>
                  <a:lnTo>
                    <a:pt x="6" y="128"/>
                  </a:lnTo>
                  <a:lnTo>
                    <a:pt x="0" y="132"/>
                  </a:lnTo>
                  <a:lnTo>
                    <a:pt x="0" y="150"/>
                  </a:lnTo>
                  <a:lnTo>
                    <a:pt x="0" y="156"/>
                  </a:lnTo>
                  <a:lnTo>
                    <a:pt x="0" y="1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6" name="Freeform 378"/>
            <p:cNvSpPr>
              <a:spLocks/>
            </p:cNvSpPr>
            <p:nvPr/>
          </p:nvSpPr>
          <p:spPr bwMode="auto">
            <a:xfrm>
              <a:off x="4090988" y="3922713"/>
              <a:ext cx="346075" cy="330200"/>
            </a:xfrm>
            <a:custGeom>
              <a:avLst/>
              <a:gdLst/>
              <a:ahLst/>
              <a:cxnLst>
                <a:cxn ang="0">
                  <a:pos x="44" y="134"/>
                </a:cxn>
                <a:cxn ang="0">
                  <a:pos x="74" y="134"/>
                </a:cxn>
                <a:cxn ang="0">
                  <a:pos x="92" y="124"/>
                </a:cxn>
                <a:cxn ang="0">
                  <a:pos x="84" y="108"/>
                </a:cxn>
                <a:cxn ang="0">
                  <a:pos x="82" y="78"/>
                </a:cxn>
                <a:cxn ang="0">
                  <a:pos x="78" y="46"/>
                </a:cxn>
                <a:cxn ang="0">
                  <a:pos x="76" y="16"/>
                </a:cxn>
                <a:cxn ang="0">
                  <a:pos x="86" y="0"/>
                </a:cxn>
                <a:cxn ang="0">
                  <a:pos x="108" y="6"/>
                </a:cxn>
                <a:cxn ang="0">
                  <a:pos x="128" y="20"/>
                </a:cxn>
                <a:cxn ang="0">
                  <a:pos x="148" y="34"/>
                </a:cxn>
                <a:cxn ang="0">
                  <a:pos x="168" y="48"/>
                </a:cxn>
                <a:cxn ang="0">
                  <a:pos x="178" y="60"/>
                </a:cxn>
                <a:cxn ang="0">
                  <a:pos x="188" y="68"/>
                </a:cxn>
                <a:cxn ang="0">
                  <a:pos x="196" y="70"/>
                </a:cxn>
                <a:cxn ang="0">
                  <a:pos x="206" y="80"/>
                </a:cxn>
                <a:cxn ang="0">
                  <a:pos x="206" y="86"/>
                </a:cxn>
                <a:cxn ang="0">
                  <a:pos x="218" y="94"/>
                </a:cxn>
                <a:cxn ang="0">
                  <a:pos x="218" y="116"/>
                </a:cxn>
                <a:cxn ang="0">
                  <a:pos x="214" y="128"/>
                </a:cxn>
                <a:cxn ang="0">
                  <a:pos x="194" y="136"/>
                </a:cxn>
                <a:cxn ang="0">
                  <a:pos x="174" y="142"/>
                </a:cxn>
                <a:cxn ang="0">
                  <a:pos x="152" y="144"/>
                </a:cxn>
                <a:cxn ang="0">
                  <a:pos x="112" y="166"/>
                </a:cxn>
                <a:cxn ang="0">
                  <a:pos x="96" y="190"/>
                </a:cxn>
                <a:cxn ang="0">
                  <a:pos x="94" y="206"/>
                </a:cxn>
                <a:cxn ang="0">
                  <a:pos x="88" y="204"/>
                </a:cxn>
                <a:cxn ang="0">
                  <a:pos x="82" y="206"/>
                </a:cxn>
                <a:cxn ang="0">
                  <a:pos x="80" y="200"/>
                </a:cxn>
                <a:cxn ang="0">
                  <a:pos x="76" y="202"/>
                </a:cxn>
                <a:cxn ang="0">
                  <a:pos x="74" y="204"/>
                </a:cxn>
                <a:cxn ang="0">
                  <a:pos x="68" y="208"/>
                </a:cxn>
                <a:cxn ang="0">
                  <a:pos x="64" y="206"/>
                </a:cxn>
                <a:cxn ang="0">
                  <a:pos x="56" y="208"/>
                </a:cxn>
                <a:cxn ang="0">
                  <a:pos x="52" y="196"/>
                </a:cxn>
                <a:cxn ang="0">
                  <a:pos x="48" y="198"/>
                </a:cxn>
                <a:cxn ang="0">
                  <a:pos x="52" y="192"/>
                </a:cxn>
                <a:cxn ang="0">
                  <a:pos x="48" y="190"/>
                </a:cxn>
                <a:cxn ang="0">
                  <a:pos x="46" y="188"/>
                </a:cxn>
                <a:cxn ang="0">
                  <a:pos x="44" y="180"/>
                </a:cxn>
                <a:cxn ang="0">
                  <a:pos x="42" y="176"/>
                </a:cxn>
                <a:cxn ang="0">
                  <a:pos x="38" y="178"/>
                </a:cxn>
                <a:cxn ang="0">
                  <a:pos x="34" y="182"/>
                </a:cxn>
                <a:cxn ang="0">
                  <a:pos x="20" y="184"/>
                </a:cxn>
                <a:cxn ang="0">
                  <a:pos x="14" y="182"/>
                </a:cxn>
                <a:cxn ang="0">
                  <a:pos x="10" y="180"/>
                </a:cxn>
                <a:cxn ang="0">
                  <a:pos x="12" y="170"/>
                </a:cxn>
                <a:cxn ang="0">
                  <a:pos x="4" y="164"/>
                </a:cxn>
                <a:cxn ang="0">
                  <a:pos x="4" y="156"/>
                </a:cxn>
                <a:cxn ang="0">
                  <a:pos x="0" y="150"/>
                </a:cxn>
                <a:cxn ang="0">
                  <a:pos x="6" y="140"/>
                </a:cxn>
                <a:cxn ang="0">
                  <a:pos x="14" y="130"/>
                </a:cxn>
                <a:cxn ang="0">
                  <a:pos x="22" y="140"/>
                </a:cxn>
                <a:cxn ang="0">
                  <a:pos x="28" y="134"/>
                </a:cxn>
              </a:cxnLst>
              <a:rect l="0" t="0" r="r" b="b"/>
              <a:pathLst>
                <a:path w="218" h="208">
                  <a:moveTo>
                    <a:pt x="28" y="134"/>
                  </a:moveTo>
                  <a:lnTo>
                    <a:pt x="44" y="134"/>
                  </a:lnTo>
                  <a:lnTo>
                    <a:pt x="58" y="134"/>
                  </a:lnTo>
                  <a:lnTo>
                    <a:pt x="74" y="134"/>
                  </a:lnTo>
                  <a:lnTo>
                    <a:pt x="88" y="136"/>
                  </a:lnTo>
                  <a:lnTo>
                    <a:pt x="92" y="124"/>
                  </a:lnTo>
                  <a:lnTo>
                    <a:pt x="86" y="122"/>
                  </a:lnTo>
                  <a:lnTo>
                    <a:pt x="84" y="108"/>
                  </a:lnTo>
                  <a:lnTo>
                    <a:pt x="84" y="92"/>
                  </a:lnTo>
                  <a:lnTo>
                    <a:pt x="82" y="78"/>
                  </a:lnTo>
                  <a:lnTo>
                    <a:pt x="80" y="62"/>
                  </a:lnTo>
                  <a:lnTo>
                    <a:pt x="78" y="46"/>
                  </a:lnTo>
                  <a:lnTo>
                    <a:pt x="78" y="32"/>
                  </a:lnTo>
                  <a:lnTo>
                    <a:pt x="76" y="16"/>
                  </a:lnTo>
                  <a:lnTo>
                    <a:pt x="74" y="0"/>
                  </a:lnTo>
                  <a:lnTo>
                    <a:pt x="86" y="0"/>
                  </a:lnTo>
                  <a:lnTo>
                    <a:pt x="98" y="0"/>
                  </a:lnTo>
                  <a:lnTo>
                    <a:pt x="108" y="6"/>
                  </a:lnTo>
                  <a:lnTo>
                    <a:pt x="118" y="14"/>
                  </a:lnTo>
                  <a:lnTo>
                    <a:pt x="128" y="20"/>
                  </a:lnTo>
                  <a:lnTo>
                    <a:pt x="138" y="28"/>
                  </a:lnTo>
                  <a:lnTo>
                    <a:pt x="148" y="34"/>
                  </a:lnTo>
                  <a:lnTo>
                    <a:pt x="158" y="42"/>
                  </a:lnTo>
                  <a:lnTo>
                    <a:pt x="168" y="48"/>
                  </a:lnTo>
                  <a:lnTo>
                    <a:pt x="178" y="54"/>
                  </a:lnTo>
                  <a:lnTo>
                    <a:pt x="178" y="60"/>
                  </a:lnTo>
                  <a:lnTo>
                    <a:pt x="184" y="62"/>
                  </a:lnTo>
                  <a:lnTo>
                    <a:pt x="188" y="68"/>
                  </a:lnTo>
                  <a:lnTo>
                    <a:pt x="192" y="68"/>
                  </a:lnTo>
                  <a:lnTo>
                    <a:pt x="196" y="70"/>
                  </a:lnTo>
                  <a:lnTo>
                    <a:pt x="206" y="74"/>
                  </a:lnTo>
                  <a:lnTo>
                    <a:pt x="206" y="80"/>
                  </a:lnTo>
                  <a:lnTo>
                    <a:pt x="204" y="84"/>
                  </a:lnTo>
                  <a:lnTo>
                    <a:pt x="206" y="86"/>
                  </a:lnTo>
                  <a:lnTo>
                    <a:pt x="218" y="84"/>
                  </a:lnTo>
                  <a:lnTo>
                    <a:pt x="218" y="94"/>
                  </a:lnTo>
                  <a:lnTo>
                    <a:pt x="218" y="106"/>
                  </a:lnTo>
                  <a:lnTo>
                    <a:pt x="218" y="116"/>
                  </a:lnTo>
                  <a:lnTo>
                    <a:pt x="218" y="128"/>
                  </a:lnTo>
                  <a:lnTo>
                    <a:pt x="214" y="128"/>
                  </a:lnTo>
                  <a:lnTo>
                    <a:pt x="210" y="136"/>
                  </a:lnTo>
                  <a:lnTo>
                    <a:pt x="194" y="136"/>
                  </a:lnTo>
                  <a:lnTo>
                    <a:pt x="180" y="138"/>
                  </a:lnTo>
                  <a:lnTo>
                    <a:pt x="174" y="142"/>
                  </a:lnTo>
                  <a:lnTo>
                    <a:pt x="166" y="142"/>
                  </a:lnTo>
                  <a:lnTo>
                    <a:pt x="152" y="144"/>
                  </a:lnTo>
                  <a:lnTo>
                    <a:pt x="130" y="160"/>
                  </a:lnTo>
                  <a:lnTo>
                    <a:pt x="112" y="166"/>
                  </a:lnTo>
                  <a:lnTo>
                    <a:pt x="106" y="180"/>
                  </a:lnTo>
                  <a:lnTo>
                    <a:pt x="96" y="190"/>
                  </a:lnTo>
                  <a:lnTo>
                    <a:pt x="94" y="196"/>
                  </a:lnTo>
                  <a:lnTo>
                    <a:pt x="94" y="206"/>
                  </a:lnTo>
                  <a:lnTo>
                    <a:pt x="90" y="206"/>
                  </a:lnTo>
                  <a:lnTo>
                    <a:pt x="88" y="204"/>
                  </a:lnTo>
                  <a:lnTo>
                    <a:pt x="86" y="204"/>
                  </a:lnTo>
                  <a:lnTo>
                    <a:pt x="82" y="206"/>
                  </a:lnTo>
                  <a:lnTo>
                    <a:pt x="80" y="206"/>
                  </a:lnTo>
                  <a:lnTo>
                    <a:pt x="80" y="200"/>
                  </a:lnTo>
                  <a:lnTo>
                    <a:pt x="78" y="200"/>
                  </a:lnTo>
                  <a:lnTo>
                    <a:pt x="76" y="202"/>
                  </a:lnTo>
                  <a:lnTo>
                    <a:pt x="74" y="200"/>
                  </a:lnTo>
                  <a:lnTo>
                    <a:pt x="74" y="204"/>
                  </a:lnTo>
                  <a:lnTo>
                    <a:pt x="70" y="206"/>
                  </a:lnTo>
                  <a:lnTo>
                    <a:pt x="68" y="208"/>
                  </a:lnTo>
                  <a:lnTo>
                    <a:pt x="66" y="206"/>
                  </a:lnTo>
                  <a:lnTo>
                    <a:pt x="64" y="206"/>
                  </a:lnTo>
                  <a:lnTo>
                    <a:pt x="62" y="204"/>
                  </a:lnTo>
                  <a:lnTo>
                    <a:pt x="56" y="208"/>
                  </a:lnTo>
                  <a:lnTo>
                    <a:pt x="52" y="202"/>
                  </a:lnTo>
                  <a:lnTo>
                    <a:pt x="52" y="196"/>
                  </a:lnTo>
                  <a:lnTo>
                    <a:pt x="50" y="196"/>
                  </a:lnTo>
                  <a:lnTo>
                    <a:pt x="48" y="198"/>
                  </a:lnTo>
                  <a:lnTo>
                    <a:pt x="48" y="196"/>
                  </a:lnTo>
                  <a:lnTo>
                    <a:pt x="52" y="192"/>
                  </a:lnTo>
                  <a:lnTo>
                    <a:pt x="50" y="190"/>
                  </a:lnTo>
                  <a:lnTo>
                    <a:pt x="48" y="190"/>
                  </a:lnTo>
                  <a:lnTo>
                    <a:pt x="46" y="186"/>
                  </a:lnTo>
                  <a:lnTo>
                    <a:pt x="46" y="188"/>
                  </a:lnTo>
                  <a:lnTo>
                    <a:pt x="46" y="182"/>
                  </a:lnTo>
                  <a:lnTo>
                    <a:pt x="44" y="180"/>
                  </a:lnTo>
                  <a:lnTo>
                    <a:pt x="42" y="180"/>
                  </a:lnTo>
                  <a:lnTo>
                    <a:pt x="42" y="176"/>
                  </a:lnTo>
                  <a:lnTo>
                    <a:pt x="38" y="176"/>
                  </a:lnTo>
                  <a:lnTo>
                    <a:pt x="38" y="178"/>
                  </a:lnTo>
                  <a:lnTo>
                    <a:pt x="34" y="180"/>
                  </a:lnTo>
                  <a:lnTo>
                    <a:pt x="34" y="182"/>
                  </a:lnTo>
                  <a:lnTo>
                    <a:pt x="26" y="180"/>
                  </a:lnTo>
                  <a:lnTo>
                    <a:pt x="20" y="184"/>
                  </a:lnTo>
                  <a:lnTo>
                    <a:pt x="16" y="180"/>
                  </a:lnTo>
                  <a:lnTo>
                    <a:pt x="14" y="182"/>
                  </a:lnTo>
                  <a:lnTo>
                    <a:pt x="10" y="182"/>
                  </a:lnTo>
                  <a:lnTo>
                    <a:pt x="10" y="180"/>
                  </a:lnTo>
                  <a:lnTo>
                    <a:pt x="12" y="176"/>
                  </a:lnTo>
                  <a:lnTo>
                    <a:pt x="12" y="170"/>
                  </a:lnTo>
                  <a:lnTo>
                    <a:pt x="8" y="164"/>
                  </a:lnTo>
                  <a:lnTo>
                    <a:pt x="4" y="164"/>
                  </a:lnTo>
                  <a:lnTo>
                    <a:pt x="2" y="160"/>
                  </a:lnTo>
                  <a:lnTo>
                    <a:pt x="4" y="156"/>
                  </a:lnTo>
                  <a:lnTo>
                    <a:pt x="2" y="152"/>
                  </a:lnTo>
                  <a:lnTo>
                    <a:pt x="0" y="150"/>
                  </a:lnTo>
                  <a:lnTo>
                    <a:pt x="0" y="144"/>
                  </a:lnTo>
                  <a:lnTo>
                    <a:pt x="6" y="140"/>
                  </a:lnTo>
                  <a:lnTo>
                    <a:pt x="10" y="130"/>
                  </a:lnTo>
                  <a:lnTo>
                    <a:pt x="14" y="130"/>
                  </a:lnTo>
                  <a:lnTo>
                    <a:pt x="18" y="138"/>
                  </a:lnTo>
                  <a:lnTo>
                    <a:pt x="22" y="140"/>
                  </a:lnTo>
                  <a:lnTo>
                    <a:pt x="28" y="134"/>
                  </a:lnTo>
                  <a:lnTo>
                    <a:pt x="28"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7" name="Freeform 379"/>
            <p:cNvSpPr>
              <a:spLocks/>
            </p:cNvSpPr>
            <p:nvPr/>
          </p:nvSpPr>
          <p:spPr bwMode="auto">
            <a:xfrm>
              <a:off x="4240213" y="4148138"/>
              <a:ext cx="158750" cy="117475"/>
            </a:xfrm>
            <a:custGeom>
              <a:avLst/>
              <a:gdLst/>
              <a:ahLst/>
              <a:cxnLst>
                <a:cxn ang="0">
                  <a:pos x="34" y="74"/>
                </a:cxn>
                <a:cxn ang="0">
                  <a:pos x="32" y="64"/>
                </a:cxn>
                <a:cxn ang="0">
                  <a:pos x="30" y="58"/>
                </a:cxn>
                <a:cxn ang="0">
                  <a:pos x="32" y="54"/>
                </a:cxn>
                <a:cxn ang="0">
                  <a:pos x="58" y="56"/>
                </a:cxn>
                <a:cxn ang="0">
                  <a:pos x="68" y="54"/>
                </a:cxn>
                <a:cxn ang="0">
                  <a:pos x="72" y="56"/>
                </a:cxn>
                <a:cxn ang="0">
                  <a:pos x="76" y="56"/>
                </a:cxn>
                <a:cxn ang="0">
                  <a:pos x="80" y="54"/>
                </a:cxn>
                <a:cxn ang="0">
                  <a:pos x="88" y="48"/>
                </a:cxn>
                <a:cxn ang="0">
                  <a:pos x="96" y="48"/>
                </a:cxn>
                <a:cxn ang="0">
                  <a:pos x="100" y="42"/>
                </a:cxn>
                <a:cxn ang="0">
                  <a:pos x="96" y="38"/>
                </a:cxn>
                <a:cxn ang="0">
                  <a:pos x="96" y="36"/>
                </a:cxn>
                <a:cxn ang="0">
                  <a:pos x="98" y="34"/>
                </a:cxn>
                <a:cxn ang="0">
                  <a:pos x="98" y="32"/>
                </a:cxn>
                <a:cxn ang="0">
                  <a:pos x="94" y="30"/>
                </a:cxn>
                <a:cxn ang="0">
                  <a:pos x="92" y="32"/>
                </a:cxn>
                <a:cxn ang="0">
                  <a:pos x="86" y="30"/>
                </a:cxn>
                <a:cxn ang="0">
                  <a:pos x="80" y="20"/>
                </a:cxn>
                <a:cxn ang="0">
                  <a:pos x="74" y="14"/>
                </a:cxn>
                <a:cxn ang="0">
                  <a:pos x="72" y="8"/>
                </a:cxn>
                <a:cxn ang="0">
                  <a:pos x="70" y="6"/>
                </a:cxn>
                <a:cxn ang="0">
                  <a:pos x="72" y="0"/>
                </a:cxn>
                <a:cxn ang="0">
                  <a:pos x="58" y="2"/>
                </a:cxn>
                <a:cxn ang="0">
                  <a:pos x="36" y="18"/>
                </a:cxn>
                <a:cxn ang="0">
                  <a:pos x="18" y="24"/>
                </a:cxn>
                <a:cxn ang="0">
                  <a:pos x="12" y="38"/>
                </a:cxn>
                <a:cxn ang="0">
                  <a:pos x="2" y="48"/>
                </a:cxn>
                <a:cxn ang="0">
                  <a:pos x="0" y="54"/>
                </a:cxn>
                <a:cxn ang="0">
                  <a:pos x="0" y="64"/>
                </a:cxn>
                <a:cxn ang="0">
                  <a:pos x="2" y="70"/>
                </a:cxn>
                <a:cxn ang="0">
                  <a:pos x="6" y="72"/>
                </a:cxn>
                <a:cxn ang="0">
                  <a:pos x="8" y="70"/>
                </a:cxn>
                <a:cxn ang="0">
                  <a:pos x="10" y="72"/>
                </a:cxn>
                <a:cxn ang="0">
                  <a:pos x="12" y="70"/>
                </a:cxn>
                <a:cxn ang="0">
                  <a:pos x="20" y="68"/>
                </a:cxn>
                <a:cxn ang="0">
                  <a:pos x="26" y="70"/>
                </a:cxn>
                <a:cxn ang="0">
                  <a:pos x="26" y="68"/>
                </a:cxn>
                <a:cxn ang="0">
                  <a:pos x="30" y="74"/>
                </a:cxn>
                <a:cxn ang="0">
                  <a:pos x="34" y="74"/>
                </a:cxn>
                <a:cxn ang="0">
                  <a:pos x="34" y="74"/>
                </a:cxn>
              </a:cxnLst>
              <a:rect l="0" t="0" r="r" b="b"/>
              <a:pathLst>
                <a:path w="100" h="74">
                  <a:moveTo>
                    <a:pt x="34" y="74"/>
                  </a:moveTo>
                  <a:lnTo>
                    <a:pt x="32" y="64"/>
                  </a:lnTo>
                  <a:lnTo>
                    <a:pt x="30" y="58"/>
                  </a:lnTo>
                  <a:lnTo>
                    <a:pt x="32" y="54"/>
                  </a:lnTo>
                  <a:lnTo>
                    <a:pt x="58" y="56"/>
                  </a:lnTo>
                  <a:lnTo>
                    <a:pt x="68" y="54"/>
                  </a:lnTo>
                  <a:lnTo>
                    <a:pt x="72" y="56"/>
                  </a:lnTo>
                  <a:lnTo>
                    <a:pt x="76" y="56"/>
                  </a:lnTo>
                  <a:lnTo>
                    <a:pt x="80" y="54"/>
                  </a:lnTo>
                  <a:lnTo>
                    <a:pt x="88" y="48"/>
                  </a:lnTo>
                  <a:lnTo>
                    <a:pt x="96" y="48"/>
                  </a:lnTo>
                  <a:lnTo>
                    <a:pt x="100" y="42"/>
                  </a:lnTo>
                  <a:lnTo>
                    <a:pt x="96" y="38"/>
                  </a:lnTo>
                  <a:lnTo>
                    <a:pt x="96" y="36"/>
                  </a:lnTo>
                  <a:lnTo>
                    <a:pt x="98" y="34"/>
                  </a:lnTo>
                  <a:lnTo>
                    <a:pt x="98" y="32"/>
                  </a:lnTo>
                  <a:lnTo>
                    <a:pt x="94" y="30"/>
                  </a:lnTo>
                  <a:lnTo>
                    <a:pt x="92" y="32"/>
                  </a:lnTo>
                  <a:lnTo>
                    <a:pt x="86" y="30"/>
                  </a:lnTo>
                  <a:lnTo>
                    <a:pt x="80" y="20"/>
                  </a:lnTo>
                  <a:lnTo>
                    <a:pt x="74" y="14"/>
                  </a:lnTo>
                  <a:lnTo>
                    <a:pt x="72" y="8"/>
                  </a:lnTo>
                  <a:lnTo>
                    <a:pt x="70" y="6"/>
                  </a:lnTo>
                  <a:lnTo>
                    <a:pt x="72" y="0"/>
                  </a:lnTo>
                  <a:lnTo>
                    <a:pt x="58" y="2"/>
                  </a:lnTo>
                  <a:lnTo>
                    <a:pt x="36" y="18"/>
                  </a:lnTo>
                  <a:lnTo>
                    <a:pt x="18" y="24"/>
                  </a:lnTo>
                  <a:lnTo>
                    <a:pt x="12" y="38"/>
                  </a:lnTo>
                  <a:lnTo>
                    <a:pt x="2" y="48"/>
                  </a:lnTo>
                  <a:lnTo>
                    <a:pt x="0" y="54"/>
                  </a:lnTo>
                  <a:lnTo>
                    <a:pt x="0" y="64"/>
                  </a:lnTo>
                  <a:lnTo>
                    <a:pt x="2" y="70"/>
                  </a:lnTo>
                  <a:lnTo>
                    <a:pt x="6" y="72"/>
                  </a:lnTo>
                  <a:lnTo>
                    <a:pt x="8" y="70"/>
                  </a:lnTo>
                  <a:lnTo>
                    <a:pt x="10" y="72"/>
                  </a:lnTo>
                  <a:lnTo>
                    <a:pt x="12" y="70"/>
                  </a:lnTo>
                  <a:lnTo>
                    <a:pt x="20" y="68"/>
                  </a:lnTo>
                  <a:lnTo>
                    <a:pt x="26" y="70"/>
                  </a:lnTo>
                  <a:lnTo>
                    <a:pt x="26" y="68"/>
                  </a:lnTo>
                  <a:lnTo>
                    <a:pt x="30" y="74"/>
                  </a:lnTo>
                  <a:lnTo>
                    <a:pt x="34" y="74"/>
                  </a:lnTo>
                  <a:lnTo>
                    <a:pt x="34" y="7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8" name="Freeform 380"/>
            <p:cNvSpPr>
              <a:spLocks/>
            </p:cNvSpPr>
            <p:nvPr/>
          </p:nvSpPr>
          <p:spPr bwMode="auto">
            <a:xfrm>
              <a:off x="4983163" y="4383088"/>
              <a:ext cx="111125" cy="114300"/>
            </a:xfrm>
            <a:custGeom>
              <a:avLst/>
              <a:gdLst/>
              <a:ahLst/>
              <a:cxnLst>
                <a:cxn ang="0">
                  <a:pos x="10" y="38"/>
                </a:cxn>
                <a:cxn ang="0">
                  <a:pos x="10" y="40"/>
                </a:cxn>
                <a:cxn ang="0">
                  <a:pos x="12" y="40"/>
                </a:cxn>
                <a:cxn ang="0">
                  <a:pos x="16" y="34"/>
                </a:cxn>
                <a:cxn ang="0">
                  <a:pos x="20" y="32"/>
                </a:cxn>
                <a:cxn ang="0">
                  <a:pos x="22" y="28"/>
                </a:cxn>
                <a:cxn ang="0">
                  <a:pos x="22" y="24"/>
                </a:cxn>
                <a:cxn ang="0">
                  <a:pos x="20" y="24"/>
                </a:cxn>
                <a:cxn ang="0">
                  <a:pos x="16" y="22"/>
                </a:cxn>
                <a:cxn ang="0">
                  <a:pos x="14" y="18"/>
                </a:cxn>
                <a:cxn ang="0">
                  <a:pos x="16" y="6"/>
                </a:cxn>
                <a:cxn ang="0">
                  <a:pos x="18" y="4"/>
                </a:cxn>
                <a:cxn ang="0">
                  <a:pos x="28" y="4"/>
                </a:cxn>
                <a:cxn ang="0">
                  <a:pos x="30" y="6"/>
                </a:cxn>
                <a:cxn ang="0">
                  <a:pos x="40" y="4"/>
                </a:cxn>
                <a:cxn ang="0">
                  <a:pos x="50" y="4"/>
                </a:cxn>
                <a:cxn ang="0">
                  <a:pos x="56" y="0"/>
                </a:cxn>
                <a:cxn ang="0">
                  <a:pos x="60" y="2"/>
                </a:cxn>
                <a:cxn ang="0">
                  <a:pos x="64" y="12"/>
                </a:cxn>
                <a:cxn ang="0">
                  <a:pos x="68" y="16"/>
                </a:cxn>
                <a:cxn ang="0">
                  <a:pos x="70" y="26"/>
                </a:cxn>
                <a:cxn ang="0">
                  <a:pos x="68" y="34"/>
                </a:cxn>
                <a:cxn ang="0">
                  <a:pos x="56" y="50"/>
                </a:cxn>
                <a:cxn ang="0">
                  <a:pos x="56" y="50"/>
                </a:cxn>
                <a:cxn ang="0">
                  <a:pos x="56" y="52"/>
                </a:cxn>
                <a:cxn ang="0">
                  <a:pos x="54" y="50"/>
                </a:cxn>
                <a:cxn ang="0">
                  <a:pos x="52" y="52"/>
                </a:cxn>
                <a:cxn ang="0">
                  <a:pos x="48" y="50"/>
                </a:cxn>
                <a:cxn ang="0">
                  <a:pos x="46" y="50"/>
                </a:cxn>
                <a:cxn ang="0">
                  <a:pos x="44" y="54"/>
                </a:cxn>
                <a:cxn ang="0">
                  <a:pos x="42" y="52"/>
                </a:cxn>
                <a:cxn ang="0">
                  <a:pos x="40" y="52"/>
                </a:cxn>
                <a:cxn ang="0">
                  <a:pos x="38" y="52"/>
                </a:cxn>
                <a:cxn ang="0">
                  <a:pos x="38" y="52"/>
                </a:cxn>
                <a:cxn ang="0">
                  <a:pos x="36" y="54"/>
                </a:cxn>
                <a:cxn ang="0">
                  <a:pos x="34" y="52"/>
                </a:cxn>
                <a:cxn ang="0">
                  <a:pos x="34" y="54"/>
                </a:cxn>
                <a:cxn ang="0">
                  <a:pos x="32" y="56"/>
                </a:cxn>
                <a:cxn ang="0">
                  <a:pos x="28" y="56"/>
                </a:cxn>
                <a:cxn ang="0">
                  <a:pos x="28" y="58"/>
                </a:cxn>
                <a:cxn ang="0">
                  <a:pos x="28" y="58"/>
                </a:cxn>
                <a:cxn ang="0">
                  <a:pos x="26" y="66"/>
                </a:cxn>
                <a:cxn ang="0">
                  <a:pos x="28" y="66"/>
                </a:cxn>
                <a:cxn ang="0">
                  <a:pos x="10" y="68"/>
                </a:cxn>
                <a:cxn ang="0">
                  <a:pos x="6" y="68"/>
                </a:cxn>
                <a:cxn ang="0">
                  <a:pos x="4" y="72"/>
                </a:cxn>
                <a:cxn ang="0">
                  <a:pos x="0" y="70"/>
                </a:cxn>
                <a:cxn ang="0">
                  <a:pos x="0" y="58"/>
                </a:cxn>
                <a:cxn ang="0">
                  <a:pos x="0" y="56"/>
                </a:cxn>
                <a:cxn ang="0">
                  <a:pos x="2" y="48"/>
                </a:cxn>
                <a:cxn ang="0">
                  <a:pos x="10" y="38"/>
                </a:cxn>
                <a:cxn ang="0">
                  <a:pos x="10" y="38"/>
                </a:cxn>
              </a:cxnLst>
              <a:rect l="0" t="0" r="r" b="b"/>
              <a:pathLst>
                <a:path w="70" h="72">
                  <a:moveTo>
                    <a:pt x="10" y="38"/>
                  </a:moveTo>
                  <a:lnTo>
                    <a:pt x="10" y="40"/>
                  </a:lnTo>
                  <a:lnTo>
                    <a:pt x="12" y="40"/>
                  </a:lnTo>
                  <a:lnTo>
                    <a:pt x="16" y="34"/>
                  </a:lnTo>
                  <a:lnTo>
                    <a:pt x="20" y="32"/>
                  </a:lnTo>
                  <a:lnTo>
                    <a:pt x="22" y="28"/>
                  </a:lnTo>
                  <a:lnTo>
                    <a:pt x="22" y="24"/>
                  </a:lnTo>
                  <a:lnTo>
                    <a:pt x="20" y="24"/>
                  </a:lnTo>
                  <a:lnTo>
                    <a:pt x="16" y="22"/>
                  </a:lnTo>
                  <a:lnTo>
                    <a:pt x="14" y="18"/>
                  </a:lnTo>
                  <a:lnTo>
                    <a:pt x="16" y="6"/>
                  </a:lnTo>
                  <a:lnTo>
                    <a:pt x="18" y="4"/>
                  </a:lnTo>
                  <a:lnTo>
                    <a:pt x="28" y="4"/>
                  </a:lnTo>
                  <a:lnTo>
                    <a:pt x="30" y="6"/>
                  </a:lnTo>
                  <a:lnTo>
                    <a:pt x="40" y="4"/>
                  </a:lnTo>
                  <a:lnTo>
                    <a:pt x="50" y="4"/>
                  </a:lnTo>
                  <a:lnTo>
                    <a:pt x="56" y="0"/>
                  </a:lnTo>
                  <a:lnTo>
                    <a:pt x="60" y="2"/>
                  </a:lnTo>
                  <a:lnTo>
                    <a:pt x="64" y="12"/>
                  </a:lnTo>
                  <a:lnTo>
                    <a:pt x="68" y="16"/>
                  </a:lnTo>
                  <a:lnTo>
                    <a:pt x="70" y="26"/>
                  </a:lnTo>
                  <a:lnTo>
                    <a:pt x="68" y="34"/>
                  </a:lnTo>
                  <a:lnTo>
                    <a:pt x="56" y="50"/>
                  </a:lnTo>
                  <a:lnTo>
                    <a:pt x="56" y="50"/>
                  </a:lnTo>
                  <a:lnTo>
                    <a:pt x="56" y="52"/>
                  </a:lnTo>
                  <a:lnTo>
                    <a:pt x="54" y="50"/>
                  </a:lnTo>
                  <a:lnTo>
                    <a:pt x="52" y="52"/>
                  </a:lnTo>
                  <a:lnTo>
                    <a:pt x="48" y="50"/>
                  </a:lnTo>
                  <a:lnTo>
                    <a:pt x="46" y="50"/>
                  </a:lnTo>
                  <a:lnTo>
                    <a:pt x="44" y="54"/>
                  </a:lnTo>
                  <a:lnTo>
                    <a:pt x="42" y="52"/>
                  </a:lnTo>
                  <a:lnTo>
                    <a:pt x="40" y="52"/>
                  </a:lnTo>
                  <a:lnTo>
                    <a:pt x="38" y="52"/>
                  </a:lnTo>
                  <a:lnTo>
                    <a:pt x="38" y="52"/>
                  </a:lnTo>
                  <a:lnTo>
                    <a:pt x="36" y="54"/>
                  </a:lnTo>
                  <a:lnTo>
                    <a:pt x="34" y="52"/>
                  </a:lnTo>
                  <a:lnTo>
                    <a:pt x="34" y="54"/>
                  </a:lnTo>
                  <a:lnTo>
                    <a:pt x="32" y="56"/>
                  </a:lnTo>
                  <a:lnTo>
                    <a:pt x="28" y="56"/>
                  </a:lnTo>
                  <a:lnTo>
                    <a:pt x="28" y="58"/>
                  </a:lnTo>
                  <a:lnTo>
                    <a:pt x="28" y="58"/>
                  </a:lnTo>
                  <a:lnTo>
                    <a:pt x="26" y="66"/>
                  </a:lnTo>
                  <a:lnTo>
                    <a:pt x="28" y="66"/>
                  </a:lnTo>
                  <a:lnTo>
                    <a:pt x="10" y="68"/>
                  </a:lnTo>
                  <a:lnTo>
                    <a:pt x="6" y="68"/>
                  </a:lnTo>
                  <a:lnTo>
                    <a:pt x="4" y="72"/>
                  </a:lnTo>
                  <a:lnTo>
                    <a:pt x="0" y="70"/>
                  </a:lnTo>
                  <a:lnTo>
                    <a:pt x="0" y="58"/>
                  </a:lnTo>
                  <a:lnTo>
                    <a:pt x="0" y="56"/>
                  </a:lnTo>
                  <a:lnTo>
                    <a:pt x="2" y="48"/>
                  </a:lnTo>
                  <a:lnTo>
                    <a:pt x="10" y="38"/>
                  </a:lnTo>
                  <a:lnTo>
                    <a:pt x="1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9" name="Freeform 381"/>
            <p:cNvSpPr>
              <a:spLocks/>
            </p:cNvSpPr>
            <p:nvPr/>
          </p:nvSpPr>
          <p:spPr bwMode="auto">
            <a:xfrm>
              <a:off x="4814888" y="3967163"/>
              <a:ext cx="352425" cy="425450"/>
            </a:xfrm>
            <a:custGeom>
              <a:avLst/>
              <a:gdLst/>
              <a:ahLst/>
              <a:cxnLst>
                <a:cxn ang="0">
                  <a:pos x="28" y="64"/>
                </a:cxn>
                <a:cxn ang="0">
                  <a:pos x="28" y="90"/>
                </a:cxn>
                <a:cxn ang="0">
                  <a:pos x="14" y="104"/>
                </a:cxn>
                <a:cxn ang="0">
                  <a:pos x="6" y="120"/>
                </a:cxn>
                <a:cxn ang="0">
                  <a:pos x="2" y="130"/>
                </a:cxn>
                <a:cxn ang="0">
                  <a:pos x="0" y="142"/>
                </a:cxn>
                <a:cxn ang="0">
                  <a:pos x="6" y="144"/>
                </a:cxn>
                <a:cxn ang="0">
                  <a:pos x="14" y="164"/>
                </a:cxn>
                <a:cxn ang="0">
                  <a:pos x="12" y="168"/>
                </a:cxn>
                <a:cxn ang="0">
                  <a:pos x="22" y="186"/>
                </a:cxn>
                <a:cxn ang="0">
                  <a:pos x="24" y="200"/>
                </a:cxn>
                <a:cxn ang="0">
                  <a:pos x="32" y="204"/>
                </a:cxn>
                <a:cxn ang="0">
                  <a:pos x="44" y="208"/>
                </a:cxn>
                <a:cxn ang="0">
                  <a:pos x="58" y="224"/>
                </a:cxn>
                <a:cxn ang="0">
                  <a:pos x="72" y="240"/>
                </a:cxn>
                <a:cxn ang="0">
                  <a:pos x="84" y="256"/>
                </a:cxn>
                <a:cxn ang="0">
                  <a:pos x="92" y="256"/>
                </a:cxn>
                <a:cxn ang="0">
                  <a:pos x="104" y="254"/>
                </a:cxn>
                <a:cxn ang="0">
                  <a:pos x="122" y="268"/>
                </a:cxn>
                <a:cxn ang="0">
                  <a:pos x="134" y="266"/>
                </a:cxn>
                <a:cxn ang="0">
                  <a:pos x="146" y="266"/>
                </a:cxn>
                <a:cxn ang="0">
                  <a:pos x="162" y="262"/>
                </a:cxn>
                <a:cxn ang="0">
                  <a:pos x="186" y="254"/>
                </a:cxn>
                <a:cxn ang="0">
                  <a:pos x="178" y="242"/>
                </a:cxn>
                <a:cxn ang="0">
                  <a:pos x="164" y="222"/>
                </a:cxn>
                <a:cxn ang="0">
                  <a:pos x="148" y="210"/>
                </a:cxn>
                <a:cxn ang="0">
                  <a:pos x="152" y="204"/>
                </a:cxn>
                <a:cxn ang="0">
                  <a:pos x="164" y="200"/>
                </a:cxn>
                <a:cxn ang="0">
                  <a:pos x="166" y="176"/>
                </a:cxn>
                <a:cxn ang="0">
                  <a:pos x="174" y="168"/>
                </a:cxn>
                <a:cxn ang="0">
                  <a:pos x="186" y="146"/>
                </a:cxn>
                <a:cxn ang="0">
                  <a:pos x="196" y="128"/>
                </a:cxn>
                <a:cxn ang="0">
                  <a:pos x="194" y="116"/>
                </a:cxn>
                <a:cxn ang="0">
                  <a:pos x="206" y="84"/>
                </a:cxn>
                <a:cxn ang="0">
                  <a:pos x="220" y="78"/>
                </a:cxn>
                <a:cxn ang="0">
                  <a:pos x="220" y="68"/>
                </a:cxn>
                <a:cxn ang="0">
                  <a:pos x="216" y="64"/>
                </a:cxn>
                <a:cxn ang="0">
                  <a:pos x="206" y="60"/>
                </a:cxn>
                <a:cxn ang="0">
                  <a:pos x="204" y="28"/>
                </a:cxn>
                <a:cxn ang="0">
                  <a:pos x="200" y="16"/>
                </a:cxn>
                <a:cxn ang="0">
                  <a:pos x="186" y="4"/>
                </a:cxn>
                <a:cxn ang="0">
                  <a:pos x="178" y="4"/>
                </a:cxn>
                <a:cxn ang="0">
                  <a:pos x="172" y="10"/>
                </a:cxn>
                <a:cxn ang="0">
                  <a:pos x="162" y="18"/>
                </a:cxn>
                <a:cxn ang="0">
                  <a:pos x="152" y="16"/>
                </a:cxn>
                <a:cxn ang="0">
                  <a:pos x="128" y="16"/>
                </a:cxn>
                <a:cxn ang="0">
                  <a:pos x="126" y="12"/>
                </a:cxn>
                <a:cxn ang="0">
                  <a:pos x="114" y="16"/>
                </a:cxn>
                <a:cxn ang="0">
                  <a:pos x="94" y="16"/>
                </a:cxn>
                <a:cxn ang="0">
                  <a:pos x="74" y="16"/>
                </a:cxn>
                <a:cxn ang="0">
                  <a:pos x="52" y="16"/>
                </a:cxn>
                <a:cxn ang="0">
                  <a:pos x="42" y="28"/>
                </a:cxn>
                <a:cxn ang="0">
                  <a:pos x="28" y="44"/>
                </a:cxn>
                <a:cxn ang="0">
                  <a:pos x="28" y="52"/>
                </a:cxn>
              </a:cxnLst>
              <a:rect l="0" t="0" r="r" b="b"/>
              <a:pathLst>
                <a:path w="222" h="268">
                  <a:moveTo>
                    <a:pt x="28" y="52"/>
                  </a:moveTo>
                  <a:lnTo>
                    <a:pt x="28" y="64"/>
                  </a:lnTo>
                  <a:lnTo>
                    <a:pt x="28" y="78"/>
                  </a:lnTo>
                  <a:lnTo>
                    <a:pt x="28" y="90"/>
                  </a:lnTo>
                  <a:lnTo>
                    <a:pt x="28" y="104"/>
                  </a:lnTo>
                  <a:lnTo>
                    <a:pt x="14" y="104"/>
                  </a:lnTo>
                  <a:lnTo>
                    <a:pt x="12" y="112"/>
                  </a:lnTo>
                  <a:lnTo>
                    <a:pt x="6" y="120"/>
                  </a:lnTo>
                  <a:lnTo>
                    <a:pt x="6" y="126"/>
                  </a:lnTo>
                  <a:lnTo>
                    <a:pt x="2" y="130"/>
                  </a:lnTo>
                  <a:lnTo>
                    <a:pt x="2" y="136"/>
                  </a:lnTo>
                  <a:lnTo>
                    <a:pt x="0" y="142"/>
                  </a:lnTo>
                  <a:lnTo>
                    <a:pt x="0" y="146"/>
                  </a:lnTo>
                  <a:lnTo>
                    <a:pt x="6" y="144"/>
                  </a:lnTo>
                  <a:lnTo>
                    <a:pt x="6" y="152"/>
                  </a:lnTo>
                  <a:lnTo>
                    <a:pt x="14" y="164"/>
                  </a:lnTo>
                  <a:lnTo>
                    <a:pt x="14" y="166"/>
                  </a:lnTo>
                  <a:lnTo>
                    <a:pt x="12" y="168"/>
                  </a:lnTo>
                  <a:lnTo>
                    <a:pt x="22" y="182"/>
                  </a:lnTo>
                  <a:lnTo>
                    <a:pt x="22" y="186"/>
                  </a:lnTo>
                  <a:lnTo>
                    <a:pt x="22" y="196"/>
                  </a:lnTo>
                  <a:lnTo>
                    <a:pt x="24" y="200"/>
                  </a:lnTo>
                  <a:lnTo>
                    <a:pt x="30" y="200"/>
                  </a:lnTo>
                  <a:lnTo>
                    <a:pt x="32" y="204"/>
                  </a:lnTo>
                  <a:lnTo>
                    <a:pt x="40" y="206"/>
                  </a:lnTo>
                  <a:lnTo>
                    <a:pt x="44" y="208"/>
                  </a:lnTo>
                  <a:lnTo>
                    <a:pt x="46" y="214"/>
                  </a:lnTo>
                  <a:lnTo>
                    <a:pt x="58" y="224"/>
                  </a:lnTo>
                  <a:lnTo>
                    <a:pt x="64" y="234"/>
                  </a:lnTo>
                  <a:lnTo>
                    <a:pt x="72" y="240"/>
                  </a:lnTo>
                  <a:lnTo>
                    <a:pt x="76" y="246"/>
                  </a:lnTo>
                  <a:lnTo>
                    <a:pt x="84" y="256"/>
                  </a:lnTo>
                  <a:lnTo>
                    <a:pt x="88" y="258"/>
                  </a:lnTo>
                  <a:lnTo>
                    <a:pt x="92" y="256"/>
                  </a:lnTo>
                  <a:lnTo>
                    <a:pt x="102" y="256"/>
                  </a:lnTo>
                  <a:lnTo>
                    <a:pt x="104" y="254"/>
                  </a:lnTo>
                  <a:lnTo>
                    <a:pt x="120" y="268"/>
                  </a:lnTo>
                  <a:lnTo>
                    <a:pt x="122" y="268"/>
                  </a:lnTo>
                  <a:lnTo>
                    <a:pt x="124" y="266"/>
                  </a:lnTo>
                  <a:lnTo>
                    <a:pt x="134" y="266"/>
                  </a:lnTo>
                  <a:lnTo>
                    <a:pt x="136" y="268"/>
                  </a:lnTo>
                  <a:lnTo>
                    <a:pt x="146" y="266"/>
                  </a:lnTo>
                  <a:lnTo>
                    <a:pt x="156" y="266"/>
                  </a:lnTo>
                  <a:lnTo>
                    <a:pt x="162" y="262"/>
                  </a:lnTo>
                  <a:lnTo>
                    <a:pt x="168" y="254"/>
                  </a:lnTo>
                  <a:lnTo>
                    <a:pt x="186" y="254"/>
                  </a:lnTo>
                  <a:lnTo>
                    <a:pt x="188" y="246"/>
                  </a:lnTo>
                  <a:lnTo>
                    <a:pt x="178" y="242"/>
                  </a:lnTo>
                  <a:lnTo>
                    <a:pt x="172" y="228"/>
                  </a:lnTo>
                  <a:lnTo>
                    <a:pt x="164" y="222"/>
                  </a:lnTo>
                  <a:lnTo>
                    <a:pt x="160" y="214"/>
                  </a:lnTo>
                  <a:lnTo>
                    <a:pt x="148" y="210"/>
                  </a:lnTo>
                  <a:lnTo>
                    <a:pt x="152" y="208"/>
                  </a:lnTo>
                  <a:lnTo>
                    <a:pt x="152" y="204"/>
                  </a:lnTo>
                  <a:lnTo>
                    <a:pt x="160" y="204"/>
                  </a:lnTo>
                  <a:lnTo>
                    <a:pt x="164" y="200"/>
                  </a:lnTo>
                  <a:lnTo>
                    <a:pt x="166" y="176"/>
                  </a:lnTo>
                  <a:lnTo>
                    <a:pt x="166" y="176"/>
                  </a:lnTo>
                  <a:lnTo>
                    <a:pt x="168" y="172"/>
                  </a:lnTo>
                  <a:lnTo>
                    <a:pt x="174" y="168"/>
                  </a:lnTo>
                  <a:lnTo>
                    <a:pt x="176" y="158"/>
                  </a:lnTo>
                  <a:lnTo>
                    <a:pt x="186" y="146"/>
                  </a:lnTo>
                  <a:lnTo>
                    <a:pt x="192" y="142"/>
                  </a:lnTo>
                  <a:lnTo>
                    <a:pt x="196" y="128"/>
                  </a:lnTo>
                  <a:lnTo>
                    <a:pt x="196" y="124"/>
                  </a:lnTo>
                  <a:lnTo>
                    <a:pt x="194" y="116"/>
                  </a:lnTo>
                  <a:lnTo>
                    <a:pt x="202" y="86"/>
                  </a:lnTo>
                  <a:lnTo>
                    <a:pt x="206" y="84"/>
                  </a:lnTo>
                  <a:lnTo>
                    <a:pt x="210" y="82"/>
                  </a:lnTo>
                  <a:lnTo>
                    <a:pt x="220" y="78"/>
                  </a:lnTo>
                  <a:lnTo>
                    <a:pt x="222" y="72"/>
                  </a:lnTo>
                  <a:lnTo>
                    <a:pt x="220" y="68"/>
                  </a:lnTo>
                  <a:lnTo>
                    <a:pt x="218" y="68"/>
                  </a:lnTo>
                  <a:lnTo>
                    <a:pt x="216" y="64"/>
                  </a:lnTo>
                  <a:lnTo>
                    <a:pt x="210" y="62"/>
                  </a:lnTo>
                  <a:lnTo>
                    <a:pt x="206" y="60"/>
                  </a:lnTo>
                  <a:lnTo>
                    <a:pt x="204" y="46"/>
                  </a:lnTo>
                  <a:lnTo>
                    <a:pt x="204" y="28"/>
                  </a:lnTo>
                  <a:lnTo>
                    <a:pt x="200" y="22"/>
                  </a:lnTo>
                  <a:lnTo>
                    <a:pt x="200" y="16"/>
                  </a:lnTo>
                  <a:lnTo>
                    <a:pt x="192" y="8"/>
                  </a:lnTo>
                  <a:lnTo>
                    <a:pt x="186" y="4"/>
                  </a:lnTo>
                  <a:lnTo>
                    <a:pt x="184" y="0"/>
                  </a:lnTo>
                  <a:lnTo>
                    <a:pt x="178" y="4"/>
                  </a:lnTo>
                  <a:lnTo>
                    <a:pt x="174" y="4"/>
                  </a:lnTo>
                  <a:lnTo>
                    <a:pt x="172" y="10"/>
                  </a:lnTo>
                  <a:lnTo>
                    <a:pt x="164" y="12"/>
                  </a:lnTo>
                  <a:lnTo>
                    <a:pt x="162" y="18"/>
                  </a:lnTo>
                  <a:lnTo>
                    <a:pt x="156" y="20"/>
                  </a:lnTo>
                  <a:lnTo>
                    <a:pt x="152" y="16"/>
                  </a:lnTo>
                  <a:lnTo>
                    <a:pt x="140" y="16"/>
                  </a:lnTo>
                  <a:lnTo>
                    <a:pt x="128" y="16"/>
                  </a:lnTo>
                  <a:lnTo>
                    <a:pt x="128" y="14"/>
                  </a:lnTo>
                  <a:lnTo>
                    <a:pt x="126" y="12"/>
                  </a:lnTo>
                  <a:lnTo>
                    <a:pt x="126" y="16"/>
                  </a:lnTo>
                  <a:lnTo>
                    <a:pt x="114" y="16"/>
                  </a:lnTo>
                  <a:lnTo>
                    <a:pt x="104" y="16"/>
                  </a:lnTo>
                  <a:lnTo>
                    <a:pt x="94" y="16"/>
                  </a:lnTo>
                  <a:lnTo>
                    <a:pt x="84" y="16"/>
                  </a:lnTo>
                  <a:lnTo>
                    <a:pt x="74" y="16"/>
                  </a:lnTo>
                  <a:lnTo>
                    <a:pt x="62" y="16"/>
                  </a:lnTo>
                  <a:lnTo>
                    <a:pt x="52" y="16"/>
                  </a:lnTo>
                  <a:lnTo>
                    <a:pt x="42" y="16"/>
                  </a:lnTo>
                  <a:lnTo>
                    <a:pt x="42" y="28"/>
                  </a:lnTo>
                  <a:lnTo>
                    <a:pt x="42" y="44"/>
                  </a:lnTo>
                  <a:lnTo>
                    <a:pt x="28" y="44"/>
                  </a:lnTo>
                  <a:lnTo>
                    <a:pt x="28" y="52"/>
                  </a:lnTo>
                  <a:lnTo>
                    <a:pt x="28"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0" name="Freeform 382"/>
            <p:cNvSpPr>
              <a:spLocks/>
            </p:cNvSpPr>
            <p:nvPr/>
          </p:nvSpPr>
          <p:spPr bwMode="auto">
            <a:xfrm>
              <a:off x="5221288" y="4214813"/>
              <a:ext cx="219075" cy="288925"/>
            </a:xfrm>
            <a:custGeom>
              <a:avLst/>
              <a:gdLst/>
              <a:ahLst/>
              <a:cxnLst>
                <a:cxn ang="0">
                  <a:pos x="82" y="66"/>
                </a:cxn>
                <a:cxn ang="0">
                  <a:pos x="64" y="84"/>
                </a:cxn>
                <a:cxn ang="0">
                  <a:pos x="38" y="94"/>
                </a:cxn>
                <a:cxn ang="0">
                  <a:pos x="26" y="102"/>
                </a:cxn>
                <a:cxn ang="0">
                  <a:pos x="16" y="104"/>
                </a:cxn>
                <a:cxn ang="0">
                  <a:pos x="6" y="116"/>
                </a:cxn>
                <a:cxn ang="0">
                  <a:pos x="0" y="134"/>
                </a:cxn>
                <a:cxn ang="0">
                  <a:pos x="0" y="160"/>
                </a:cxn>
                <a:cxn ang="0">
                  <a:pos x="8" y="182"/>
                </a:cxn>
                <a:cxn ang="0">
                  <a:pos x="22" y="162"/>
                </a:cxn>
                <a:cxn ang="0">
                  <a:pos x="34" y="152"/>
                </a:cxn>
                <a:cxn ang="0">
                  <a:pos x="64" y="130"/>
                </a:cxn>
                <a:cxn ang="0">
                  <a:pos x="88" y="106"/>
                </a:cxn>
                <a:cxn ang="0">
                  <a:pos x="106" y="84"/>
                </a:cxn>
                <a:cxn ang="0">
                  <a:pos x="118" y="58"/>
                </a:cxn>
                <a:cxn ang="0">
                  <a:pos x="122" y="50"/>
                </a:cxn>
                <a:cxn ang="0">
                  <a:pos x="132" y="24"/>
                </a:cxn>
                <a:cxn ang="0">
                  <a:pos x="136" y="20"/>
                </a:cxn>
                <a:cxn ang="0">
                  <a:pos x="136" y="20"/>
                </a:cxn>
                <a:cxn ang="0">
                  <a:pos x="134" y="8"/>
                </a:cxn>
                <a:cxn ang="0">
                  <a:pos x="128" y="0"/>
                </a:cxn>
                <a:cxn ang="0">
                  <a:pos x="110" y="8"/>
                </a:cxn>
                <a:cxn ang="0">
                  <a:pos x="100" y="8"/>
                </a:cxn>
                <a:cxn ang="0">
                  <a:pos x="84" y="12"/>
                </a:cxn>
                <a:cxn ang="0">
                  <a:pos x="64" y="16"/>
                </a:cxn>
                <a:cxn ang="0">
                  <a:pos x="46" y="22"/>
                </a:cxn>
                <a:cxn ang="0">
                  <a:pos x="30" y="6"/>
                </a:cxn>
                <a:cxn ang="0">
                  <a:pos x="24" y="16"/>
                </a:cxn>
                <a:cxn ang="0">
                  <a:pos x="34" y="34"/>
                </a:cxn>
                <a:cxn ang="0">
                  <a:pos x="50" y="42"/>
                </a:cxn>
                <a:cxn ang="0">
                  <a:pos x="72" y="50"/>
                </a:cxn>
                <a:cxn ang="0">
                  <a:pos x="94" y="52"/>
                </a:cxn>
                <a:cxn ang="0">
                  <a:pos x="92" y="56"/>
                </a:cxn>
              </a:cxnLst>
              <a:rect l="0" t="0" r="r" b="b"/>
              <a:pathLst>
                <a:path w="138" h="182">
                  <a:moveTo>
                    <a:pt x="92" y="56"/>
                  </a:moveTo>
                  <a:lnTo>
                    <a:pt x="82" y="66"/>
                  </a:lnTo>
                  <a:lnTo>
                    <a:pt x="72" y="74"/>
                  </a:lnTo>
                  <a:lnTo>
                    <a:pt x="64" y="84"/>
                  </a:lnTo>
                  <a:lnTo>
                    <a:pt x="54" y="94"/>
                  </a:lnTo>
                  <a:lnTo>
                    <a:pt x="38" y="94"/>
                  </a:lnTo>
                  <a:lnTo>
                    <a:pt x="32" y="96"/>
                  </a:lnTo>
                  <a:lnTo>
                    <a:pt x="26" y="102"/>
                  </a:lnTo>
                  <a:lnTo>
                    <a:pt x="16" y="104"/>
                  </a:lnTo>
                  <a:lnTo>
                    <a:pt x="16" y="104"/>
                  </a:lnTo>
                  <a:lnTo>
                    <a:pt x="12" y="108"/>
                  </a:lnTo>
                  <a:lnTo>
                    <a:pt x="6" y="116"/>
                  </a:lnTo>
                  <a:lnTo>
                    <a:pt x="0" y="122"/>
                  </a:lnTo>
                  <a:lnTo>
                    <a:pt x="0" y="134"/>
                  </a:lnTo>
                  <a:lnTo>
                    <a:pt x="0" y="148"/>
                  </a:lnTo>
                  <a:lnTo>
                    <a:pt x="0" y="160"/>
                  </a:lnTo>
                  <a:lnTo>
                    <a:pt x="0" y="172"/>
                  </a:lnTo>
                  <a:lnTo>
                    <a:pt x="8" y="182"/>
                  </a:lnTo>
                  <a:lnTo>
                    <a:pt x="20" y="168"/>
                  </a:lnTo>
                  <a:lnTo>
                    <a:pt x="22" y="162"/>
                  </a:lnTo>
                  <a:lnTo>
                    <a:pt x="26" y="162"/>
                  </a:lnTo>
                  <a:lnTo>
                    <a:pt x="34" y="152"/>
                  </a:lnTo>
                  <a:lnTo>
                    <a:pt x="52" y="136"/>
                  </a:lnTo>
                  <a:lnTo>
                    <a:pt x="64" y="130"/>
                  </a:lnTo>
                  <a:lnTo>
                    <a:pt x="72" y="122"/>
                  </a:lnTo>
                  <a:lnTo>
                    <a:pt x="88" y="106"/>
                  </a:lnTo>
                  <a:lnTo>
                    <a:pt x="96" y="94"/>
                  </a:lnTo>
                  <a:lnTo>
                    <a:pt x="106" y="84"/>
                  </a:lnTo>
                  <a:lnTo>
                    <a:pt x="110" y="74"/>
                  </a:lnTo>
                  <a:lnTo>
                    <a:pt x="118" y="58"/>
                  </a:lnTo>
                  <a:lnTo>
                    <a:pt x="118" y="54"/>
                  </a:lnTo>
                  <a:lnTo>
                    <a:pt x="122" y="50"/>
                  </a:lnTo>
                  <a:lnTo>
                    <a:pt x="130" y="38"/>
                  </a:lnTo>
                  <a:lnTo>
                    <a:pt x="132" y="24"/>
                  </a:lnTo>
                  <a:lnTo>
                    <a:pt x="138" y="22"/>
                  </a:lnTo>
                  <a:lnTo>
                    <a:pt x="136" y="20"/>
                  </a:lnTo>
                  <a:lnTo>
                    <a:pt x="134" y="22"/>
                  </a:lnTo>
                  <a:lnTo>
                    <a:pt x="136" y="20"/>
                  </a:lnTo>
                  <a:lnTo>
                    <a:pt x="136" y="12"/>
                  </a:lnTo>
                  <a:lnTo>
                    <a:pt x="134" y="8"/>
                  </a:lnTo>
                  <a:lnTo>
                    <a:pt x="136" y="2"/>
                  </a:lnTo>
                  <a:lnTo>
                    <a:pt x="128" y="0"/>
                  </a:lnTo>
                  <a:lnTo>
                    <a:pt x="122" y="6"/>
                  </a:lnTo>
                  <a:lnTo>
                    <a:pt x="110" y="8"/>
                  </a:lnTo>
                  <a:lnTo>
                    <a:pt x="106" y="10"/>
                  </a:lnTo>
                  <a:lnTo>
                    <a:pt x="100" y="8"/>
                  </a:lnTo>
                  <a:lnTo>
                    <a:pt x="96" y="12"/>
                  </a:lnTo>
                  <a:lnTo>
                    <a:pt x="84" y="12"/>
                  </a:lnTo>
                  <a:lnTo>
                    <a:pt x="74" y="18"/>
                  </a:lnTo>
                  <a:lnTo>
                    <a:pt x="64" y="16"/>
                  </a:lnTo>
                  <a:lnTo>
                    <a:pt x="52" y="22"/>
                  </a:lnTo>
                  <a:lnTo>
                    <a:pt x="46" y="22"/>
                  </a:lnTo>
                  <a:lnTo>
                    <a:pt x="40" y="18"/>
                  </a:lnTo>
                  <a:lnTo>
                    <a:pt x="30" y="6"/>
                  </a:lnTo>
                  <a:lnTo>
                    <a:pt x="26" y="14"/>
                  </a:lnTo>
                  <a:lnTo>
                    <a:pt x="24" y="16"/>
                  </a:lnTo>
                  <a:lnTo>
                    <a:pt x="26" y="22"/>
                  </a:lnTo>
                  <a:lnTo>
                    <a:pt x="34" y="34"/>
                  </a:lnTo>
                  <a:lnTo>
                    <a:pt x="40" y="38"/>
                  </a:lnTo>
                  <a:lnTo>
                    <a:pt x="50" y="42"/>
                  </a:lnTo>
                  <a:lnTo>
                    <a:pt x="60" y="46"/>
                  </a:lnTo>
                  <a:lnTo>
                    <a:pt x="72" y="50"/>
                  </a:lnTo>
                  <a:lnTo>
                    <a:pt x="82" y="52"/>
                  </a:lnTo>
                  <a:lnTo>
                    <a:pt x="94" y="52"/>
                  </a:lnTo>
                  <a:lnTo>
                    <a:pt x="92" y="56"/>
                  </a:lnTo>
                  <a:lnTo>
                    <a:pt x="92"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1" name="Freeform 383"/>
            <p:cNvSpPr>
              <a:spLocks/>
            </p:cNvSpPr>
            <p:nvPr/>
          </p:nvSpPr>
          <p:spPr bwMode="auto">
            <a:xfrm>
              <a:off x="5049838" y="4151313"/>
              <a:ext cx="320675" cy="244475"/>
            </a:xfrm>
            <a:custGeom>
              <a:avLst/>
              <a:gdLst/>
              <a:ahLst/>
              <a:cxnLst>
                <a:cxn ang="0">
                  <a:pos x="190" y="106"/>
                </a:cxn>
                <a:cxn ang="0">
                  <a:pos x="172" y="124"/>
                </a:cxn>
                <a:cxn ang="0">
                  <a:pos x="146" y="134"/>
                </a:cxn>
                <a:cxn ang="0">
                  <a:pos x="134" y="142"/>
                </a:cxn>
                <a:cxn ang="0">
                  <a:pos x="124" y="144"/>
                </a:cxn>
                <a:cxn ang="0">
                  <a:pos x="114" y="148"/>
                </a:cxn>
                <a:cxn ang="0">
                  <a:pos x="96" y="146"/>
                </a:cxn>
                <a:cxn ang="0">
                  <a:pos x="86" y="154"/>
                </a:cxn>
                <a:cxn ang="0">
                  <a:pos x="66" y="150"/>
                </a:cxn>
                <a:cxn ang="0">
                  <a:pos x="38" y="138"/>
                </a:cxn>
                <a:cxn ang="0">
                  <a:pos x="30" y="126"/>
                </a:cxn>
                <a:cxn ang="0">
                  <a:pos x="16" y="106"/>
                </a:cxn>
                <a:cxn ang="0">
                  <a:pos x="0" y="94"/>
                </a:cxn>
                <a:cxn ang="0">
                  <a:pos x="4" y="88"/>
                </a:cxn>
                <a:cxn ang="0">
                  <a:pos x="16" y="84"/>
                </a:cxn>
                <a:cxn ang="0">
                  <a:pos x="18" y="60"/>
                </a:cxn>
                <a:cxn ang="0">
                  <a:pos x="26" y="52"/>
                </a:cxn>
                <a:cxn ang="0">
                  <a:pos x="38" y="30"/>
                </a:cxn>
                <a:cxn ang="0">
                  <a:pos x="48" y="12"/>
                </a:cxn>
                <a:cxn ang="0">
                  <a:pos x="54" y="8"/>
                </a:cxn>
                <a:cxn ang="0">
                  <a:pos x="58" y="6"/>
                </a:cxn>
                <a:cxn ang="0">
                  <a:pos x="66" y="0"/>
                </a:cxn>
                <a:cxn ang="0">
                  <a:pos x="72" y="6"/>
                </a:cxn>
                <a:cxn ang="0">
                  <a:pos x="80" y="4"/>
                </a:cxn>
                <a:cxn ang="0">
                  <a:pos x="86" y="4"/>
                </a:cxn>
                <a:cxn ang="0">
                  <a:pos x="96" y="6"/>
                </a:cxn>
                <a:cxn ang="0">
                  <a:pos x="110" y="18"/>
                </a:cxn>
                <a:cxn ang="0">
                  <a:pos x="120" y="28"/>
                </a:cxn>
                <a:cxn ang="0">
                  <a:pos x="124" y="36"/>
                </a:cxn>
                <a:cxn ang="0">
                  <a:pos x="118" y="50"/>
                </a:cxn>
                <a:cxn ang="0">
                  <a:pos x="126" y="54"/>
                </a:cxn>
                <a:cxn ang="0">
                  <a:pos x="134" y="54"/>
                </a:cxn>
                <a:cxn ang="0">
                  <a:pos x="134" y="62"/>
                </a:cxn>
                <a:cxn ang="0">
                  <a:pos x="148" y="78"/>
                </a:cxn>
                <a:cxn ang="0">
                  <a:pos x="168" y="86"/>
                </a:cxn>
                <a:cxn ang="0">
                  <a:pos x="190" y="92"/>
                </a:cxn>
                <a:cxn ang="0">
                  <a:pos x="200" y="96"/>
                </a:cxn>
              </a:cxnLst>
              <a:rect l="0" t="0" r="r" b="b"/>
              <a:pathLst>
                <a:path w="202" h="154">
                  <a:moveTo>
                    <a:pt x="200" y="96"/>
                  </a:moveTo>
                  <a:lnTo>
                    <a:pt x="190" y="106"/>
                  </a:lnTo>
                  <a:lnTo>
                    <a:pt x="180" y="114"/>
                  </a:lnTo>
                  <a:lnTo>
                    <a:pt x="172" y="124"/>
                  </a:lnTo>
                  <a:lnTo>
                    <a:pt x="162" y="134"/>
                  </a:lnTo>
                  <a:lnTo>
                    <a:pt x="146" y="134"/>
                  </a:lnTo>
                  <a:lnTo>
                    <a:pt x="140" y="136"/>
                  </a:lnTo>
                  <a:lnTo>
                    <a:pt x="134" y="142"/>
                  </a:lnTo>
                  <a:lnTo>
                    <a:pt x="124" y="144"/>
                  </a:lnTo>
                  <a:lnTo>
                    <a:pt x="124" y="144"/>
                  </a:lnTo>
                  <a:lnTo>
                    <a:pt x="120" y="148"/>
                  </a:lnTo>
                  <a:lnTo>
                    <a:pt x="114" y="148"/>
                  </a:lnTo>
                  <a:lnTo>
                    <a:pt x="106" y="144"/>
                  </a:lnTo>
                  <a:lnTo>
                    <a:pt x="96" y="146"/>
                  </a:lnTo>
                  <a:lnTo>
                    <a:pt x="92" y="150"/>
                  </a:lnTo>
                  <a:lnTo>
                    <a:pt x="86" y="154"/>
                  </a:lnTo>
                  <a:lnTo>
                    <a:pt x="80" y="154"/>
                  </a:lnTo>
                  <a:lnTo>
                    <a:pt x="66" y="150"/>
                  </a:lnTo>
                  <a:lnTo>
                    <a:pt x="50" y="140"/>
                  </a:lnTo>
                  <a:lnTo>
                    <a:pt x="38" y="138"/>
                  </a:lnTo>
                  <a:lnTo>
                    <a:pt x="40" y="130"/>
                  </a:lnTo>
                  <a:lnTo>
                    <a:pt x="30" y="126"/>
                  </a:lnTo>
                  <a:lnTo>
                    <a:pt x="24" y="112"/>
                  </a:lnTo>
                  <a:lnTo>
                    <a:pt x="16" y="106"/>
                  </a:lnTo>
                  <a:lnTo>
                    <a:pt x="12" y="98"/>
                  </a:lnTo>
                  <a:lnTo>
                    <a:pt x="0" y="94"/>
                  </a:lnTo>
                  <a:lnTo>
                    <a:pt x="4" y="92"/>
                  </a:lnTo>
                  <a:lnTo>
                    <a:pt x="4" y="88"/>
                  </a:lnTo>
                  <a:lnTo>
                    <a:pt x="12" y="88"/>
                  </a:lnTo>
                  <a:lnTo>
                    <a:pt x="16" y="84"/>
                  </a:lnTo>
                  <a:lnTo>
                    <a:pt x="18" y="60"/>
                  </a:lnTo>
                  <a:lnTo>
                    <a:pt x="18" y="60"/>
                  </a:lnTo>
                  <a:lnTo>
                    <a:pt x="20" y="56"/>
                  </a:lnTo>
                  <a:lnTo>
                    <a:pt x="26" y="52"/>
                  </a:lnTo>
                  <a:lnTo>
                    <a:pt x="28" y="42"/>
                  </a:lnTo>
                  <a:lnTo>
                    <a:pt x="38" y="30"/>
                  </a:lnTo>
                  <a:lnTo>
                    <a:pt x="44" y="26"/>
                  </a:lnTo>
                  <a:lnTo>
                    <a:pt x="48" y="12"/>
                  </a:lnTo>
                  <a:lnTo>
                    <a:pt x="48" y="8"/>
                  </a:lnTo>
                  <a:lnTo>
                    <a:pt x="54" y="8"/>
                  </a:lnTo>
                  <a:lnTo>
                    <a:pt x="56" y="6"/>
                  </a:lnTo>
                  <a:lnTo>
                    <a:pt x="58" y="6"/>
                  </a:lnTo>
                  <a:lnTo>
                    <a:pt x="60" y="10"/>
                  </a:lnTo>
                  <a:lnTo>
                    <a:pt x="66" y="0"/>
                  </a:lnTo>
                  <a:lnTo>
                    <a:pt x="70" y="4"/>
                  </a:lnTo>
                  <a:lnTo>
                    <a:pt x="72" y="6"/>
                  </a:lnTo>
                  <a:lnTo>
                    <a:pt x="78" y="6"/>
                  </a:lnTo>
                  <a:lnTo>
                    <a:pt x="80" y="4"/>
                  </a:lnTo>
                  <a:lnTo>
                    <a:pt x="82" y="6"/>
                  </a:lnTo>
                  <a:lnTo>
                    <a:pt x="86" y="4"/>
                  </a:lnTo>
                  <a:lnTo>
                    <a:pt x="92" y="6"/>
                  </a:lnTo>
                  <a:lnTo>
                    <a:pt x="96" y="6"/>
                  </a:lnTo>
                  <a:lnTo>
                    <a:pt x="104" y="10"/>
                  </a:lnTo>
                  <a:lnTo>
                    <a:pt x="110" y="18"/>
                  </a:lnTo>
                  <a:lnTo>
                    <a:pt x="116" y="22"/>
                  </a:lnTo>
                  <a:lnTo>
                    <a:pt x="120" y="28"/>
                  </a:lnTo>
                  <a:lnTo>
                    <a:pt x="126" y="34"/>
                  </a:lnTo>
                  <a:lnTo>
                    <a:pt x="124" y="36"/>
                  </a:lnTo>
                  <a:lnTo>
                    <a:pt x="122" y="44"/>
                  </a:lnTo>
                  <a:lnTo>
                    <a:pt x="118" y="50"/>
                  </a:lnTo>
                  <a:lnTo>
                    <a:pt x="120" y="54"/>
                  </a:lnTo>
                  <a:lnTo>
                    <a:pt x="126" y="54"/>
                  </a:lnTo>
                  <a:lnTo>
                    <a:pt x="130" y="52"/>
                  </a:lnTo>
                  <a:lnTo>
                    <a:pt x="134" y="54"/>
                  </a:lnTo>
                  <a:lnTo>
                    <a:pt x="132" y="56"/>
                  </a:lnTo>
                  <a:lnTo>
                    <a:pt x="134" y="62"/>
                  </a:lnTo>
                  <a:lnTo>
                    <a:pt x="142" y="74"/>
                  </a:lnTo>
                  <a:lnTo>
                    <a:pt x="148" y="78"/>
                  </a:lnTo>
                  <a:lnTo>
                    <a:pt x="158" y="82"/>
                  </a:lnTo>
                  <a:lnTo>
                    <a:pt x="168" y="86"/>
                  </a:lnTo>
                  <a:lnTo>
                    <a:pt x="180" y="90"/>
                  </a:lnTo>
                  <a:lnTo>
                    <a:pt x="190" y="92"/>
                  </a:lnTo>
                  <a:lnTo>
                    <a:pt x="202" y="92"/>
                  </a:lnTo>
                  <a:lnTo>
                    <a:pt x="200" y="96"/>
                  </a:lnTo>
                  <a:lnTo>
                    <a:pt x="200" y="9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2" name="Freeform 384"/>
            <p:cNvSpPr>
              <a:spLocks/>
            </p:cNvSpPr>
            <p:nvPr/>
          </p:nvSpPr>
          <p:spPr bwMode="auto">
            <a:xfrm>
              <a:off x="5084763" y="3748088"/>
              <a:ext cx="447675" cy="387350"/>
            </a:xfrm>
            <a:custGeom>
              <a:avLst/>
              <a:gdLst/>
              <a:ahLst/>
              <a:cxnLst>
                <a:cxn ang="0">
                  <a:pos x="264" y="144"/>
                </a:cxn>
                <a:cxn ang="0">
                  <a:pos x="244" y="142"/>
                </a:cxn>
                <a:cxn ang="0">
                  <a:pos x="228" y="128"/>
                </a:cxn>
                <a:cxn ang="0">
                  <a:pos x="220" y="118"/>
                </a:cxn>
                <a:cxn ang="0">
                  <a:pos x="214" y="108"/>
                </a:cxn>
                <a:cxn ang="0">
                  <a:pos x="208" y="98"/>
                </a:cxn>
                <a:cxn ang="0">
                  <a:pos x="206" y="88"/>
                </a:cxn>
                <a:cxn ang="0">
                  <a:pos x="198" y="78"/>
                </a:cxn>
                <a:cxn ang="0">
                  <a:pos x="190" y="68"/>
                </a:cxn>
                <a:cxn ang="0">
                  <a:pos x="176" y="56"/>
                </a:cxn>
                <a:cxn ang="0">
                  <a:pos x="160" y="48"/>
                </a:cxn>
                <a:cxn ang="0">
                  <a:pos x="122" y="40"/>
                </a:cxn>
                <a:cxn ang="0">
                  <a:pos x="114" y="28"/>
                </a:cxn>
                <a:cxn ang="0">
                  <a:pos x="96" y="18"/>
                </a:cxn>
                <a:cxn ang="0">
                  <a:pos x="60" y="0"/>
                </a:cxn>
                <a:cxn ang="0">
                  <a:pos x="30" y="10"/>
                </a:cxn>
                <a:cxn ang="0">
                  <a:pos x="40" y="28"/>
                </a:cxn>
                <a:cxn ang="0">
                  <a:pos x="28" y="36"/>
                </a:cxn>
                <a:cxn ang="0">
                  <a:pos x="20" y="48"/>
                </a:cxn>
                <a:cxn ang="0">
                  <a:pos x="4" y="44"/>
                </a:cxn>
                <a:cxn ang="0">
                  <a:pos x="0" y="64"/>
                </a:cxn>
                <a:cxn ang="0">
                  <a:pos x="8" y="64"/>
                </a:cxn>
                <a:cxn ang="0">
                  <a:pos x="22" y="86"/>
                </a:cxn>
                <a:cxn ang="0">
                  <a:pos x="32" y="104"/>
                </a:cxn>
                <a:cxn ang="0">
                  <a:pos x="38" y="120"/>
                </a:cxn>
                <a:cxn ang="0">
                  <a:pos x="50" y="128"/>
                </a:cxn>
                <a:cxn ang="0">
                  <a:pos x="58" y="154"/>
                </a:cxn>
                <a:cxn ang="0">
                  <a:pos x="78" y="182"/>
                </a:cxn>
                <a:cxn ang="0">
                  <a:pos x="88" y="200"/>
                </a:cxn>
                <a:cxn ang="0">
                  <a:pos x="102" y="218"/>
                </a:cxn>
                <a:cxn ang="0">
                  <a:pos x="108" y="228"/>
                </a:cxn>
                <a:cxn ang="0">
                  <a:pos x="112" y="232"/>
                </a:cxn>
                <a:cxn ang="0">
                  <a:pos x="118" y="224"/>
                </a:cxn>
                <a:cxn ang="0">
                  <a:pos x="144" y="224"/>
                </a:cxn>
                <a:cxn ang="0">
                  <a:pos x="156" y="244"/>
                </a:cxn>
                <a:cxn ang="0">
                  <a:pos x="174" y="226"/>
                </a:cxn>
                <a:cxn ang="0">
                  <a:pos x="190" y="206"/>
                </a:cxn>
                <a:cxn ang="0">
                  <a:pos x="212" y="202"/>
                </a:cxn>
                <a:cxn ang="0">
                  <a:pos x="232" y="196"/>
                </a:cxn>
                <a:cxn ang="0">
                  <a:pos x="254" y="190"/>
                </a:cxn>
                <a:cxn ang="0">
                  <a:pos x="274" y="182"/>
                </a:cxn>
                <a:cxn ang="0">
                  <a:pos x="278" y="168"/>
                </a:cxn>
                <a:cxn ang="0">
                  <a:pos x="282" y="154"/>
                </a:cxn>
                <a:cxn ang="0">
                  <a:pos x="274" y="146"/>
                </a:cxn>
              </a:cxnLst>
              <a:rect l="0" t="0" r="r" b="b"/>
              <a:pathLst>
                <a:path w="282" h="244">
                  <a:moveTo>
                    <a:pt x="274" y="146"/>
                  </a:moveTo>
                  <a:lnTo>
                    <a:pt x="264" y="144"/>
                  </a:lnTo>
                  <a:lnTo>
                    <a:pt x="254" y="144"/>
                  </a:lnTo>
                  <a:lnTo>
                    <a:pt x="244" y="142"/>
                  </a:lnTo>
                  <a:lnTo>
                    <a:pt x="232" y="140"/>
                  </a:lnTo>
                  <a:lnTo>
                    <a:pt x="228" y="128"/>
                  </a:lnTo>
                  <a:lnTo>
                    <a:pt x="220" y="120"/>
                  </a:lnTo>
                  <a:lnTo>
                    <a:pt x="220" y="118"/>
                  </a:lnTo>
                  <a:lnTo>
                    <a:pt x="216" y="114"/>
                  </a:lnTo>
                  <a:lnTo>
                    <a:pt x="214" y="108"/>
                  </a:lnTo>
                  <a:lnTo>
                    <a:pt x="212" y="104"/>
                  </a:lnTo>
                  <a:lnTo>
                    <a:pt x="208" y="98"/>
                  </a:lnTo>
                  <a:lnTo>
                    <a:pt x="208" y="92"/>
                  </a:lnTo>
                  <a:lnTo>
                    <a:pt x="206" y="88"/>
                  </a:lnTo>
                  <a:lnTo>
                    <a:pt x="206" y="84"/>
                  </a:lnTo>
                  <a:lnTo>
                    <a:pt x="198" y="78"/>
                  </a:lnTo>
                  <a:lnTo>
                    <a:pt x="196" y="74"/>
                  </a:lnTo>
                  <a:lnTo>
                    <a:pt x="190" y="68"/>
                  </a:lnTo>
                  <a:lnTo>
                    <a:pt x="184" y="58"/>
                  </a:lnTo>
                  <a:lnTo>
                    <a:pt x="176" y="56"/>
                  </a:lnTo>
                  <a:lnTo>
                    <a:pt x="172" y="52"/>
                  </a:lnTo>
                  <a:lnTo>
                    <a:pt x="160" y="48"/>
                  </a:lnTo>
                  <a:lnTo>
                    <a:pt x="136" y="46"/>
                  </a:lnTo>
                  <a:lnTo>
                    <a:pt x="122" y="40"/>
                  </a:lnTo>
                  <a:lnTo>
                    <a:pt x="120" y="30"/>
                  </a:lnTo>
                  <a:lnTo>
                    <a:pt x="114" y="28"/>
                  </a:lnTo>
                  <a:lnTo>
                    <a:pt x="110" y="22"/>
                  </a:lnTo>
                  <a:lnTo>
                    <a:pt x="96" y="18"/>
                  </a:lnTo>
                  <a:lnTo>
                    <a:pt x="80" y="6"/>
                  </a:lnTo>
                  <a:lnTo>
                    <a:pt x="60" y="0"/>
                  </a:lnTo>
                  <a:lnTo>
                    <a:pt x="56" y="6"/>
                  </a:lnTo>
                  <a:lnTo>
                    <a:pt x="30" y="10"/>
                  </a:lnTo>
                  <a:lnTo>
                    <a:pt x="46" y="26"/>
                  </a:lnTo>
                  <a:lnTo>
                    <a:pt x="40" y="28"/>
                  </a:lnTo>
                  <a:lnTo>
                    <a:pt x="38" y="36"/>
                  </a:lnTo>
                  <a:lnTo>
                    <a:pt x="28" y="36"/>
                  </a:lnTo>
                  <a:lnTo>
                    <a:pt x="24" y="44"/>
                  </a:lnTo>
                  <a:lnTo>
                    <a:pt x="20" y="48"/>
                  </a:lnTo>
                  <a:lnTo>
                    <a:pt x="4" y="46"/>
                  </a:lnTo>
                  <a:lnTo>
                    <a:pt x="4" y="44"/>
                  </a:lnTo>
                  <a:lnTo>
                    <a:pt x="2" y="58"/>
                  </a:lnTo>
                  <a:lnTo>
                    <a:pt x="0" y="64"/>
                  </a:lnTo>
                  <a:lnTo>
                    <a:pt x="2" y="64"/>
                  </a:lnTo>
                  <a:lnTo>
                    <a:pt x="8" y="64"/>
                  </a:lnTo>
                  <a:lnTo>
                    <a:pt x="14" y="78"/>
                  </a:lnTo>
                  <a:lnTo>
                    <a:pt x="22" y="86"/>
                  </a:lnTo>
                  <a:lnTo>
                    <a:pt x="26" y="98"/>
                  </a:lnTo>
                  <a:lnTo>
                    <a:pt x="32" y="104"/>
                  </a:lnTo>
                  <a:lnTo>
                    <a:pt x="34" y="114"/>
                  </a:lnTo>
                  <a:lnTo>
                    <a:pt x="38" y="120"/>
                  </a:lnTo>
                  <a:lnTo>
                    <a:pt x="42" y="120"/>
                  </a:lnTo>
                  <a:lnTo>
                    <a:pt x="50" y="128"/>
                  </a:lnTo>
                  <a:lnTo>
                    <a:pt x="60" y="148"/>
                  </a:lnTo>
                  <a:lnTo>
                    <a:pt x="58" y="154"/>
                  </a:lnTo>
                  <a:lnTo>
                    <a:pt x="64" y="172"/>
                  </a:lnTo>
                  <a:lnTo>
                    <a:pt x="78" y="182"/>
                  </a:lnTo>
                  <a:lnTo>
                    <a:pt x="84" y="190"/>
                  </a:lnTo>
                  <a:lnTo>
                    <a:pt x="88" y="200"/>
                  </a:lnTo>
                  <a:lnTo>
                    <a:pt x="94" y="210"/>
                  </a:lnTo>
                  <a:lnTo>
                    <a:pt x="102" y="218"/>
                  </a:lnTo>
                  <a:lnTo>
                    <a:pt x="102" y="222"/>
                  </a:lnTo>
                  <a:lnTo>
                    <a:pt x="108" y="228"/>
                  </a:lnTo>
                  <a:lnTo>
                    <a:pt x="108" y="232"/>
                  </a:lnTo>
                  <a:lnTo>
                    <a:pt x="112" y="232"/>
                  </a:lnTo>
                  <a:lnTo>
                    <a:pt x="112" y="228"/>
                  </a:lnTo>
                  <a:lnTo>
                    <a:pt x="118" y="224"/>
                  </a:lnTo>
                  <a:lnTo>
                    <a:pt x="132" y="220"/>
                  </a:lnTo>
                  <a:lnTo>
                    <a:pt x="144" y="224"/>
                  </a:lnTo>
                  <a:lnTo>
                    <a:pt x="156" y="228"/>
                  </a:lnTo>
                  <a:lnTo>
                    <a:pt x="156" y="244"/>
                  </a:lnTo>
                  <a:lnTo>
                    <a:pt x="164" y="234"/>
                  </a:lnTo>
                  <a:lnTo>
                    <a:pt x="174" y="226"/>
                  </a:lnTo>
                  <a:lnTo>
                    <a:pt x="182" y="216"/>
                  </a:lnTo>
                  <a:lnTo>
                    <a:pt x="190" y="206"/>
                  </a:lnTo>
                  <a:lnTo>
                    <a:pt x="200" y="204"/>
                  </a:lnTo>
                  <a:lnTo>
                    <a:pt x="212" y="202"/>
                  </a:lnTo>
                  <a:lnTo>
                    <a:pt x="222" y="198"/>
                  </a:lnTo>
                  <a:lnTo>
                    <a:pt x="232" y="196"/>
                  </a:lnTo>
                  <a:lnTo>
                    <a:pt x="242" y="192"/>
                  </a:lnTo>
                  <a:lnTo>
                    <a:pt x="254" y="190"/>
                  </a:lnTo>
                  <a:lnTo>
                    <a:pt x="264" y="186"/>
                  </a:lnTo>
                  <a:lnTo>
                    <a:pt x="274" y="182"/>
                  </a:lnTo>
                  <a:lnTo>
                    <a:pt x="276" y="176"/>
                  </a:lnTo>
                  <a:lnTo>
                    <a:pt x="278" y="168"/>
                  </a:lnTo>
                  <a:lnTo>
                    <a:pt x="280" y="162"/>
                  </a:lnTo>
                  <a:lnTo>
                    <a:pt x="282" y="154"/>
                  </a:lnTo>
                  <a:lnTo>
                    <a:pt x="276" y="144"/>
                  </a:lnTo>
                  <a:lnTo>
                    <a:pt x="274" y="146"/>
                  </a:lnTo>
                  <a:lnTo>
                    <a:pt x="274" y="1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3" name="Freeform 385"/>
            <p:cNvSpPr>
              <a:spLocks/>
            </p:cNvSpPr>
            <p:nvPr/>
          </p:nvSpPr>
          <p:spPr bwMode="auto">
            <a:xfrm>
              <a:off x="5538788" y="3379788"/>
              <a:ext cx="365125" cy="238125"/>
            </a:xfrm>
            <a:custGeom>
              <a:avLst/>
              <a:gdLst/>
              <a:ahLst/>
              <a:cxnLst>
                <a:cxn ang="0">
                  <a:pos x="110" y="36"/>
                </a:cxn>
                <a:cxn ang="0">
                  <a:pos x="90" y="38"/>
                </a:cxn>
                <a:cxn ang="0">
                  <a:pos x="74" y="32"/>
                </a:cxn>
                <a:cxn ang="0">
                  <a:pos x="62" y="20"/>
                </a:cxn>
                <a:cxn ang="0">
                  <a:pos x="42" y="4"/>
                </a:cxn>
                <a:cxn ang="0">
                  <a:pos x="26" y="4"/>
                </a:cxn>
                <a:cxn ang="0">
                  <a:pos x="8" y="10"/>
                </a:cxn>
                <a:cxn ang="0">
                  <a:pos x="0" y="30"/>
                </a:cxn>
                <a:cxn ang="0">
                  <a:pos x="0" y="62"/>
                </a:cxn>
                <a:cxn ang="0">
                  <a:pos x="14" y="80"/>
                </a:cxn>
                <a:cxn ang="0">
                  <a:pos x="12" y="70"/>
                </a:cxn>
                <a:cxn ang="0">
                  <a:pos x="18" y="64"/>
                </a:cxn>
                <a:cxn ang="0">
                  <a:pos x="26" y="60"/>
                </a:cxn>
                <a:cxn ang="0">
                  <a:pos x="32" y="60"/>
                </a:cxn>
                <a:cxn ang="0">
                  <a:pos x="34" y="56"/>
                </a:cxn>
                <a:cxn ang="0">
                  <a:pos x="44" y="62"/>
                </a:cxn>
                <a:cxn ang="0">
                  <a:pos x="54" y="68"/>
                </a:cxn>
                <a:cxn ang="0">
                  <a:pos x="54" y="70"/>
                </a:cxn>
                <a:cxn ang="0">
                  <a:pos x="56" y="78"/>
                </a:cxn>
                <a:cxn ang="0">
                  <a:pos x="74" y="78"/>
                </a:cxn>
                <a:cxn ang="0">
                  <a:pos x="82" y="90"/>
                </a:cxn>
                <a:cxn ang="0">
                  <a:pos x="86" y="100"/>
                </a:cxn>
                <a:cxn ang="0">
                  <a:pos x="102" y="112"/>
                </a:cxn>
                <a:cxn ang="0">
                  <a:pos x="116" y="122"/>
                </a:cxn>
                <a:cxn ang="0">
                  <a:pos x="132" y="132"/>
                </a:cxn>
                <a:cxn ang="0">
                  <a:pos x="142" y="138"/>
                </a:cxn>
                <a:cxn ang="0">
                  <a:pos x="142" y="148"/>
                </a:cxn>
                <a:cxn ang="0">
                  <a:pos x="158" y="148"/>
                </a:cxn>
                <a:cxn ang="0">
                  <a:pos x="160" y="142"/>
                </a:cxn>
                <a:cxn ang="0">
                  <a:pos x="162" y="126"/>
                </a:cxn>
                <a:cxn ang="0">
                  <a:pos x="156" y="118"/>
                </a:cxn>
                <a:cxn ang="0">
                  <a:pos x="154" y="114"/>
                </a:cxn>
                <a:cxn ang="0">
                  <a:pos x="168" y="110"/>
                </a:cxn>
                <a:cxn ang="0">
                  <a:pos x="178" y="100"/>
                </a:cxn>
                <a:cxn ang="0">
                  <a:pos x="180" y="90"/>
                </a:cxn>
                <a:cxn ang="0">
                  <a:pos x="194" y="84"/>
                </a:cxn>
                <a:cxn ang="0">
                  <a:pos x="198" y="90"/>
                </a:cxn>
                <a:cxn ang="0">
                  <a:pos x="194" y="96"/>
                </a:cxn>
                <a:cxn ang="0">
                  <a:pos x="200" y="98"/>
                </a:cxn>
                <a:cxn ang="0">
                  <a:pos x="216" y="94"/>
                </a:cxn>
                <a:cxn ang="0">
                  <a:pos x="230" y="88"/>
                </a:cxn>
                <a:cxn ang="0">
                  <a:pos x="212" y="80"/>
                </a:cxn>
                <a:cxn ang="0">
                  <a:pos x="210" y="76"/>
                </a:cxn>
                <a:cxn ang="0">
                  <a:pos x="198" y="80"/>
                </a:cxn>
                <a:cxn ang="0">
                  <a:pos x="192" y="76"/>
                </a:cxn>
                <a:cxn ang="0">
                  <a:pos x="204" y="64"/>
                </a:cxn>
                <a:cxn ang="0">
                  <a:pos x="200" y="60"/>
                </a:cxn>
                <a:cxn ang="0">
                  <a:pos x="192" y="66"/>
                </a:cxn>
                <a:cxn ang="0">
                  <a:pos x="180" y="74"/>
                </a:cxn>
                <a:cxn ang="0">
                  <a:pos x="160" y="80"/>
                </a:cxn>
                <a:cxn ang="0">
                  <a:pos x="144" y="70"/>
                </a:cxn>
                <a:cxn ang="0">
                  <a:pos x="136" y="62"/>
                </a:cxn>
                <a:cxn ang="0">
                  <a:pos x="136" y="50"/>
                </a:cxn>
                <a:cxn ang="0">
                  <a:pos x="130" y="42"/>
                </a:cxn>
                <a:cxn ang="0">
                  <a:pos x="120" y="36"/>
                </a:cxn>
              </a:cxnLst>
              <a:rect l="0" t="0" r="r" b="b"/>
              <a:pathLst>
                <a:path w="230" h="150">
                  <a:moveTo>
                    <a:pt x="120" y="36"/>
                  </a:moveTo>
                  <a:lnTo>
                    <a:pt x="110" y="36"/>
                  </a:lnTo>
                  <a:lnTo>
                    <a:pt x="100" y="38"/>
                  </a:lnTo>
                  <a:lnTo>
                    <a:pt x="90" y="38"/>
                  </a:lnTo>
                  <a:lnTo>
                    <a:pt x="80" y="40"/>
                  </a:lnTo>
                  <a:lnTo>
                    <a:pt x="74" y="32"/>
                  </a:lnTo>
                  <a:lnTo>
                    <a:pt x="68" y="26"/>
                  </a:lnTo>
                  <a:lnTo>
                    <a:pt x="62" y="20"/>
                  </a:lnTo>
                  <a:lnTo>
                    <a:pt x="54" y="12"/>
                  </a:lnTo>
                  <a:lnTo>
                    <a:pt x="42" y="4"/>
                  </a:lnTo>
                  <a:lnTo>
                    <a:pt x="34" y="0"/>
                  </a:lnTo>
                  <a:lnTo>
                    <a:pt x="26" y="4"/>
                  </a:lnTo>
                  <a:lnTo>
                    <a:pt x="18" y="6"/>
                  </a:lnTo>
                  <a:lnTo>
                    <a:pt x="8" y="10"/>
                  </a:lnTo>
                  <a:lnTo>
                    <a:pt x="0" y="12"/>
                  </a:lnTo>
                  <a:lnTo>
                    <a:pt x="0" y="30"/>
                  </a:lnTo>
                  <a:lnTo>
                    <a:pt x="0" y="46"/>
                  </a:lnTo>
                  <a:lnTo>
                    <a:pt x="0" y="62"/>
                  </a:lnTo>
                  <a:lnTo>
                    <a:pt x="0" y="78"/>
                  </a:lnTo>
                  <a:lnTo>
                    <a:pt x="14" y="80"/>
                  </a:lnTo>
                  <a:lnTo>
                    <a:pt x="16" y="80"/>
                  </a:lnTo>
                  <a:lnTo>
                    <a:pt x="12" y="70"/>
                  </a:lnTo>
                  <a:lnTo>
                    <a:pt x="14" y="68"/>
                  </a:lnTo>
                  <a:lnTo>
                    <a:pt x="18" y="64"/>
                  </a:lnTo>
                  <a:lnTo>
                    <a:pt x="26" y="62"/>
                  </a:lnTo>
                  <a:lnTo>
                    <a:pt x="26" y="60"/>
                  </a:lnTo>
                  <a:lnTo>
                    <a:pt x="28" y="58"/>
                  </a:lnTo>
                  <a:lnTo>
                    <a:pt x="32" y="60"/>
                  </a:lnTo>
                  <a:lnTo>
                    <a:pt x="30" y="56"/>
                  </a:lnTo>
                  <a:lnTo>
                    <a:pt x="34" y="56"/>
                  </a:lnTo>
                  <a:lnTo>
                    <a:pt x="36" y="52"/>
                  </a:lnTo>
                  <a:lnTo>
                    <a:pt x="44" y="62"/>
                  </a:lnTo>
                  <a:lnTo>
                    <a:pt x="52" y="62"/>
                  </a:lnTo>
                  <a:lnTo>
                    <a:pt x="54" y="68"/>
                  </a:lnTo>
                  <a:lnTo>
                    <a:pt x="56" y="70"/>
                  </a:lnTo>
                  <a:lnTo>
                    <a:pt x="54" y="70"/>
                  </a:lnTo>
                  <a:lnTo>
                    <a:pt x="54" y="76"/>
                  </a:lnTo>
                  <a:lnTo>
                    <a:pt x="56" y="78"/>
                  </a:lnTo>
                  <a:lnTo>
                    <a:pt x="72" y="82"/>
                  </a:lnTo>
                  <a:lnTo>
                    <a:pt x="74" y="78"/>
                  </a:lnTo>
                  <a:lnTo>
                    <a:pt x="80" y="82"/>
                  </a:lnTo>
                  <a:lnTo>
                    <a:pt x="82" y="90"/>
                  </a:lnTo>
                  <a:lnTo>
                    <a:pt x="86" y="94"/>
                  </a:lnTo>
                  <a:lnTo>
                    <a:pt x="86" y="100"/>
                  </a:lnTo>
                  <a:lnTo>
                    <a:pt x="90" y="106"/>
                  </a:lnTo>
                  <a:lnTo>
                    <a:pt x="102" y="112"/>
                  </a:lnTo>
                  <a:lnTo>
                    <a:pt x="108" y="120"/>
                  </a:lnTo>
                  <a:lnTo>
                    <a:pt x="116" y="122"/>
                  </a:lnTo>
                  <a:lnTo>
                    <a:pt x="128" y="132"/>
                  </a:lnTo>
                  <a:lnTo>
                    <a:pt x="132" y="132"/>
                  </a:lnTo>
                  <a:lnTo>
                    <a:pt x="142" y="136"/>
                  </a:lnTo>
                  <a:lnTo>
                    <a:pt x="142" y="138"/>
                  </a:lnTo>
                  <a:lnTo>
                    <a:pt x="142" y="140"/>
                  </a:lnTo>
                  <a:lnTo>
                    <a:pt x="142" y="148"/>
                  </a:lnTo>
                  <a:lnTo>
                    <a:pt x="158" y="150"/>
                  </a:lnTo>
                  <a:lnTo>
                    <a:pt x="158" y="148"/>
                  </a:lnTo>
                  <a:lnTo>
                    <a:pt x="158" y="146"/>
                  </a:lnTo>
                  <a:lnTo>
                    <a:pt x="160" y="142"/>
                  </a:lnTo>
                  <a:lnTo>
                    <a:pt x="166" y="134"/>
                  </a:lnTo>
                  <a:lnTo>
                    <a:pt x="162" y="126"/>
                  </a:lnTo>
                  <a:lnTo>
                    <a:pt x="162" y="120"/>
                  </a:lnTo>
                  <a:lnTo>
                    <a:pt x="156" y="118"/>
                  </a:lnTo>
                  <a:lnTo>
                    <a:pt x="152" y="114"/>
                  </a:lnTo>
                  <a:lnTo>
                    <a:pt x="154" y="114"/>
                  </a:lnTo>
                  <a:lnTo>
                    <a:pt x="154" y="110"/>
                  </a:lnTo>
                  <a:lnTo>
                    <a:pt x="168" y="110"/>
                  </a:lnTo>
                  <a:lnTo>
                    <a:pt x="170" y="102"/>
                  </a:lnTo>
                  <a:lnTo>
                    <a:pt x="178" y="100"/>
                  </a:lnTo>
                  <a:lnTo>
                    <a:pt x="178" y="94"/>
                  </a:lnTo>
                  <a:lnTo>
                    <a:pt x="180" y="90"/>
                  </a:lnTo>
                  <a:lnTo>
                    <a:pt x="184" y="90"/>
                  </a:lnTo>
                  <a:lnTo>
                    <a:pt x="194" y="84"/>
                  </a:lnTo>
                  <a:lnTo>
                    <a:pt x="196" y="84"/>
                  </a:lnTo>
                  <a:lnTo>
                    <a:pt x="198" y="90"/>
                  </a:lnTo>
                  <a:lnTo>
                    <a:pt x="194" y="94"/>
                  </a:lnTo>
                  <a:lnTo>
                    <a:pt x="194" y="96"/>
                  </a:lnTo>
                  <a:lnTo>
                    <a:pt x="196" y="98"/>
                  </a:lnTo>
                  <a:lnTo>
                    <a:pt x="200" y="98"/>
                  </a:lnTo>
                  <a:lnTo>
                    <a:pt x="212" y="98"/>
                  </a:lnTo>
                  <a:lnTo>
                    <a:pt x="216" y="94"/>
                  </a:lnTo>
                  <a:lnTo>
                    <a:pt x="222" y="94"/>
                  </a:lnTo>
                  <a:lnTo>
                    <a:pt x="230" y="88"/>
                  </a:lnTo>
                  <a:lnTo>
                    <a:pt x="218" y="84"/>
                  </a:lnTo>
                  <a:lnTo>
                    <a:pt x="212" y="80"/>
                  </a:lnTo>
                  <a:lnTo>
                    <a:pt x="212" y="78"/>
                  </a:lnTo>
                  <a:lnTo>
                    <a:pt x="210" y="76"/>
                  </a:lnTo>
                  <a:lnTo>
                    <a:pt x="206" y="82"/>
                  </a:lnTo>
                  <a:lnTo>
                    <a:pt x="198" y="80"/>
                  </a:lnTo>
                  <a:lnTo>
                    <a:pt x="196" y="76"/>
                  </a:lnTo>
                  <a:lnTo>
                    <a:pt x="192" y="76"/>
                  </a:lnTo>
                  <a:lnTo>
                    <a:pt x="192" y="74"/>
                  </a:lnTo>
                  <a:lnTo>
                    <a:pt x="204" y="64"/>
                  </a:lnTo>
                  <a:lnTo>
                    <a:pt x="204" y="62"/>
                  </a:lnTo>
                  <a:lnTo>
                    <a:pt x="200" y="60"/>
                  </a:lnTo>
                  <a:lnTo>
                    <a:pt x="196" y="66"/>
                  </a:lnTo>
                  <a:lnTo>
                    <a:pt x="192" y="66"/>
                  </a:lnTo>
                  <a:lnTo>
                    <a:pt x="190" y="70"/>
                  </a:lnTo>
                  <a:lnTo>
                    <a:pt x="180" y="74"/>
                  </a:lnTo>
                  <a:lnTo>
                    <a:pt x="170" y="84"/>
                  </a:lnTo>
                  <a:lnTo>
                    <a:pt x="160" y="80"/>
                  </a:lnTo>
                  <a:lnTo>
                    <a:pt x="146" y="82"/>
                  </a:lnTo>
                  <a:lnTo>
                    <a:pt x="144" y="70"/>
                  </a:lnTo>
                  <a:lnTo>
                    <a:pt x="136" y="68"/>
                  </a:lnTo>
                  <a:lnTo>
                    <a:pt x="136" y="62"/>
                  </a:lnTo>
                  <a:lnTo>
                    <a:pt x="138" y="60"/>
                  </a:lnTo>
                  <a:lnTo>
                    <a:pt x="136" y="50"/>
                  </a:lnTo>
                  <a:lnTo>
                    <a:pt x="134" y="50"/>
                  </a:lnTo>
                  <a:lnTo>
                    <a:pt x="130" y="42"/>
                  </a:lnTo>
                  <a:lnTo>
                    <a:pt x="120" y="36"/>
                  </a:lnTo>
                  <a:lnTo>
                    <a:pt x="120"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4" name="Freeform 386"/>
            <p:cNvSpPr>
              <a:spLocks/>
            </p:cNvSpPr>
            <p:nvPr/>
          </p:nvSpPr>
          <p:spPr bwMode="auto">
            <a:xfrm>
              <a:off x="6043613" y="4259263"/>
              <a:ext cx="44450" cy="82550"/>
            </a:xfrm>
            <a:custGeom>
              <a:avLst/>
              <a:gdLst/>
              <a:ahLst/>
              <a:cxnLst>
                <a:cxn ang="0">
                  <a:pos x="4" y="0"/>
                </a:cxn>
                <a:cxn ang="0">
                  <a:pos x="4" y="2"/>
                </a:cxn>
                <a:cxn ang="0">
                  <a:pos x="8" y="6"/>
                </a:cxn>
                <a:cxn ang="0">
                  <a:pos x="6" y="6"/>
                </a:cxn>
                <a:cxn ang="0">
                  <a:pos x="2" y="24"/>
                </a:cxn>
                <a:cxn ang="0">
                  <a:pos x="0" y="24"/>
                </a:cxn>
                <a:cxn ang="0">
                  <a:pos x="2" y="42"/>
                </a:cxn>
                <a:cxn ang="0">
                  <a:pos x="6" y="52"/>
                </a:cxn>
                <a:cxn ang="0">
                  <a:pos x="14" y="52"/>
                </a:cxn>
                <a:cxn ang="0">
                  <a:pos x="24" y="46"/>
                </a:cxn>
                <a:cxn ang="0">
                  <a:pos x="28" y="42"/>
                </a:cxn>
                <a:cxn ang="0">
                  <a:pos x="28" y="32"/>
                </a:cxn>
                <a:cxn ang="0">
                  <a:pos x="22" y="20"/>
                </a:cxn>
                <a:cxn ang="0">
                  <a:pos x="16" y="10"/>
                </a:cxn>
                <a:cxn ang="0">
                  <a:pos x="8" y="2"/>
                </a:cxn>
                <a:cxn ang="0">
                  <a:pos x="4" y="0"/>
                </a:cxn>
                <a:cxn ang="0">
                  <a:pos x="4" y="0"/>
                </a:cxn>
              </a:cxnLst>
              <a:rect l="0" t="0" r="r" b="b"/>
              <a:pathLst>
                <a:path w="28" h="52">
                  <a:moveTo>
                    <a:pt x="4" y="0"/>
                  </a:moveTo>
                  <a:lnTo>
                    <a:pt x="4" y="2"/>
                  </a:lnTo>
                  <a:lnTo>
                    <a:pt x="8" y="6"/>
                  </a:lnTo>
                  <a:lnTo>
                    <a:pt x="6" y="6"/>
                  </a:lnTo>
                  <a:lnTo>
                    <a:pt x="2" y="24"/>
                  </a:lnTo>
                  <a:lnTo>
                    <a:pt x="0" y="24"/>
                  </a:lnTo>
                  <a:lnTo>
                    <a:pt x="2" y="42"/>
                  </a:lnTo>
                  <a:lnTo>
                    <a:pt x="6" y="52"/>
                  </a:lnTo>
                  <a:lnTo>
                    <a:pt x="14" y="52"/>
                  </a:lnTo>
                  <a:lnTo>
                    <a:pt x="24" y="46"/>
                  </a:lnTo>
                  <a:lnTo>
                    <a:pt x="28" y="42"/>
                  </a:lnTo>
                  <a:lnTo>
                    <a:pt x="28" y="32"/>
                  </a:lnTo>
                  <a:lnTo>
                    <a:pt x="22" y="20"/>
                  </a:lnTo>
                  <a:lnTo>
                    <a:pt x="16" y="10"/>
                  </a:lnTo>
                  <a:lnTo>
                    <a:pt x="8"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5" name="Freeform 387"/>
            <p:cNvSpPr>
              <a:spLocks/>
            </p:cNvSpPr>
            <p:nvPr/>
          </p:nvSpPr>
          <p:spPr bwMode="auto">
            <a:xfrm>
              <a:off x="4576763" y="1503363"/>
              <a:ext cx="228600" cy="368300"/>
            </a:xfrm>
            <a:custGeom>
              <a:avLst/>
              <a:gdLst/>
              <a:ahLst/>
              <a:cxnLst>
                <a:cxn ang="0">
                  <a:pos x="62" y="34"/>
                </a:cxn>
                <a:cxn ang="0">
                  <a:pos x="64" y="68"/>
                </a:cxn>
                <a:cxn ang="0">
                  <a:pos x="76" y="84"/>
                </a:cxn>
                <a:cxn ang="0">
                  <a:pos x="72" y="66"/>
                </a:cxn>
                <a:cxn ang="0">
                  <a:pos x="68" y="14"/>
                </a:cxn>
                <a:cxn ang="0">
                  <a:pos x="70" y="10"/>
                </a:cxn>
                <a:cxn ang="0">
                  <a:pos x="76" y="0"/>
                </a:cxn>
                <a:cxn ang="0">
                  <a:pos x="78" y="14"/>
                </a:cxn>
                <a:cxn ang="0">
                  <a:pos x="96" y="24"/>
                </a:cxn>
                <a:cxn ang="0">
                  <a:pos x="94" y="46"/>
                </a:cxn>
                <a:cxn ang="0">
                  <a:pos x="98" y="44"/>
                </a:cxn>
                <a:cxn ang="0">
                  <a:pos x="100" y="34"/>
                </a:cxn>
                <a:cxn ang="0">
                  <a:pos x="110" y="50"/>
                </a:cxn>
                <a:cxn ang="0">
                  <a:pos x="120" y="68"/>
                </a:cxn>
                <a:cxn ang="0">
                  <a:pos x="142" y="88"/>
                </a:cxn>
                <a:cxn ang="0">
                  <a:pos x="142" y="100"/>
                </a:cxn>
                <a:cxn ang="0">
                  <a:pos x="120" y="110"/>
                </a:cxn>
                <a:cxn ang="0">
                  <a:pos x="112" y="118"/>
                </a:cxn>
                <a:cxn ang="0">
                  <a:pos x="110" y="144"/>
                </a:cxn>
                <a:cxn ang="0">
                  <a:pos x="104" y="156"/>
                </a:cxn>
                <a:cxn ang="0">
                  <a:pos x="92" y="180"/>
                </a:cxn>
                <a:cxn ang="0">
                  <a:pos x="90" y="190"/>
                </a:cxn>
                <a:cxn ang="0">
                  <a:pos x="90" y="210"/>
                </a:cxn>
                <a:cxn ang="0">
                  <a:pos x="86" y="226"/>
                </a:cxn>
                <a:cxn ang="0">
                  <a:pos x="76" y="232"/>
                </a:cxn>
                <a:cxn ang="0">
                  <a:pos x="66" y="214"/>
                </a:cxn>
                <a:cxn ang="0">
                  <a:pos x="76" y="208"/>
                </a:cxn>
                <a:cxn ang="0">
                  <a:pos x="50" y="198"/>
                </a:cxn>
                <a:cxn ang="0">
                  <a:pos x="46" y="180"/>
                </a:cxn>
                <a:cxn ang="0">
                  <a:pos x="56" y="168"/>
                </a:cxn>
                <a:cxn ang="0">
                  <a:pos x="84" y="158"/>
                </a:cxn>
                <a:cxn ang="0">
                  <a:pos x="82" y="150"/>
                </a:cxn>
                <a:cxn ang="0">
                  <a:pos x="42" y="162"/>
                </a:cxn>
                <a:cxn ang="0">
                  <a:pos x="48" y="148"/>
                </a:cxn>
                <a:cxn ang="0">
                  <a:pos x="58" y="140"/>
                </a:cxn>
                <a:cxn ang="0">
                  <a:pos x="76" y="116"/>
                </a:cxn>
                <a:cxn ang="0">
                  <a:pos x="82" y="102"/>
                </a:cxn>
                <a:cxn ang="0">
                  <a:pos x="74" y="110"/>
                </a:cxn>
                <a:cxn ang="0">
                  <a:pos x="62" y="106"/>
                </a:cxn>
                <a:cxn ang="0">
                  <a:pos x="64" y="90"/>
                </a:cxn>
                <a:cxn ang="0">
                  <a:pos x="56" y="102"/>
                </a:cxn>
                <a:cxn ang="0">
                  <a:pos x="52" y="98"/>
                </a:cxn>
                <a:cxn ang="0">
                  <a:pos x="54" y="120"/>
                </a:cxn>
                <a:cxn ang="0">
                  <a:pos x="46" y="130"/>
                </a:cxn>
                <a:cxn ang="0">
                  <a:pos x="32" y="132"/>
                </a:cxn>
                <a:cxn ang="0">
                  <a:pos x="32" y="126"/>
                </a:cxn>
                <a:cxn ang="0">
                  <a:pos x="24" y="116"/>
                </a:cxn>
                <a:cxn ang="0">
                  <a:pos x="18" y="106"/>
                </a:cxn>
                <a:cxn ang="0">
                  <a:pos x="8" y="80"/>
                </a:cxn>
                <a:cxn ang="0">
                  <a:pos x="22" y="80"/>
                </a:cxn>
                <a:cxn ang="0">
                  <a:pos x="18" y="58"/>
                </a:cxn>
                <a:cxn ang="0">
                  <a:pos x="12" y="64"/>
                </a:cxn>
                <a:cxn ang="0">
                  <a:pos x="2" y="56"/>
                </a:cxn>
                <a:cxn ang="0">
                  <a:pos x="4" y="38"/>
                </a:cxn>
                <a:cxn ang="0">
                  <a:pos x="8" y="34"/>
                </a:cxn>
                <a:cxn ang="0">
                  <a:pos x="12" y="18"/>
                </a:cxn>
                <a:cxn ang="0">
                  <a:pos x="20" y="18"/>
                </a:cxn>
                <a:cxn ang="0">
                  <a:pos x="42" y="18"/>
                </a:cxn>
                <a:cxn ang="0">
                  <a:pos x="42" y="28"/>
                </a:cxn>
                <a:cxn ang="0">
                  <a:pos x="34" y="42"/>
                </a:cxn>
                <a:cxn ang="0">
                  <a:pos x="38" y="44"/>
                </a:cxn>
                <a:cxn ang="0">
                  <a:pos x="42" y="40"/>
                </a:cxn>
                <a:cxn ang="0">
                  <a:pos x="54" y="24"/>
                </a:cxn>
              </a:cxnLst>
              <a:rect l="0" t="0" r="r" b="b"/>
              <a:pathLst>
                <a:path w="144" h="232">
                  <a:moveTo>
                    <a:pt x="54" y="24"/>
                  </a:moveTo>
                  <a:lnTo>
                    <a:pt x="62" y="34"/>
                  </a:lnTo>
                  <a:lnTo>
                    <a:pt x="64" y="56"/>
                  </a:lnTo>
                  <a:lnTo>
                    <a:pt x="64" y="68"/>
                  </a:lnTo>
                  <a:lnTo>
                    <a:pt x="66" y="66"/>
                  </a:lnTo>
                  <a:lnTo>
                    <a:pt x="76" y="84"/>
                  </a:lnTo>
                  <a:lnTo>
                    <a:pt x="78" y="84"/>
                  </a:lnTo>
                  <a:lnTo>
                    <a:pt x="72" y="66"/>
                  </a:lnTo>
                  <a:lnTo>
                    <a:pt x="66" y="24"/>
                  </a:lnTo>
                  <a:lnTo>
                    <a:pt x="68" y="14"/>
                  </a:lnTo>
                  <a:lnTo>
                    <a:pt x="72" y="14"/>
                  </a:lnTo>
                  <a:lnTo>
                    <a:pt x="70" y="10"/>
                  </a:lnTo>
                  <a:lnTo>
                    <a:pt x="72" y="4"/>
                  </a:lnTo>
                  <a:lnTo>
                    <a:pt x="76" y="0"/>
                  </a:lnTo>
                  <a:lnTo>
                    <a:pt x="78" y="2"/>
                  </a:lnTo>
                  <a:lnTo>
                    <a:pt x="78" y="14"/>
                  </a:lnTo>
                  <a:lnTo>
                    <a:pt x="86" y="10"/>
                  </a:lnTo>
                  <a:lnTo>
                    <a:pt x="96" y="24"/>
                  </a:lnTo>
                  <a:lnTo>
                    <a:pt x="92" y="40"/>
                  </a:lnTo>
                  <a:lnTo>
                    <a:pt x="94" y="46"/>
                  </a:lnTo>
                  <a:lnTo>
                    <a:pt x="92" y="54"/>
                  </a:lnTo>
                  <a:lnTo>
                    <a:pt x="98" y="44"/>
                  </a:lnTo>
                  <a:lnTo>
                    <a:pt x="98" y="40"/>
                  </a:lnTo>
                  <a:lnTo>
                    <a:pt x="100" y="34"/>
                  </a:lnTo>
                  <a:lnTo>
                    <a:pt x="104" y="36"/>
                  </a:lnTo>
                  <a:lnTo>
                    <a:pt x="110" y="50"/>
                  </a:lnTo>
                  <a:lnTo>
                    <a:pt x="108" y="66"/>
                  </a:lnTo>
                  <a:lnTo>
                    <a:pt x="120" y="68"/>
                  </a:lnTo>
                  <a:lnTo>
                    <a:pt x="130" y="84"/>
                  </a:lnTo>
                  <a:lnTo>
                    <a:pt x="142" y="88"/>
                  </a:lnTo>
                  <a:lnTo>
                    <a:pt x="144" y="94"/>
                  </a:lnTo>
                  <a:lnTo>
                    <a:pt x="142" y="100"/>
                  </a:lnTo>
                  <a:lnTo>
                    <a:pt x="118" y="108"/>
                  </a:lnTo>
                  <a:lnTo>
                    <a:pt x="120" y="110"/>
                  </a:lnTo>
                  <a:lnTo>
                    <a:pt x="118" y="114"/>
                  </a:lnTo>
                  <a:lnTo>
                    <a:pt x="112" y="118"/>
                  </a:lnTo>
                  <a:lnTo>
                    <a:pt x="112" y="128"/>
                  </a:lnTo>
                  <a:lnTo>
                    <a:pt x="110" y="144"/>
                  </a:lnTo>
                  <a:lnTo>
                    <a:pt x="104" y="144"/>
                  </a:lnTo>
                  <a:lnTo>
                    <a:pt x="104" y="156"/>
                  </a:lnTo>
                  <a:lnTo>
                    <a:pt x="102" y="178"/>
                  </a:lnTo>
                  <a:lnTo>
                    <a:pt x="92" y="180"/>
                  </a:lnTo>
                  <a:lnTo>
                    <a:pt x="96" y="184"/>
                  </a:lnTo>
                  <a:lnTo>
                    <a:pt x="90" y="190"/>
                  </a:lnTo>
                  <a:lnTo>
                    <a:pt x="88" y="204"/>
                  </a:lnTo>
                  <a:lnTo>
                    <a:pt x="90" y="210"/>
                  </a:lnTo>
                  <a:lnTo>
                    <a:pt x="86" y="218"/>
                  </a:lnTo>
                  <a:lnTo>
                    <a:pt x="86" y="226"/>
                  </a:lnTo>
                  <a:lnTo>
                    <a:pt x="86" y="230"/>
                  </a:lnTo>
                  <a:lnTo>
                    <a:pt x="76" y="232"/>
                  </a:lnTo>
                  <a:lnTo>
                    <a:pt x="76" y="224"/>
                  </a:lnTo>
                  <a:lnTo>
                    <a:pt x="66" y="214"/>
                  </a:lnTo>
                  <a:lnTo>
                    <a:pt x="74" y="212"/>
                  </a:lnTo>
                  <a:lnTo>
                    <a:pt x="76" y="208"/>
                  </a:lnTo>
                  <a:lnTo>
                    <a:pt x="62" y="208"/>
                  </a:lnTo>
                  <a:lnTo>
                    <a:pt x="50" y="198"/>
                  </a:lnTo>
                  <a:lnTo>
                    <a:pt x="44" y="184"/>
                  </a:lnTo>
                  <a:lnTo>
                    <a:pt x="46" y="180"/>
                  </a:lnTo>
                  <a:lnTo>
                    <a:pt x="44" y="176"/>
                  </a:lnTo>
                  <a:lnTo>
                    <a:pt x="56" y="168"/>
                  </a:lnTo>
                  <a:lnTo>
                    <a:pt x="82" y="160"/>
                  </a:lnTo>
                  <a:lnTo>
                    <a:pt x="84" y="158"/>
                  </a:lnTo>
                  <a:lnTo>
                    <a:pt x="82" y="154"/>
                  </a:lnTo>
                  <a:lnTo>
                    <a:pt x="82" y="150"/>
                  </a:lnTo>
                  <a:lnTo>
                    <a:pt x="42" y="164"/>
                  </a:lnTo>
                  <a:lnTo>
                    <a:pt x="42" y="162"/>
                  </a:lnTo>
                  <a:lnTo>
                    <a:pt x="40" y="144"/>
                  </a:lnTo>
                  <a:lnTo>
                    <a:pt x="48" y="148"/>
                  </a:lnTo>
                  <a:lnTo>
                    <a:pt x="46" y="142"/>
                  </a:lnTo>
                  <a:lnTo>
                    <a:pt x="58" y="140"/>
                  </a:lnTo>
                  <a:lnTo>
                    <a:pt x="70" y="122"/>
                  </a:lnTo>
                  <a:lnTo>
                    <a:pt x="76" y="116"/>
                  </a:lnTo>
                  <a:lnTo>
                    <a:pt x="78" y="108"/>
                  </a:lnTo>
                  <a:lnTo>
                    <a:pt x="82" y="102"/>
                  </a:lnTo>
                  <a:lnTo>
                    <a:pt x="80" y="96"/>
                  </a:lnTo>
                  <a:lnTo>
                    <a:pt x="74" y="110"/>
                  </a:lnTo>
                  <a:lnTo>
                    <a:pt x="66" y="116"/>
                  </a:lnTo>
                  <a:lnTo>
                    <a:pt x="62" y="106"/>
                  </a:lnTo>
                  <a:lnTo>
                    <a:pt x="64" y="98"/>
                  </a:lnTo>
                  <a:lnTo>
                    <a:pt x="64" y="90"/>
                  </a:lnTo>
                  <a:lnTo>
                    <a:pt x="58" y="106"/>
                  </a:lnTo>
                  <a:lnTo>
                    <a:pt x="56" y="102"/>
                  </a:lnTo>
                  <a:lnTo>
                    <a:pt x="56" y="98"/>
                  </a:lnTo>
                  <a:lnTo>
                    <a:pt x="52" y="98"/>
                  </a:lnTo>
                  <a:lnTo>
                    <a:pt x="50" y="116"/>
                  </a:lnTo>
                  <a:lnTo>
                    <a:pt x="54" y="120"/>
                  </a:lnTo>
                  <a:lnTo>
                    <a:pt x="48" y="120"/>
                  </a:lnTo>
                  <a:lnTo>
                    <a:pt x="46" y="130"/>
                  </a:lnTo>
                  <a:lnTo>
                    <a:pt x="42" y="132"/>
                  </a:lnTo>
                  <a:lnTo>
                    <a:pt x="32" y="132"/>
                  </a:lnTo>
                  <a:lnTo>
                    <a:pt x="30" y="128"/>
                  </a:lnTo>
                  <a:lnTo>
                    <a:pt x="32" y="126"/>
                  </a:lnTo>
                  <a:lnTo>
                    <a:pt x="30" y="122"/>
                  </a:lnTo>
                  <a:lnTo>
                    <a:pt x="24" y="116"/>
                  </a:lnTo>
                  <a:lnTo>
                    <a:pt x="34" y="108"/>
                  </a:lnTo>
                  <a:lnTo>
                    <a:pt x="18" y="106"/>
                  </a:lnTo>
                  <a:lnTo>
                    <a:pt x="12" y="96"/>
                  </a:lnTo>
                  <a:lnTo>
                    <a:pt x="8" y="80"/>
                  </a:lnTo>
                  <a:lnTo>
                    <a:pt x="22" y="86"/>
                  </a:lnTo>
                  <a:lnTo>
                    <a:pt x="22" y="80"/>
                  </a:lnTo>
                  <a:lnTo>
                    <a:pt x="12" y="76"/>
                  </a:lnTo>
                  <a:lnTo>
                    <a:pt x="18" y="58"/>
                  </a:lnTo>
                  <a:lnTo>
                    <a:pt x="8" y="58"/>
                  </a:lnTo>
                  <a:lnTo>
                    <a:pt x="12" y="64"/>
                  </a:lnTo>
                  <a:lnTo>
                    <a:pt x="8" y="72"/>
                  </a:lnTo>
                  <a:lnTo>
                    <a:pt x="2" y="56"/>
                  </a:lnTo>
                  <a:lnTo>
                    <a:pt x="0" y="40"/>
                  </a:lnTo>
                  <a:lnTo>
                    <a:pt x="4" y="38"/>
                  </a:lnTo>
                  <a:lnTo>
                    <a:pt x="2" y="28"/>
                  </a:lnTo>
                  <a:lnTo>
                    <a:pt x="8" y="34"/>
                  </a:lnTo>
                  <a:lnTo>
                    <a:pt x="6" y="24"/>
                  </a:lnTo>
                  <a:lnTo>
                    <a:pt x="12" y="18"/>
                  </a:lnTo>
                  <a:lnTo>
                    <a:pt x="20" y="30"/>
                  </a:lnTo>
                  <a:lnTo>
                    <a:pt x="20" y="18"/>
                  </a:lnTo>
                  <a:lnTo>
                    <a:pt x="24" y="24"/>
                  </a:lnTo>
                  <a:lnTo>
                    <a:pt x="42" y="18"/>
                  </a:lnTo>
                  <a:lnTo>
                    <a:pt x="42" y="22"/>
                  </a:lnTo>
                  <a:lnTo>
                    <a:pt x="42" y="28"/>
                  </a:lnTo>
                  <a:lnTo>
                    <a:pt x="36" y="38"/>
                  </a:lnTo>
                  <a:lnTo>
                    <a:pt x="34" y="42"/>
                  </a:lnTo>
                  <a:lnTo>
                    <a:pt x="34" y="48"/>
                  </a:lnTo>
                  <a:lnTo>
                    <a:pt x="38" y="44"/>
                  </a:lnTo>
                  <a:lnTo>
                    <a:pt x="48" y="64"/>
                  </a:lnTo>
                  <a:lnTo>
                    <a:pt x="42" y="40"/>
                  </a:lnTo>
                  <a:lnTo>
                    <a:pt x="50" y="20"/>
                  </a:lnTo>
                  <a:lnTo>
                    <a:pt x="54" y="24"/>
                  </a:lnTo>
                  <a:lnTo>
                    <a:pt x="5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6" name="Freeform 388"/>
            <p:cNvSpPr>
              <a:spLocks/>
            </p:cNvSpPr>
            <p:nvPr/>
          </p:nvSpPr>
          <p:spPr bwMode="auto">
            <a:xfrm>
              <a:off x="4573588" y="1639888"/>
              <a:ext cx="34925" cy="73025"/>
            </a:xfrm>
            <a:custGeom>
              <a:avLst/>
              <a:gdLst/>
              <a:ahLst/>
              <a:cxnLst>
                <a:cxn ang="0">
                  <a:pos x="0" y="0"/>
                </a:cxn>
                <a:cxn ang="0">
                  <a:pos x="8" y="10"/>
                </a:cxn>
                <a:cxn ang="0">
                  <a:pos x="10" y="24"/>
                </a:cxn>
                <a:cxn ang="0">
                  <a:pos x="18" y="32"/>
                </a:cxn>
                <a:cxn ang="0">
                  <a:pos x="22" y="46"/>
                </a:cxn>
                <a:cxn ang="0">
                  <a:pos x="6" y="28"/>
                </a:cxn>
                <a:cxn ang="0">
                  <a:pos x="0" y="8"/>
                </a:cxn>
                <a:cxn ang="0">
                  <a:pos x="0" y="0"/>
                </a:cxn>
                <a:cxn ang="0">
                  <a:pos x="0" y="0"/>
                </a:cxn>
              </a:cxnLst>
              <a:rect l="0" t="0" r="r" b="b"/>
              <a:pathLst>
                <a:path w="22" h="46">
                  <a:moveTo>
                    <a:pt x="0" y="0"/>
                  </a:moveTo>
                  <a:lnTo>
                    <a:pt x="8" y="10"/>
                  </a:lnTo>
                  <a:lnTo>
                    <a:pt x="10" y="24"/>
                  </a:lnTo>
                  <a:lnTo>
                    <a:pt x="18" y="32"/>
                  </a:lnTo>
                  <a:lnTo>
                    <a:pt x="22" y="46"/>
                  </a:lnTo>
                  <a:lnTo>
                    <a:pt x="6" y="28"/>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7" name="Freeform 389"/>
            <p:cNvSpPr>
              <a:spLocks/>
            </p:cNvSpPr>
            <p:nvPr/>
          </p:nvSpPr>
          <p:spPr bwMode="auto">
            <a:xfrm>
              <a:off x="4779963" y="1668463"/>
              <a:ext cx="47625" cy="44450"/>
            </a:xfrm>
            <a:custGeom>
              <a:avLst/>
              <a:gdLst/>
              <a:ahLst/>
              <a:cxnLst>
                <a:cxn ang="0">
                  <a:pos x="16" y="0"/>
                </a:cxn>
                <a:cxn ang="0">
                  <a:pos x="30" y="10"/>
                </a:cxn>
                <a:cxn ang="0">
                  <a:pos x="26" y="12"/>
                </a:cxn>
                <a:cxn ang="0">
                  <a:pos x="24" y="24"/>
                </a:cxn>
                <a:cxn ang="0">
                  <a:pos x="8" y="28"/>
                </a:cxn>
                <a:cxn ang="0">
                  <a:pos x="6" y="22"/>
                </a:cxn>
                <a:cxn ang="0">
                  <a:pos x="6" y="14"/>
                </a:cxn>
                <a:cxn ang="0">
                  <a:pos x="0" y="10"/>
                </a:cxn>
                <a:cxn ang="0">
                  <a:pos x="16" y="0"/>
                </a:cxn>
                <a:cxn ang="0">
                  <a:pos x="16" y="0"/>
                </a:cxn>
              </a:cxnLst>
              <a:rect l="0" t="0" r="r" b="b"/>
              <a:pathLst>
                <a:path w="30" h="28">
                  <a:moveTo>
                    <a:pt x="16" y="0"/>
                  </a:moveTo>
                  <a:lnTo>
                    <a:pt x="30" y="10"/>
                  </a:lnTo>
                  <a:lnTo>
                    <a:pt x="26" y="12"/>
                  </a:lnTo>
                  <a:lnTo>
                    <a:pt x="24" y="24"/>
                  </a:lnTo>
                  <a:lnTo>
                    <a:pt x="8" y="28"/>
                  </a:lnTo>
                  <a:lnTo>
                    <a:pt x="6" y="22"/>
                  </a:lnTo>
                  <a:lnTo>
                    <a:pt x="6" y="14"/>
                  </a:lnTo>
                  <a:lnTo>
                    <a:pt x="0" y="1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8" name="Freeform 390"/>
            <p:cNvSpPr>
              <a:spLocks/>
            </p:cNvSpPr>
            <p:nvPr/>
          </p:nvSpPr>
          <p:spPr bwMode="auto">
            <a:xfrm>
              <a:off x="4792663" y="1703388"/>
              <a:ext cx="85725" cy="104775"/>
            </a:xfrm>
            <a:custGeom>
              <a:avLst/>
              <a:gdLst/>
              <a:ahLst/>
              <a:cxnLst>
                <a:cxn ang="0">
                  <a:pos x="28" y="0"/>
                </a:cxn>
                <a:cxn ang="0">
                  <a:pos x="34" y="10"/>
                </a:cxn>
                <a:cxn ang="0">
                  <a:pos x="30" y="16"/>
                </a:cxn>
                <a:cxn ang="0">
                  <a:pos x="30" y="22"/>
                </a:cxn>
                <a:cxn ang="0">
                  <a:pos x="40" y="30"/>
                </a:cxn>
                <a:cxn ang="0">
                  <a:pos x="44" y="26"/>
                </a:cxn>
                <a:cxn ang="0">
                  <a:pos x="54" y="38"/>
                </a:cxn>
                <a:cxn ang="0">
                  <a:pos x="44" y="40"/>
                </a:cxn>
                <a:cxn ang="0">
                  <a:pos x="36" y="56"/>
                </a:cxn>
                <a:cxn ang="0">
                  <a:pos x="24" y="66"/>
                </a:cxn>
                <a:cxn ang="0">
                  <a:pos x="20" y="62"/>
                </a:cxn>
                <a:cxn ang="0">
                  <a:pos x="28" y="48"/>
                </a:cxn>
                <a:cxn ang="0">
                  <a:pos x="0" y="52"/>
                </a:cxn>
                <a:cxn ang="0">
                  <a:pos x="10" y="24"/>
                </a:cxn>
                <a:cxn ang="0">
                  <a:pos x="0" y="12"/>
                </a:cxn>
                <a:cxn ang="0">
                  <a:pos x="28" y="0"/>
                </a:cxn>
                <a:cxn ang="0">
                  <a:pos x="28" y="0"/>
                </a:cxn>
              </a:cxnLst>
              <a:rect l="0" t="0" r="r" b="b"/>
              <a:pathLst>
                <a:path w="54" h="66">
                  <a:moveTo>
                    <a:pt x="28" y="0"/>
                  </a:moveTo>
                  <a:lnTo>
                    <a:pt x="34" y="10"/>
                  </a:lnTo>
                  <a:lnTo>
                    <a:pt x="30" y="16"/>
                  </a:lnTo>
                  <a:lnTo>
                    <a:pt x="30" y="22"/>
                  </a:lnTo>
                  <a:lnTo>
                    <a:pt x="40" y="30"/>
                  </a:lnTo>
                  <a:lnTo>
                    <a:pt x="44" y="26"/>
                  </a:lnTo>
                  <a:lnTo>
                    <a:pt x="54" y="38"/>
                  </a:lnTo>
                  <a:lnTo>
                    <a:pt x="44" y="40"/>
                  </a:lnTo>
                  <a:lnTo>
                    <a:pt x="36" y="56"/>
                  </a:lnTo>
                  <a:lnTo>
                    <a:pt x="24" y="66"/>
                  </a:lnTo>
                  <a:lnTo>
                    <a:pt x="20" y="62"/>
                  </a:lnTo>
                  <a:lnTo>
                    <a:pt x="28" y="48"/>
                  </a:lnTo>
                  <a:lnTo>
                    <a:pt x="0" y="52"/>
                  </a:lnTo>
                  <a:lnTo>
                    <a:pt x="10" y="24"/>
                  </a:lnTo>
                  <a:lnTo>
                    <a:pt x="0" y="12"/>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9" name="Freeform 391"/>
            <p:cNvSpPr>
              <a:spLocks/>
            </p:cNvSpPr>
            <p:nvPr/>
          </p:nvSpPr>
          <p:spPr bwMode="auto">
            <a:xfrm>
              <a:off x="5014913" y="1484313"/>
              <a:ext cx="44450" cy="19050"/>
            </a:xfrm>
            <a:custGeom>
              <a:avLst/>
              <a:gdLst/>
              <a:ahLst/>
              <a:cxnLst>
                <a:cxn ang="0">
                  <a:pos x="28" y="0"/>
                </a:cxn>
                <a:cxn ang="0">
                  <a:pos x="8" y="12"/>
                </a:cxn>
                <a:cxn ang="0">
                  <a:pos x="0" y="10"/>
                </a:cxn>
                <a:cxn ang="0">
                  <a:pos x="28" y="0"/>
                </a:cxn>
                <a:cxn ang="0">
                  <a:pos x="28" y="0"/>
                </a:cxn>
              </a:cxnLst>
              <a:rect l="0" t="0" r="r" b="b"/>
              <a:pathLst>
                <a:path w="28" h="12">
                  <a:moveTo>
                    <a:pt x="28" y="0"/>
                  </a:moveTo>
                  <a:lnTo>
                    <a:pt x="8" y="12"/>
                  </a:lnTo>
                  <a:lnTo>
                    <a:pt x="0" y="10"/>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0" name="Freeform 392"/>
            <p:cNvSpPr>
              <a:spLocks/>
            </p:cNvSpPr>
            <p:nvPr/>
          </p:nvSpPr>
          <p:spPr bwMode="auto">
            <a:xfrm>
              <a:off x="4910138" y="1646238"/>
              <a:ext cx="12700" cy="15875"/>
            </a:xfrm>
            <a:custGeom>
              <a:avLst/>
              <a:gdLst/>
              <a:ahLst/>
              <a:cxnLst>
                <a:cxn ang="0">
                  <a:pos x="0" y="8"/>
                </a:cxn>
                <a:cxn ang="0">
                  <a:pos x="8" y="10"/>
                </a:cxn>
                <a:cxn ang="0">
                  <a:pos x="2" y="0"/>
                </a:cxn>
                <a:cxn ang="0">
                  <a:pos x="0" y="4"/>
                </a:cxn>
                <a:cxn ang="0">
                  <a:pos x="0" y="8"/>
                </a:cxn>
                <a:cxn ang="0">
                  <a:pos x="0" y="8"/>
                </a:cxn>
              </a:cxnLst>
              <a:rect l="0" t="0" r="r" b="b"/>
              <a:pathLst>
                <a:path w="8" h="10">
                  <a:moveTo>
                    <a:pt x="0" y="8"/>
                  </a:moveTo>
                  <a:lnTo>
                    <a:pt x="8" y="10"/>
                  </a:lnTo>
                  <a:lnTo>
                    <a:pt x="2" y="0"/>
                  </a:lnTo>
                  <a:lnTo>
                    <a:pt x="0" y="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1" name="Freeform 393"/>
            <p:cNvSpPr>
              <a:spLocks/>
            </p:cNvSpPr>
            <p:nvPr/>
          </p:nvSpPr>
          <p:spPr bwMode="auto">
            <a:xfrm>
              <a:off x="4941888" y="1630363"/>
              <a:ext cx="34925" cy="15875"/>
            </a:xfrm>
            <a:custGeom>
              <a:avLst/>
              <a:gdLst/>
              <a:ahLst/>
              <a:cxnLst>
                <a:cxn ang="0">
                  <a:pos x="14" y="8"/>
                </a:cxn>
                <a:cxn ang="0">
                  <a:pos x="22" y="4"/>
                </a:cxn>
                <a:cxn ang="0">
                  <a:pos x="10" y="0"/>
                </a:cxn>
                <a:cxn ang="0">
                  <a:pos x="0" y="10"/>
                </a:cxn>
                <a:cxn ang="0">
                  <a:pos x="14" y="8"/>
                </a:cxn>
                <a:cxn ang="0">
                  <a:pos x="14" y="8"/>
                </a:cxn>
              </a:cxnLst>
              <a:rect l="0" t="0" r="r" b="b"/>
              <a:pathLst>
                <a:path w="22" h="10">
                  <a:moveTo>
                    <a:pt x="14" y="8"/>
                  </a:moveTo>
                  <a:lnTo>
                    <a:pt x="22" y="4"/>
                  </a:lnTo>
                  <a:lnTo>
                    <a:pt x="10" y="0"/>
                  </a:lnTo>
                  <a:lnTo>
                    <a:pt x="0" y="10"/>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2" name="Freeform 394"/>
            <p:cNvSpPr>
              <a:spLocks/>
            </p:cNvSpPr>
            <p:nvPr/>
          </p:nvSpPr>
          <p:spPr bwMode="auto">
            <a:xfrm>
              <a:off x="4751388" y="2049463"/>
              <a:ext cx="6350" cy="9525"/>
            </a:xfrm>
            <a:custGeom>
              <a:avLst/>
              <a:gdLst/>
              <a:ahLst/>
              <a:cxnLst>
                <a:cxn ang="0">
                  <a:pos x="0" y="2"/>
                </a:cxn>
                <a:cxn ang="0">
                  <a:pos x="2" y="6"/>
                </a:cxn>
                <a:cxn ang="0">
                  <a:pos x="4" y="0"/>
                </a:cxn>
                <a:cxn ang="0">
                  <a:pos x="0" y="2"/>
                </a:cxn>
                <a:cxn ang="0">
                  <a:pos x="0" y="2"/>
                </a:cxn>
              </a:cxnLst>
              <a:rect l="0" t="0" r="r" b="b"/>
              <a:pathLst>
                <a:path w="4" h="6">
                  <a:moveTo>
                    <a:pt x="0" y="2"/>
                  </a:moveTo>
                  <a:lnTo>
                    <a:pt x="2" y="6"/>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3" name="Freeform 395"/>
            <p:cNvSpPr>
              <a:spLocks/>
            </p:cNvSpPr>
            <p:nvPr/>
          </p:nvSpPr>
          <p:spPr bwMode="auto">
            <a:xfrm>
              <a:off x="4722813" y="1443038"/>
              <a:ext cx="203200" cy="165100"/>
            </a:xfrm>
            <a:custGeom>
              <a:avLst/>
              <a:gdLst/>
              <a:ahLst/>
              <a:cxnLst>
                <a:cxn ang="0">
                  <a:pos x="76" y="8"/>
                </a:cxn>
                <a:cxn ang="0">
                  <a:pos x="76" y="16"/>
                </a:cxn>
                <a:cxn ang="0">
                  <a:pos x="74" y="34"/>
                </a:cxn>
                <a:cxn ang="0">
                  <a:pos x="84" y="28"/>
                </a:cxn>
                <a:cxn ang="0">
                  <a:pos x="82" y="20"/>
                </a:cxn>
                <a:cxn ang="0">
                  <a:pos x="98" y="16"/>
                </a:cxn>
                <a:cxn ang="0">
                  <a:pos x="104" y="22"/>
                </a:cxn>
                <a:cxn ang="0">
                  <a:pos x="104" y="28"/>
                </a:cxn>
                <a:cxn ang="0">
                  <a:pos x="126" y="48"/>
                </a:cxn>
                <a:cxn ang="0">
                  <a:pos x="128" y="56"/>
                </a:cxn>
                <a:cxn ang="0">
                  <a:pos x="112" y="78"/>
                </a:cxn>
                <a:cxn ang="0">
                  <a:pos x="90" y="94"/>
                </a:cxn>
                <a:cxn ang="0">
                  <a:pos x="72" y="102"/>
                </a:cxn>
                <a:cxn ang="0">
                  <a:pos x="68" y="88"/>
                </a:cxn>
                <a:cxn ang="0">
                  <a:pos x="30" y="76"/>
                </a:cxn>
                <a:cxn ang="0">
                  <a:pos x="40" y="68"/>
                </a:cxn>
                <a:cxn ang="0">
                  <a:pos x="60" y="64"/>
                </a:cxn>
                <a:cxn ang="0">
                  <a:pos x="58" y="56"/>
                </a:cxn>
                <a:cxn ang="0">
                  <a:pos x="8" y="50"/>
                </a:cxn>
                <a:cxn ang="0">
                  <a:pos x="0" y="32"/>
                </a:cxn>
                <a:cxn ang="0">
                  <a:pos x="24" y="40"/>
                </a:cxn>
                <a:cxn ang="0">
                  <a:pos x="26" y="36"/>
                </a:cxn>
                <a:cxn ang="0">
                  <a:pos x="22" y="28"/>
                </a:cxn>
                <a:cxn ang="0">
                  <a:pos x="20" y="14"/>
                </a:cxn>
                <a:cxn ang="0">
                  <a:pos x="30" y="22"/>
                </a:cxn>
                <a:cxn ang="0">
                  <a:pos x="30" y="16"/>
                </a:cxn>
                <a:cxn ang="0">
                  <a:pos x="26" y="10"/>
                </a:cxn>
                <a:cxn ang="0">
                  <a:pos x="44" y="26"/>
                </a:cxn>
                <a:cxn ang="0">
                  <a:pos x="58" y="26"/>
                </a:cxn>
                <a:cxn ang="0">
                  <a:pos x="64" y="44"/>
                </a:cxn>
                <a:cxn ang="0">
                  <a:pos x="64" y="40"/>
                </a:cxn>
                <a:cxn ang="0">
                  <a:pos x="64" y="10"/>
                </a:cxn>
                <a:cxn ang="0">
                  <a:pos x="70" y="2"/>
                </a:cxn>
              </a:cxnLst>
              <a:rect l="0" t="0" r="r" b="b"/>
              <a:pathLst>
                <a:path w="128" h="104">
                  <a:moveTo>
                    <a:pt x="70" y="2"/>
                  </a:moveTo>
                  <a:lnTo>
                    <a:pt x="76" y="8"/>
                  </a:lnTo>
                  <a:lnTo>
                    <a:pt x="74" y="12"/>
                  </a:lnTo>
                  <a:lnTo>
                    <a:pt x="76" y="16"/>
                  </a:lnTo>
                  <a:lnTo>
                    <a:pt x="72" y="32"/>
                  </a:lnTo>
                  <a:lnTo>
                    <a:pt x="74" y="34"/>
                  </a:lnTo>
                  <a:lnTo>
                    <a:pt x="82" y="32"/>
                  </a:lnTo>
                  <a:lnTo>
                    <a:pt x="84" y="28"/>
                  </a:lnTo>
                  <a:lnTo>
                    <a:pt x="82" y="24"/>
                  </a:lnTo>
                  <a:lnTo>
                    <a:pt x="82" y="20"/>
                  </a:lnTo>
                  <a:lnTo>
                    <a:pt x="94" y="22"/>
                  </a:lnTo>
                  <a:lnTo>
                    <a:pt x="98" y="16"/>
                  </a:lnTo>
                  <a:lnTo>
                    <a:pt x="98" y="24"/>
                  </a:lnTo>
                  <a:lnTo>
                    <a:pt x="104" y="22"/>
                  </a:lnTo>
                  <a:lnTo>
                    <a:pt x="102" y="26"/>
                  </a:lnTo>
                  <a:lnTo>
                    <a:pt x="104" y="28"/>
                  </a:lnTo>
                  <a:lnTo>
                    <a:pt x="128" y="38"/>
                  </a:lnTo>
                  <a:lnTo>
                    <a:pt x="126" y="48"/>
                  </a:lnTo>
                  <a:lnTo>
                    <a:pt x="128" y="50"/>
                  </a:lnTo>
                  <a:lnTo>
                    <a:pt x="128" y="56"/>
                  </a:lnTo>
                  <a:lnTo>
                    <a:pt x="110" y="72"/>
                  </a:lnTo>
                  <a:lnTo>
                    <a:pt x="112" y="78"/>
                  </a:lnTo>
                  <a:lnTo>
                    <a:pt x="108" y="88"/>
                  </a:lnTo>
                  <a:lnTo>
                    <a:pt x="90" y="94"/>
                  </a:lnTo>
                  <a:lnTo>
                    <a:pt x="84" y="104"/>
                  </a:lnTo>
                  <a:lnTo>
                    <a:pt x="72" y="102"/>
                  </a:lnTo>
                  <a:lnTo>
                    <a:pt x="68" y="96"/>
                  </a:lnTo>
                  <a:lnTo>
                    <a:pt x="68" y="88"/>
                  </a:lnTo>
                  <a:lnTo>
                    <a:pt x="44" y="92"/>
                  </a:lnTo>
                  <a:lnTo>
                    <a:pt x="30" y="76"/>
                  </a:lnTo>
                  <a:lnTo>
                    <a:pt x="48" y="76"/>
                  </a:lnTo>
                  <a:lnTo>
                    <a:pt x="40" y="68"/>
                  </a:lnTo>
                  <a:lnTo>
                    <a:pt x="56" y="66"/>
                  </a:lnTo>
                  <a:lnTo>
                    <a:pt x="60" y="64"/>
                  </a:lnTo>
                  <a:lnTo>
                    <a:pt x="56" y="60"/>
                  </a:lnTo>
                  <a:lnTo>
                    <a:pt x="58" y="56"/>
                  </a:lnTo>
                  <a:lnTo>
                    <a:pt x="16" y="64"/>
                  </a:lnTo>
                  <a:lnTo>
                    <a:pt x="8" y="50"/>
                  </a:lnTo>
                  <a:lnTo>
                    <a:pt x="18" y="40"/>
                  </a:lnTo>
                  <a:lnTo>
                    <a:pt x="0" y="32"/>
                  </a:lnTo>
                  <a:lnTo>
                    <a:pt x="16" y="28"/>
                  </a:lnTo>
                  <a:lnTo>
                    <a:pt x="24" y="40"/>
                  </a:lnTo>
                  <a:lnTo>
                    <a:pt x="24" y="36"/>
                  </a:lnTo>
                  <a:lnTo>
                    <a:pt x="26" y="36"/>
                  </a:lnTo>
                  <a:lnTo>
                    <a:pt x="24" y="32"/>
                  </a:lnTo>
                  <a:lnTo>
                    <a:pt x="22" y="28"/>
                  </a:lnTo>
                  <a:lnTo>
                    <a:pt x="20" y="24"/>
                  </a:lnTo>
                  <a:lnTo>
                    <a:pt x="20" y="14"/>
                  </a:lnTo>
                  <a:lnTo>
                    <a:pt x="30" y="28"/>
                  </a:lnTo>
                  <a:lnTo>
                    <a:pt x="30" y="22"/>
                  </a:lnTo>
                  <a:lnTo>
                    <a:pt x="30" y="16"/>
                  </a:lnTo>
                  <a:lnTo>
                    <a:pt x="30" y="16"/>
                  </a:lnTo>
                  <a:lnTo>
                    <a:pt x="30" y="12"/>
                  </a:lnTo>
                  <a:lnTo>
                    <a:pt x="26" y="10"/>
                  </a:lnTo>
                  <a:lnTo>
                    <a:pt x="28" y="0"/>
                  </a:lnTo>
                  <a:lnTo>
                    <a:pt x="44" y="26"/>
                  </a:lnTo>
                  <a:lnTo>
                    <a:pt x="58" y="22"/>
                  </a:lnTo>
                  <a:lnTo>
                    <a:pt x="58" y="26"/>
                  </a:lnTo>
                  <a:lnTo>
                    <a:pt x="58" y="32"/>
                  </a:lnTo>
                  <a:lnTo>
                    <a:pt x="64" y="44"/>
                  </a:lnTo>
                  <a:lnTo>
                    <a:pt x="66" y="42"/>
                  </a:lnTo>
                  <a:lnTo>
                    <a:pt x="64" y="40"/>
                  </a:lnTo>
                  <a:lnTo>
                    <a:pt x="66" y="38"/>
                  </a:lnTo>
                  <a:lnTo>
                    <a:pt x="64" y="10"/>
                  </a:lnTo>
                  <a:lnTo>
                    <a:pt x="70" y="16"/>
                  </a:lnTo>
                  <a:lnTo>
                    <a:pt x="70" y="2"/>
                  </a:lnTo>
                  <a:lnTo>
                    <a:pt x="7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4" name="Freeform 396"/>
            <p:cNvSpPr>
              <a:spLocks/>
            </p:cNvSpPr>
            <p:nvPr/>
          </p:nvSpPr>
          <p:spPr bwMode="auto">
            <a:xfrm>
              <a:off x="6043613" y="1401763"/>
              <a:ext cx="28575" cy="15875"/>
            </a:xfrm>
            <a:custGeom>
              <a:avLst/>
              <a:gdLst/>
              <a:ahLst/>
              <a:cxnLst>
                <a:cxn ang="0">
                  <a:pos x="4" y="0"/>
                </a:cxn>
                <a:cxn ang="0">
                  <a:pos x="18" y="4"/>
                </a:cxn>
                <a:cxn ang="0">
                  <a:pos x="2" y="10"/>
                </a:cxn>
                <a:cxn ang="0">
                  <a:pos x="0" y="4"/>
                </a:cxn>
                <a:cxn ang="0">
                  <a:pos x="4" y="0"/>
                </a:cxn>
                <a:cxn ang="0">
                  <a:pos x="4" y="0"/>
                </a:cxn>
              </a:cxnLst>
              <a:rect l="0" t="0" r="r" b="b"/>
              <a:pathLst>
                <a:path w="18" h="10">
                  <a:moveTo>
                    <a:pt x="4" y="0"/>
                  </a:moveTo>
                  <a:lnTo>
                    <a:pt x="18" y="4"/>
                  </a:lnTo>
                  <a:lnTo>
                    <a:pt x="2" y="10"/>
                  </a:ln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5" name="Rectangle 397"/>
            <p:cNvSpPr>
              <a:spLocks noChangeArrowheads="1"/>
            </p:cNvSpPr>
            <p:nvPr/>
          </p:nvSpPr>
          <p:spPr bwMode="auto">
            <a:xfrm>
              <a:off x="6262688" y="136366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246" name="Freeform 398"/>
            <p:cNvSpPr>
              <a:spLocks/>
            </p:cNvSpPr>
            <p:nvPr/>
          </p:nvSpPr>
          <p:spPr bwMode="auto">
            <a:xfrm>
              <a:off x="6243638" y="1801813"/>
              <a:ext cx="9525" cy="15875"/>
            </a:xfrm>
            <a:custGeom>
              <a:avLst/>
              <a:gdLst/>
              <a:ahLst/>
              <a:cxnLst>
                <a:cxn ang="0">
                  <a:pos x="6" y="0"/>
                </a:cxn>
                <a:cxn ang="0">
                  <a:pos x="4" y="2"/>
                </a:cxn>
                <a:cxn ang="0">
                  <a:pos x="6" y="6"/>
                </a:cxn>
                <a:cxn ang="0">
                  <a:pos x="6" y="10"/>
                </a:cxn>
                <a:cxn ang="0">
                  <a:pos x="0" y="6"/>
                </a:cxn>
                <a:cxn ang="0">
                  <a:pos x="6" y="0"/>
                </a:cxn>
                <a:cxn ang="0">
                  <a:pos x="6" y="0"/>
                </a:cxn>
              </a:cxnLst>
              <a:rect l="0" t="0" r="r" b="b"/>
              <a:pathLst>
                <a:path w="6" h="10">
                  <a:moveTo>
                    <a:pt x="6" y="0"/>
                  </a:moveTo>
                  <a:lnTo>
                    <a:pt x="4" y="2"/>
                  </a:lnTo>
                  <a:lnTo>
                    <a:pt x="6" y="6"/>
                  </a:lnTo>
                  <a:lnTo>
                    <a:pt x="6" y="10"/>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7" name="Freeform 399"/>
            <p:cNvSpPr>
              <a:spLocks/>
            </p:cNvSpPr>
            <p:nvPr/>
          </p:nvSpPr>
          <p:spPr bwMode="auto">
            <a:xfrm>
              <a:off x="5287963" y="1398588"/>
              <a:ext cx="101600" cy="60325"/>
            </a:xfrm>
            <a:custGeom>
              <a:avLst/>
              <a:gdLst/>
              <a:ahLst/>
              <a:cxnLst>
                <a:cxn ang="0">
                  <a:pos x="32" y="0"/>
                </a:cxn>
                <a:cxn ang="0">
                  <a:pos x="4" y="14"/>
                </a:cxn>
                <a:cxn ang="0">
                  <a:pos x="0" y="22"/>
                </a:cxn>
                <a:cxn ang="0">
                  <a:pos x="2" y="30"/>
                </a:cxn>
                <a:cxn ang="0">
                  <a:pos x="22" y="30"/>
                </a:cxn>
                <a:cxn ang="0">
                  <a:pos x="26" y="38"/>
                </a:cxn>
                <a:cxn ang="0">
                  <a:pos x="28" y="34"/>
                </a:cxn>
                <a:cxn ang="0">
                  <a:pos x="28" y="26"/>
                </a:cxn>
                <a:cxn ang="0">
                  <a:pos x="24" y="24"/>
                </a:cxn>
                <a:cxn ang="0">
                  <a:pos x="24" y="18"/>
                </a:cxn>
                <a:cxn ang="0">
                  <a:pos x="32" y="10"/>
                </a:cxn>
                <a:cxn ang="0">
                  <a:pos x="64" y="16"/>
                </a:cxn>
                <a:cxn ang="0">
                  <a:pos x="32" y="0"/>
                </a:cxn>
                <a:cxn ang="0">
                  <a:pos x="32" y="0"/>
                </a:cxn>
              </a:cxnLst>
              <a:rect l="0" t="0" r="r" b="b"/>
              <a:pathLst>
                <a:path w="64" h="38">
                  <a:moveTo>
                    <a:pt x="32" y="0"/>
                  </a:moveTo>
                  <a:lnTo>
                    <a:pt x="4" y="14"/>
                  </a:lnTo>
                  <a:lnTo>
                    <a:pt x="0" y="22"/>
                  </a:lnTo>
                  <a:lnTo>
                    <a:pt x="2" y="30"/>
                  </a:lnTo>
                  <a:lnTo>
                    <a:pt x="22" y="30"/>
                  </a:lnTo>
                  <a:lnTo>
                    <a:pt x="26" y="38"/>
                  </a:lnTo>
                  <a:lnTo>
                    <a:pt x="28" y="34"/>
                  </a:lnTo>
                  <a:lnTo>
                    <a:pt x="28" y="26"/>
                  </a:lnTo>
                  <a:lnTo>
                    <a:pt x="24" y="24"/>
                  </a:lnTo>
                  <a:lnTo>
                    <a:pt x="24" y="18"/>
                  </a:lnTo>
                  <a:lnTo>
                    <a:pt x="32" y="10"/>
                  </a:lnTo>
                  <a:lnTo>
                    <a:pt x="64" y="16"/>
                  </a:lnTo>
                  <a:lnTo>
                    <a:pt x="32" y="0"/>
                  </a:lnTo>
                  <a:lnTo>
                    <a:pt x="3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8" name="Freeform 400"/>
            <p:cNvSpPr>
              <a:spLocks/>
            </p:cNvSpPr>
            <p:nvPr/>
          </p:nvSpPr>
          <p:spPr bwMode="auto">
            <a:xfrm>
              <a:off x="5338763" y="1398588"/>
              <a:ext cx="107950" cy="117475"/>
            </a:xfrm>
            <a:custGeom>
              <a:avLst/>
              <a:gdLst/>
              <a:ahLst/>
              <a:cxnLst>
                <a:cxn ang="0">
                  <a:pos x="58" y="0"/>
                </a:cxn>
                <a:cxn ang="0">
                  <a:pos x="42" y="0"/>
                </a:cxn>
                <a:cxn ang="0">
                  <a:pos x="46" y="12"/>
                </a:cxn>
                <a:cxn ang="0">
                  <a:pos x="32" y="22"/>
                </a:cxn>
                <a:cxn ang="0">
                  <a:pos x="4" y="20"/>
                </a:cxn>
                <a:cxn ang="0">
                  <a:pos x="0" y="28"/>
                </a:cxn>
                <a:cxn ang="0">
                  <a:pos x="14" y="36"/>
                </a:cxn>
                <a:cxn ang="0">
                  <a:pos x="14" y="40"/>
                </a:cxn>
                <a:cxn ang="0">
                  <a:pos x="6" y="42"/>
                </a:cxn>
                <a:cxn ang="0">
                  <a:pos x="0" y="52"/>
                </a:cxn>
                <a:cxn ang="0">
                  <a:pos x="6" y="62"/>
                </a:cxn>
                <a:cxn ang="0">
                  <a:pos x="16" y="56"/>
                </a:cxn>
                <a:cxn ang="0">
                  <a:pos x="18" y="64"/>
                </a:cxn>
                <a:cxn ang="0">
                  <a:pos x="14" y="66"/>
                </a:cxn>
                <a:cxn ang="0">
                  <a:pos x="14" y="74"/>
                </a:cxn>
                <a:cxn ang="0">
                  <a:pos x="24" y="68"/>
                </a:cxn>
                <a:cxn ang="0">
                  <a:pos x="24" y="60"/>
                </a:cxn>
                <a:cxn ang="0">
                  <a:pos x="32" y="58"/>
                </a:cxn>
                <a:cxn ang="0">
                  <a:pos x="32" y="52"/>
                </a:cxn>
                <a:cxn ang="0">
                  <a:pos x="28" y="44"/>
                </a:cxn>
                <a:cxn ang="0">
                  <a:pos x="46" y="46"/>
                </a:cxn>
                <a:cxn ang="0">
                  <a:pos x="50" y="36"/>
                </a:cxn>
                <a:cxn ang="0">
                  <a:pos x="44" y="32"/>
                </a:cxn>
                <a:cxn ang="0">
                  <a:pos x="64" y="28"/>
                </a:cxn>
                <a:cxn ang="0">
                  <a:pos x="68" y="16"/>
                </a:cxn>
                <a:cxn ang="0">
                  <a:pos x="64" y="12"/>
                </a:cxn>
                <a:cxn ang="0">
                  <a:pos x="58" y="6"/>
                </a:cxn>
                <a:cxn ang="0">
                  <a:pos x="60" y="0"/>
                </a:cxn>
                <a:cxn ang="0">
                  <a:pos x="58" y="0"/>
                </a:cxn>
                <a:cxn ang="0">
                  <a:pos x="58" y="0"/>
                </a:cxn>
              </a:cxnLst>
              <a:rect l="0" t="0" r="r" b="b"/>
              <a:pathLst>
                <a:path w="68" h="74">
                  <a:moveTo>
                    <a:pt x="58" y="0"/>
                  </a:moveTo>
                  <a:lnTo>
                    <a:pt x="42" y="0"/>
                  </a:lnTo>
                  <a:lnTo>
                    <a:pt x="46" y="12"/>
                  </a:lnTo>
                  <a:lnTo>
                    <a:pt x="32" y="22"/>
                  </a:lnTo>
                  <a:lnTo>
                    <a:pt x="4" y="20"/>
                  </a:lnTo>
                  <a:lnTo>
                    <a:pt x="0" y="28"/>
                  </a:lnTo>
                  <a:lnTo>
                    <a:pt x="14" y="36"/>
                  </a:lnTo>
                  <a:lnTo>
                    <a:pt x="14" y="40"/>
                  </a:lnTo>
                  <a:lnTo>
                    <a:pt x="6" y="42"/>
                  </a:lnTo>
                  <a:lnTo>
                    <a:pt x="0" y="52"/>
                  </a:lnTo>
                  <a:lnTo>
                    <a:pt x="6" y="62"/>
                  </a:lnTo>
                  <a:lnTo>
                    <a:pt x="16" y="56"/>
                  </a:lnTo>
                  <a:lnTo>
                    <a:pt x="18" y="64"/>
                  </a:lnTo>
                  <a:lnTo>
                    <a:pt x="14" y="66"/>
                  </a:lnTo>
                  <a:lnTo>
                    <a:pt x="14" y="74"/>
                  </a:lnTo>
                  <a:lnTo>
                    <a:pt x="24" y="68"/>
                  </a:lnTo>
                  <a:lnTo>
                    <a:pt x="24" y="60"/>
                  </a:lnTo>
                  <a:lnTo>
                    <a:pt x="32" y="58"/>
                  </a:lnTo>
                  <a:lnTo>
                    <a:pt x="32" y="52"/>
                  </a:lnTo>
                  <a:lnTo>
                    <a:pt x="28" y="44"/>
                  </a:lnTo>
                  <a:lnTo>
                    <a:pt x="46" y="46"/>
                  </a:lnTo>
                  <a:lnTo>
                    <a:pt x="50" y="36"/>
                  </a:lnTo>
                  <a:lnTo>
                    <a:pt x="44" y="32"/>
                  </a:lnTo>
                  <a:lnTo>
                    <a:pt x="64" y="28"/>
                  </a:lnTo>
                  <a:lnTo>
                    <a:pt x="68" y="16"/>
                  </a:lnTo>
                  <a:lnTo>
                    <a:pt x="64" y="12"/>
                  </a:lnTo>
                  <a:lnTo>
                    <a:pt x="58" y="6"/>
                  </a:lnTo>
                  <a:lnTo>
                    <a:pt x="60" y="0"/>
                  </a:lnTo>
                  <a:lnTo>
                    <a:pt x="58" y="0"/>
                  </a:lnTo>
                  <a:lnTo>
                    <a:pt x="5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9" name="Freeform 401"/>
            <p:cNvSpPr>
              <a:spLocks/>
            </p:cNvSpPr>
            <p:nvPr/>
          </p:nvSpPr>
          <p:spPr bwMode="auto">
            <a:xfrm>
              <a:off x="5462588" y="1465263"/>
              <a:ext cx="28575" cy="31750"/>
            </a:xfrm>
            <a:custGeom>
              <a:avLst/>
              <a:gdLst/>
              <a:ahLst/>
              <a:cxnLst>
                <a:cxn ang="0">
                  <a:pos x="8" y="0"/>
                </a:cxn>
                <a:cxn ang="0">
                  <a:pos x="18" y="10"/>
                </a:cxn>
                <a:cxn ang="0">
                  <a:pos x="14" y="16"/>
                </a:cxn>
                <a:cxn ang="0">
                  <a:pos x="14" y="20"/>
                </a:cxn>
                <a:cxn ang="0">
                  <a:pos x="0" y="12"/>
                </a:cxn>
                <a:cxn ang="0">
                  <a:pos x="8" y="0"/>
                </a:cxn>
                <a:cxn ang="0">
                  <a:pos x="8" y="0"/>
                </a:cxn>
              </a:cxnLst>
              <a:rect l="0" t="0" r="r" b="b"/>
              <a:pathLst>
                <a:path w="18" h="20">
                  <a:moveTo>
                    <a:pt x="8" y="0"/>
                  </a:moveTo>
                  <a:lnTo>
                    <a:pt x="18" y="10"/>
                  </a:lnTo>
                  <a:lnTo>
                    <a:pt x="14" y="16"/>
                  </a:lnTo>
                  <a:lnTo>
                    <a:pt x="14" y="20"/>
                  </a:lnTo>
                  <a:lnTo>
                    <a:pt x="0" y="1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0" name="Freeform 402"/>
            <p:cNvSpPr>
              <a:spLocks/>
            </p:cNvSpPr>
            <p:nvPr/>
          </p:nvSpPr>
          <p:spPr bwMode="auto">
            <a:xfrm>
              <a:off x="5535613" y="1468438"/>
              <a:ext cx="28575" cy="34925"/>
            </a:xfrm>
            <a:custGeom>
              <a:avLst/>
              <a:gdLst/>
              <a:ahLst/>
              <a:cxnLst>
                <a:cxn ang="0">
                  <a:pos x="12" y="0"/>
                </a:cxn>
                <a:cxn ang="0">
                  <a:pos x="0" y="4"/>
                </a:cxn>
                <a:cxn ang="0">
                  <a:pos x="2" y="10"/>
                </a:cxn>
                <a:cxn ang="0">
                  <a:pos x="0" y="20"/>
                </a:cxn>
                <a:cxn ang="0">
                  <a:pos x="16" y="22"/>
                </a:cxn>
                <a:cxn ang="0">
                  <a:pos x="14" y="16"/>
                </a:cxn>
                <a:cxn ang="0">
                  <a:pos x="18" y="4"/>
                </a:cxn>
                <a:cxn ang="0">
                  <a:pos x="12" y="0"/>
                </a:cxn>
                <a:cxn ang="0">
                  <a:pos x="12" y="0"/>
                </a:cxn>
              </a:cxnLst>
              <a:rect l="0" t="0" r="r" b="b"/>
              <a:pathLst>
                <a:path w="18" h="22">
                  <a:moveTo>
                    <a:pt x="12" y="0"/>
                  </a:moveTo>
                  <a:lnTo>
                    <a:pt x="0" y="4"/>
                  </a:lnTo>
                  <a:lnTo>
                    <a:pt x="2" y="10"/>
                  </a:lnTo>
                  <a:lnTo>
                    <a:pt x="0" y="20"/>
                  </a:lnTo>
                  <a:lnTo>
                    <a:pt x="16" y="22"/>
                  </a:lnTo>
                  <a:lnTo>
                    <a:pt x="14" y="16"/>
                  </a:lnTo>
                  <a:lnTo>
                    <a:pt x="18"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1" name="Freeform 403"/>
            <p:cNvSpPr>
              <a:spLocks/>
            </p:cNvSpPr>
            <p:nvPr/>
          </p:nvSpPr>
          <p:spPr bwMode="auto">
            <a:xfrm>
              <a:off x="5564188" y="1452563"/>
              <a:ext cx="41275" cy="50800"/>
            </a:xfrm>
            <a:custGeom>
              <a:avLst/>
              <a:gdLst/>
              <a:ahLst/>
              <a:cxnLst>
                <a:cxn ang="0">
                  <a:pos x="12" y="0"/>
                </a:cxn>
                <a:cxn ang="0">
                  <a:pos x="0" y="0"/>
                </a:cxn>
                <a:cxn ang="0">
                  <a:pos x="2" y="12"/>
                </a:cxn>
                <a:cxn ang="0">
                  <a:pos x="0" y="26"/>
                </a:cxn>
                <a:cxn ang="0">
                  <a:pos x="8" y="32"/>
                </a:cxn>
                <a:cxn ang="0">
                  <a:pos x="6" y="22"/>
                </a:cxn>
                <a:cxn ang="0">
                  <a:pos x="26" y="14"/>
                </a:cxn>
                <a:cxn ang="0">
                  <a:pos x="12" y="0"/>
                </a:cxn>
                <a:cxn ang="0">
                  <a:pos x="12" y="0"/>
                </a:cxn>
              </a:cxnLst>
              <a:rect l="0" t="0" r="r" b="b"/>
              <a:pathLst>
                <a:path w="26" h="32">
                  <a:moveTo>
                    <a:pt x="12" y="0"/>
                  </a:moveTo>
                  <a:lnTo>
                    <a:pt x="0" y="0"/>
                  </a:lnTo>
                  <a:lnTo>
                    <a:pt x="2" y="12"/>
                  </a:lnTo>
                  <a:lnTo>
                    <a:pt x="0" y="26"/>
                  </a:lnTo>
                  <a:lnTo>
                    <a:pt x="8" y="32"/>
                  </a:lnTo>
                  <a:lnTo>
                    <a:pt x="6" y="22"/>
                  </a:lnTo>
                  <a:lnTo>
                    <a:pt x="26" y="1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2" name="Freeform 404"/>
            <p:cNvSpPr>
              <a:spLocks/>
            </p:cNvSpPr>
            <p:nvPr/>
          </p:nvSpPr>
          <p:spPr bwMode="auto">
            <a:xfrm>
              <a:off x="5592763" y="1503363"/>
              <a:ext cx="25400" cy="25400"/>
            </a:xfrm>
            <a:custGeom>
              <a:avLst/>
              <a:gdLst/>
              <a:ahLst/>
              <a:cxnLst>
                <a:cxn ang="0">
                  <a:pos x="10" y="0"/>
                </a:cxn>
                <a:cxn ang="0">
                  <a:pos x="0" y="8"/>
                </a:cxn>
                <a:cxn ang="0">
                  <a:pos x="8" y="16"/>
                </a:cxn>
                <a:cxn ang="0">
                  <a:pos x="16" y="12"/>
                </a:cxn>
                <a:cxn ang="0">
                  <a:pos x="16" y="4"/>
                </a:cxn>
                <a:cxn ang="0">
                  <a:pos x="10" y="0"/>
                </a:cxn>
                <a:cxn ang="0">
                  <a:pos x="10" y="0"/>
                </a:cxn>
              </a:cxnLst>
              <a:rect l="0" t="0" r="r" b="b"/>
              <a:pathLst>
                <a:path w="16" h="16">
                  <a:moveTo>
                    <a:pt x="10" y="0"/>
                  </a:moveTo>
                  <a:lnTo>
                    <a:pt x="0" y="8"/>
                  </a:lnTo>
                  <a:lnTo>
                    <a:pt x="8" y="16"/>
                  </a:lnTo>
                  <a:lnTo>
                    <a:pt x="16" y="12"/>
                  </a:lnTo>
                  <a:lnTo>
                    <a:pt x="16"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3" name="Freeform 405"/>
            <p:cNvSpPr>
              <a:spLocks/>
            </p:cNvSpPr>
            <p:nvPr/>
          </p:nvSpPr>
          <p:spPr bwMode="auto">
            <a:xfrm>
              <a:off x="5608638" y="1395413"/>
              <a:ext cx="66675" cy="69850"/>
            </a:xfrm>
            <a:custGeom>
              <a:avLst/>
              <a:gdLst/>
              <a:ahLst/>
              <a:cxnLst>
                <a:cxn ang="0">
                  <a:pos x="18" y="8"/>
                </a:cxn>
                <a:cxn ang="0">
                  <a:pos x="6" y="10"/>
                </a:cxn>
                <a:cxn ang="0">
                  <a:pos x="0" y="30"/>
                </a:cxn>
                <a:cxn ang="0">
                  <a:pos x="6" y="44"/>
                </a:cxn>
                <a:cxn ang="0">
                  <a:pos x="30" y="42"/>
                </a:cxn>
                <a:cxn ang="0">
                  <a:pos x="26" y="20"/>
                </a:cxn>
                <a:cxn ang="0">
                  <a:pos x="42" y="16"/>
                </a:cxn>
                <a:cxn ang="0">
                  <a:pos x="36" y="0"/>
                </a:cxn>
                <a:cxn ang="0">
                  <a:pos x="18" y="8"/>
                </a:cxn>
                <a:cxn ang="0">
                  <a:pos x="18" y="8"/>
                </a:cxn>
              </a:cxnLst>
              <a:rect l="0" t="0" r="r" b="b"/>
              <a:pathLst>
                <a:path w="42" h="44">
                  <a:moveTo>
                    <a:pt x="18" y="8"/>
                  </a:moveTo>
                  <a:lnTo>
                    <a:pt x="6" y="10"/>
                  </a:lnTo>
                  <a:lnTo>
                    <a:pt x="0" y="30"/>
                  </a:lnTo>
                  <a:lnTo>
                    <a:pt x="6" y="44"/>
                  </a:lnTo>
                  <a:lnTo>
                    <a:pt x="30" y="42"/>
                  </a:lnTo>
                  <a:lnTo>
                    <a:pt x="26" y="20"/>
                  </a:lnTo>
                  <a:lnTo>
                    <a:pt x="42" y="16"/>
                  </a:lnTo>
                  <a:lnTo>
                    <a:pt x="36" y="0"/>
                  </a:lnTo>
                  <a:lnTo>
                    <a:pt x="18" y="8"/>
                  </a:lnTo>
                  <a:lnTo>
                    <a:pt x="1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4" name="Freeform 407"/>
            <p:cNvSpPr>
              <a:spLocks/>
            </p:cNvSpPr>
            <p:nvPr/>
          </p:nvSpPr>
          <p:spPr bwMode="auto">
            <a:xfrm>
              <a:off x="5627688" y="1370013"/>
              <a:ext cx="28575" cy="25400"/>
            </a:xfrm>
            <a:custGeom>
              <a:avLst/>
              <a:gdLst/>
              <a:ahLst/>
              <a:cxnLst>
                <a:cxn ang="0">
                  <a:pos x="12" y="0"/>
                </a:cxn>
                <a:cxn ang="0">
                  <a:pos x="0" y="12"/>
                </a:cxn>
                <a:cxn ang="0">
                  <a:pos x="16" y="16"/>
                </a:cxn>
                <a:cxn ang="0">
                  <a:pos x="18" y="10"/>
                </a:cxn>
                <a:cxn ang="0">
                  <a:pos x="16" y="8"/>
                </a:cxn>
                <a:cxn ang="0">
                  <a:pos x="18" y="4"/>
                </a:cxn>
                <a:cxn ang="0">
                  <a:pos x="12" y="0"/>
                </a:cxn>
                <a:cxn ang="0">
                  <a:pos x="12" y="0"/>
                </a:cxn>
              </a:cxnLst>
              <a:rect l="0" t="0" r="r" b="b"/>
              <a:pathLst>
                <a:path w="18" h="16">
                  <a:moveTo>
                    <a:pt x="12" y="0"/>
                  </a:moveTo>
                  <a:lnTo>
                    <a:pt x="0" y="12"/>
                  </a:lnTo>
                  <a:lnTo>
                    <a:pt x="16" y="16"/>
                  </a:lnTo>
                  <a:lnTo>
                    <a:pt x="18" y="10"/>
                  </a:lnTo>
                  <a:lnTo>
                    <a:pt x="16" y="8"/>
                  </a:lnTo>
                  <a:lnTo>
                    <a:pt x="18"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5" name="Freeform 408"/>
            <p:cNvSpPr>
              <a:spLocks/>
            </p:cNvSpPr>
            <p:nvPr/>
          </p:nvSpPr>
          <p:spPr bwMode="auto">
            <a:xfrm>
              <a:off x="5678488" y="1331913"/>
              <a:ext cx="63500" cy="85725"/>
            </a:xfrm>
            <a:custGeom>
              <a:avLst/>
              <a:gdLst/>
              <a:ahLst/>
              <a:cxnLst>
                <a:cxn ang="0">
                  <a:pos x="14" y="6"/>
                </a:cxn>
                <a:cxn ang="0">
                  <a:pos x="2" y="22"/>
                </a:cxn>
                <a:cxn ang="0">
                  <a:pos x="4" y="28"/>
                </a:cxn>
                <a:cxn ang="0">
                  <a:pos x="0" y="38"/>
                </a:cxn>
                <a:cxn ang="0">
                  <a:pos x="12" y="54"/>
                </a:cxn>
                <a:cxn ang="0">
                  <a:pos x="22" y="34"/>
                </a:cxn>
                <a:cxn ang="0">
                  <a:pos x="40" y="34"/>
                </a:cxn>
                <a:cxn ang="0">
                  <a:pos x="30" y="16"/>
                </a:cxn>
                <a:cxn ang="0">
                  <a:pos x="32" y="10"/>
                </a:cxn>
                <a:cxn ang="0">
                  <a:pos x="32" y="2"/>
                </a:cxn>
                <a:cxn ang="0">
                  <a:pos x="32" y="0"/>
                </a:cxn>
                <a:cxn ang="0">
                  <a:pos x="14" y="6"/>
                </a:cxn>
                <a:cxn ang="0">
                  <a:pos x="14" y="6"/>
                </a:cxn>
              </a:cxnLst>
              <a:rect l="0" t="0" r="r" b="b"/>
              <a:pathLst>
                <a:path w="40" h="54">
                  <a:moveTo>
                    <a:pt x="14" y="6"/>
                  </a:moveTo>
                  <a:lnTo>
                    <a:pt x="2" y="22"/>
                  </a:lnTo>
                  <a:lnTo>
                    <a:pt x="4" y="28"/>
                  </a:lnTo>
                  <a:lnTo>
                    <a:pt x="0" y="38"/>
                  </a:lnTo>
                  <a:lnTo>
                    <a:pt x="12" y="54"/>
                  </a:lnTo>
                  <a:lnTo>
                    <a:pt x="22" y="34"/>
                  </a:lnTo>
                  <a:lnTo>
                    <a:pt x="40" y="34"/>
                  </a:lnTo>
                  <a:lnTo>
                    <a:pt x="30" y="16"/>
                  </a:lnTo>
                  <a:lnTo>
                    <a:pt x="32" y="10"/>
                  </a:lnTo>
                  <a:lnTo>
                    <a:pt x="32" y="2"/>
                  </a:lnTo>
                  <a:lnTo>
                    <a:pt x="32" y="0"/>
                  </a:lnTo>
                  <a:lnTo>
                    <a:pt x="14" y="6"/>
                  </a:lnTo>
                  <a:lnTo>
                    <a:pt x="1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6" name="Freeform 409"/>
            <p:cNvSpPr>
              <a:spLocks/>
            </p:cNvSpPr>
            <p:nvPr/>
          </p:nvSpPr>
          <p:spPr bwMode="auto">
            <a:xfrm>
              <a:off x="5675313" y="1281113"/>
              <a:ext cx="25400" cy="12700"/>
            </a:xfrm>
            <a:custGeom>
              <a:avLst/>
              <a:gdLst/>
              <a:ahLst/>
              <a:cxnLst>
                <a:cxn ang="0">
                  <a:pos x="16" y="0"/>
                </a:cxn>
                <a:cxn ang="0">
                  <a:pos x="16" y="6"/>
                </a:cxn>
                <a:cxn ang="0">
                  <a:pos x="12" y="8"/>
                </a:cxn>
                <a:cxn ang="0">
                  <a:pos x="0" y="0"/>
                </a:cxn>
                <a:cxn ang="0">
                  <a:pos x="16" y="0"/>
                </a:cxn>
                <a:cxn ang="0">
                  <a:pos x="16" y="0"/>
                </a:cxn>
              </a:cxnLst>
              <a:rect l="0" t="0" r="r" b="b"/>
              <a:pathLst>
                <a:path w="16" h="8">
                  <a:moveTo>
                    <a:pt x="16" y="0"/>
                  </a:moveTo>
                  <a:lnTo>
                    <a:pt x="16" y="6"/>
                  </a:lnTo>
                  <a:lnTo>
                    <a:pt x="12" y="8"/>
                  </a:lnTo>
                  <a:lnTo>
                    <a:pt x="0"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7" name="Freeform 410"/>
            <p:cNvSpPr>
              <a:spLocks/>
            </p:cNvSpPr>
            <p:nvPr/>
          </p:nvSpPr>
          <p:spPr bwMode="auto">
            <a:xfrm>
              <a:off x="5580063" y="1268413"/>
              <a:ext cx="22225" cy="22225"/>
            </a:xfrm>
            <a:custGeom>
              <a:avLst/>
              <a:gdLst/>
              <a:ahLst/>
              <a:cxnLst>
                <a:cxn ang="0">
                  <a:pos x="8" y="0"/>
                </a:cxn>
                <a:cxn ang="0">
                  <a:pos x="0" y="2"/>
                </a:cxn>
                <a:cxn ang="0">
                  <a:pos x="0" y="10"/>
                </a:cxn>
                <a:cxn ang="0">
                  <a:pos x="4" y="14"/>
                </a:cxn>
                <a:cxn ang="0">
                  <a:pos x="14" y="4"/>
                </a:cxn>
                <a:cxn ang="0">
                  <a:pos x="8" y="0"/>
                </a:cxn>
                <a:cxn ang="0">
                  <a:pos x="8" y="0"/>
                </a:cxn>
              </a:cxnLst>
              <a:rect l="0" t="0" r="r" b="b"/>
              <a:pathLst>
                <a:path w="14" h="14">
                  <a:moveTo>
                    <a:pt x="8" y="0"/>
                  </a:moveTo>
                  <a:lnTo>
                    <a:pt x="0" y="2"/>
                  </a:lnTo>
                  <a:lnTo>
                    <a:pt x="0" y="10"/>
                  </a:lnTo>
                  <a:lnTo>
                    <a:pt x="4" y="14"/>
                  </a:lnTo>
                  <a:lnTo>
                    <a:pt x="14"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8" name="Freeform 411"/>
            <p:cNvSpPr>
              <a:spLocks/>
            </p:cNvSpPr>
            <p:nvPr/>
          </p:nvSpPr>
          <p:spPr bwMode="auto">
            <a:xfrm>
              <a:off x="5554663" y="1306513"/>
              <a:ext cx="34925" cy="22225"/>
            </a:xfrm>
            <a:custGeom>
              <a:avLst/>
              <a:gdLst/>
              <a:ahLst/>
              <a:cxnLst>
                <a:cxn ang="0">
                  <a:pos x="14" y="0"/>
                </a:cxn>
                <a:cxn ang="0">
                  <a:pos x="0" y="10"/>
                </a:cxn>
                <a:cxn ang="0">
                  <a:pos x="20" y="14"/>
                </a:cxn>
                <a:cxn ang="0">
                  <a:pos x="22" y="10"/>
                </a:cxn>
                <a:cxn ang="0">
                  <a:pos x="14" y="0"/>
                </a:cxn>
                <a:cxn ang="0">
                  <a:pos x="14" y="0"/>
                </a:cxn>
              </a:cxnLst>
              <a:rect l="0" t="0" r="r" b="b"/>
              <a:pathLst>
                <a:path w="22" h="14">
                  <a:moveTo>
                    <a:pt x="14" y="0"/>
                  </a:moveTo>
                  <a:lnTo>
                    <a:pt x="0" y="10"/>
                  </a:lnTo>
                  <a:lnTo>
                    <a:pt x="20" y="14"/>
                  </a:lnTo>
                  <a:lnTo>
                    <a:pt x="22" y="1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9" name="Freeform 412"/>
            <p:cNvSpPr>
              <a:spLocks/>
            </p:cNvSpPr>
            <p:nvPr/>
          </p:nvSpPr>
          <p:spPr bwMode="auto">
            <a:xfrm>
              <a:off x="5529263" y="1328738"/>
              <a:ext cx="47625" cy="31750"/>
            </a:xfrm>
            <a:custGeom>
              <a:avLst/>
              <a:gdLst/>
              <a:ahLst/>
              <a:cxnLst>
                <a:cxn ang="0">
                  <a:pos x="14" y="0"/>
                </a:cxn>
                <a:cxn ang="0">
                  <a:pos x="12" y="0"/>
                </a:cxn>
                <a:cxn ang="0">
                  <a:pos x="14" y="8"/>
                </a:cxn>
                <a:cxn ang="0">
                  <a:pos x="12" y="14"/>
                </a:cxn>
                <a:cxn ang="0">
                  <a:pos x="0" y="10"/>
                </a:cxn>
                <a:cxn ang="0">
                  <a:pos x="4" y="20"/>
                </a:cxn>
                <a:cxn ang="0">
                  <a:pos x="30" y="10"/>
                </a:cxn>
                <a:cxn ang="0">
                  <a:pos x="14" y="0"/>
                </a:cxn>
                <a:cxn ang="0">
                  <a:pos x="14" y="0"/>
                </a:cxn>
              </a:cxnLst>
              <a:rect l="0" t="0" r="r" b="b"/>
              <a:pathLst>
                <a:path w="30" h="20">
                  <a:moveTo>
                    <a:pt x="14" y="0"/>
                  </a:moveTo>
                  <a:lnTo>
                    <a:pt x="12" y="0"/>
                  </a:lnTo>
                  <a:lnTo>
                    <a:pt x="14" y="8"/>
                  </a:lnTo>
                  <a:lnTo>
                    <a:pt x="12" y="14"/>
                  </a:lnTo>
                  <a:lnTo>
                    <a:pt x="0" y="10"/>
                  </a:lnTo>
                  <a:lnTo>
                    <a:pt x="4" y="20"/>
                  </a:lnTo>
                  <a:lnTo>
                    <a:pt x="30" y="1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0" name="Freeform 413"/>
            <p:cNvSpPr>
              <a:spLocks/>
            </p:cNvSpPr>
            <p:nvPr/>
          </p:nvSpPr>
          <p:spPr bwMode="auto">
            <a:xfrm>
              <a:off x="5576888" y="1401763"/>
              <a:ext cx="22225" cy="15875"/>
            </a:xfrm>
            <a:custGeom>
              <a:avLst/>
              <a:gdLst/>
              <a:ahLst/>
              <a:cxnLst>
                <a:cxn ang="0">
                  <a:pos x="12" y="0"/>
                </a:cxn>
                <a:cxn ang="0">
                  <a:pos x="14" y="6"/>
                </a:cxn>
                <a:cxn ang="0">
                  <a:pos x="10" y="10"/>
                </a:cxn>
                <a:cxn ang="0">
                  <a:pos x="0" y="6"/>
                </a:cxn>
                <a:cxn ang="0">
                  <a:pos x="12" y="0"/>
                </a:cxn>
                <a:cxn ang="0">
                  <a:pos x="12" y="0"/>
                </a:cxn>
              </a:cxnLst>
              <a:rect l="0" t="0" r="r" b="b"/>
              <a:pathLst>
                <a:path w="14" h="10">
                  <a:moveTo>
                    <a:pt x="12" y="0"/>
                  </a:moveTo>
                  <a:lnTo>
                    <a:pt x="14" y="6"/>
                  </a:lnTo>
                  <a:lnTo>
                    <a:pt x="10" y="10"/>
                  </a:lnTo>
                  <a:lnTo>
                    <a:pt x="0" y="6"/>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1" name="Freeform 414"/>
            <p:cNvSpPr>
              <a:spLocks/>
            </p:cNvSpPr>
            <p:nvPr/>
          </p:nvSpPr>
          <p:spPr bwMode="auto">
            <a:xfrm>
              <a:off x="5526088" y="1417638"/>
              <a:ext cx="34925" cy="15875"/>
            </a:xfrm>
            <a:custGeom>
              <a:avLst/>
              <a:gdLst/>
              <a:ahLst/>
              <a:cxnLst>
                <a:cxn ang="0">
                  <a:pos x="10" y="0"/>
                </a:cxn>
                <a:cxn ang="0">
                  <a:pos x="0" y="4"/>
                </a:cxn>
                <a:cxn ang="0">
                  <a:pos x="2" y="10"/>
                </a:cxn>
                <a:cxn ang="0">
                  <a:pos x="22" y="8"/>
                </a:cxn>
                <a:cxn ang="0">
                  <a:pos x="10" y="0"/>
                </a:cxn>
                <a:cxn ang="0">
                  <a:pos x="10" y="0"/>
                </a:cxn>
              </a:cxnLst>
              <a:rect l="0" t="0" r="r" b="b"/>
              <a:pathLst>
                <a:path w="22" h="10">
                  <a:moveTo>
                    <a:pt x="10" y="0"/>
                  </a:moveTo>
                  <a:lnTo>
                    <a:pt x="0" y="4"/>
                  </a:lnTo>
                  <a:lnTo>
                    <a:pt x="2" y="10"/>
                  </a:lnTo>
                  <a:lnTo>
                    <a:pt x="22" y="8"/>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2" name="Freeform 415"/>
            <p:cNvSpPr>
              <a:spLocks/>
            </p:cNvSpPr>
            <p:nvPr/>
          </p:nvSpPr>
          <p:spPr bwMode="auto">
            <a:xfrm>
              <a:off x="5497513" y="1398588"/>
              <a:ext cx="38100" cy="22225"/>
            </a:xfrm>
            <a:custGeom>
              <a:avLst/>
              <a:gdLst/>
              <a:ahLst/>
              <a:cxnLst>
                <a:cxn ang="0">
                  <a:pos x="8" y="0"/>
                </a:cxn>
                <a:cxn ang="0">
                  <a:pos x="0" y="2"/>
                </a:cxn>
                <a:cxn ang="0">
                  <a:pos x="8" y="14"/>
                </a:cxn>
                <a:cxn ang="0">
                  <a:pos x="24" y="10"/>
                </a:cxn>
                <a:cxn ang="0">
                  <a:pos x="8" y="0"/>
                </a:cxn>
                <a:cxn ang="0">
                  <a:pos x="8" y="0"/>
                </a:cxn>
              </a:cxnLst>
              <a:rect l="0" t="0" r="r" b="b"/>
              <a:pathLst>
                <a:path w="24" h="14">
                  <a:moveTo>
                    <a:pt x="8" y="0"/>
                  </a:moveTo>
                  <a:lnTo>
                    <a:pt x="0" y="2"/>
                  </a:lnTo>
                  <a:lnTo>
                    <a:pt x="8" y="14"/>
                  </a:lnTo>
                  <a:lnTo>
                    <a:pt x="24" y="1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3" name="Freeform 416"/>
            <p:cNvSpPr>
              <a:spLocks/>
            </p:cNvSpPr>
            <p:nvPr/>
          </p:nvSpPr>
          <p:spPr bwMode="auto">
            <a:xfrm>
              <a:off x="5503863" y="1373188"/>
              <a:ext cx="69850" cy="53975"/>
            </a:xfrm>
            <a:custGeom>
              <a:avLst/>
              <a:gdLst/>
              <a:ahLst/>
              <a:cxnLst>
                <a:cxn ang="0">
                  <a:pos x="20" y="8"/>
                </a:cxn>
                <a:cxn ang="0">
                  <a:pos x="4" y="0"/>
                </a:cxn>
                <a:cxn ang="0">
                  <a:pos x="0" y="8"/>
                </a:cxn>
                <a:cxn ang="0">
                  <a:pos x="6" y="12"/>
                </a:cxn>
                <a:cxn ang="0">
                  <a:pos x="32" y="24"/>
                </a:cxn>
                <a:cxn ang="0">
                  <a:pos x="36" y="34"/>
                </a:cxn>
                <a:cxn ang="0">
                  <a:pos x="44" y="26"/>
                </a:cxn>
                <a:cxn ang="0">
                  <a:pos x="20" y="8"/>
                </a:cxn>
                <a:cxn ang="0">
                  <a:pos x="20" y="8"/>
                </a:cxn>
              </a:cxnLst>
              <a:rect l="0" t="0" r="r" b="b"/>
              <a:pathLst>
                <a:path w="44" h="34">
                  <a:moveTo>
                    <a:pt x="20" y="8"/>
                  </a:moveTo>
                  <a:lnTo>
                    <a:pt x="4" y="0"/>
                  </a:lnTo>
                  <a:lnTo>
                    <a:pt x="0" y="8"/>
                  </a:lnTo>
                  <a:lnTo>
                    <a:pt x="6" y="12"/>
                  </a:lnTo>
                  <a:lnTo>
                    <a:pt x="32" y="24"/>
                  </a:lnTo>
                  <a:lnTo>
                    <a:pt x="36" y="34"/>
                  </a:lnTo>
                  <a:lnTo>
                    <a:pt x="44" y="26"/>
                  </a:lnTo>
                  <a:lnTo>
                    <a:pt x="20" y="8"/>
                  </a:lnTo>
                  <a:lnTo>
                    <a:pt x="2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4" name="Freeform 417"/>
            <p:cNvSpPr>
              <a:spLocks/>
            </p:cNvSpPr>
            <p:nvPr/>
          </p:nvSpPr>
          <p:spPr bwMode="auto">
            <a:xfrm>
              <a:off x="5541963" y="1373188"/>
              <a:ext cx="41275" cy="31750"/>
            </a:xfrm>
            <a:custGeom>
              <a:avLst/>
              <a:gdLst/>
              <a:ahLst/>
              <a:cxnLst>
                <a:cxn ang="0">
                  <a:pos x="10" y="0"/>
                </a:cxn>
                <a:cxn ang="0">
                  <a:pos x="0" y="0"/>
                </a:cxn>
                <a:cxn ang="0">
                  <a:pos x="16" y="20"/>
                </a:cxn>
                <a:cxn ang="0">
                  <a:pos x="26" y="16"/>
                </a:cxn>
                <a:cxn ang="0">
                  <a:pos x="10" y="0"/>
                </a:cxn>
                <a:cxn ang="0">
                  <a:pos x="10" y="0"/>
                </a:cxn>
              </a:cxnLst>
              <a:rect l="0" t="0" r="r" b="b"/>
              <a:pathLst>
                <a:path w="26" h="20">
                  <a:moveTo>
                    <a:pt x="10" y="0"/>
                  </a:moveTo>
                  <a:lnTo>
                    <a:pt x="0" y="0"/>
                  </a:lnTo>
                  <a:lnTo>
                    <a:pt x="16" y="20"/>
                  </a:lnTo>
                  <a:lnTo>
                    <a:pt x="26" y="1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5" name="Freeform 418"/>
            <p:cNvSpPr>
              <a:spLocks/>
            </p:cNvSpPr>
            <p:nvPr/>
          </p:nvSpPr>
          <p:spPr bwMode="auto">
            <a:xfrm>
              <a:off x="5373688" y="2392363"/>
              <a:ext cx="44450" cy="50800"/>
            </a:xfrm>
            <a:custGeom>
              <a:avLst/>
              <a:gdLst/>
              <a:ahLst/>
              <a:cxnLst>
                <a:cxn ang="0">
                  <a:pos x="6" y="2"/>
                </a:cxn>
                <a:cxn ang="0">
                  <a:pos x="14" y="0"/>
                </a:cxn>
                <a:cxn ang="0">
                  <a:pos x="24" y="14"/>
                </a:cxn>
                <a:cxn ang="0">
                  <a:pos x="26" y="10"/>
                </a:cxn>
                <a:cxn ang="0">
                  <a:pos x="28" y="16"/>
                </a:cxn>
                <a:cxn ang="0">
                  <a:pos x="28" y="20"/>
                </a:cxn>
                <a:cxn ang="0">
                  <a:pos x="26" y="16"/>
                </a:cxn>
                <a:cxn ang="0">
                  <a:pos x="18" y="26"/>
                </a:cxn>
                <a:cxn ang="0">
                  <a:pos x="12" y="30"/>
                </a:cxn>
                <a:cxn ang="0">
                  <a:pos x="6" y="32"/>
                </a:cxn>
                <a:cxn ang="0">
                  <a:pos x="2" y="26"/>
                </a:cxn>
                <a:cxn ang="0">
                  <a:pos x="2" y="32"/>
                </a:cxn>
                <a:cxn ang="0">
                  <a:pos x="0" y="26"/>
                </a:cxn>
                <a:cxn ang="0">
                  <a:pos x="0" y="14"/>
                </a:cxn>
                <a:cxn ang="0">
                  <a:pos x="6" y="2"/>
                </a:cxn>
                <a:cxn ang="0">
                  <a:pos x="6" y="2"/>
                </a:cxn>
              </a:cxnLst>
              <a:rect l="0" t="0" r="r" b="b"/>
              <a:pathLst>
                <a:path w="28" h="32">
                  <a:moveTo>
                    <a:pt x="6" y="2"/>
                  </a:moveTo>
                  <a:lnTo>
                    <a:pt x="14" y="0"/>
                  </a:lnTo>
                  <a:lnTo>
                    <a:pt x="24" y="14"/>
                  </a:lnTo>
                  <a:lnTo>
                    <a:pt x="26" y="10"/>
                  </a:lnTo>
                  <a:lnTo>
                    <a:pt x="28" y="16"/>
                  </a:lnTo>
                  <a:lnTo>
                    <a:pt x="28" y="20"/>
                  </a:lnTo>
                  <a:lnTo>
                    <a:pt x="26" y="16"/>
                  </a:lnTo>
                  <a:lnTo>
                    <a:pt x="18" y="26"/>
                  </a:lnTo>
                  <a:lnTo>
                    <a:pt x="12" y="30"/>
                  </a:lnTo>
                  <a:lnTo>
                    <a:pt x="6" y="32"/>
                  </a:lnTo>
                  <a:lnTo>
                    <a:pt x="2" y="26"/>
                  </a:lnTo>
                  <a:lnTo>
                    <a:pt x="2" y="32"/>
                  </a:lnTo>
                  <a:lnTo>
                    <a:pt x="0" y="26"/>
                  </a:lnTo>
                  <a:lnTo>
                    <a:pt x="0" y="14"/>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6" name="Freeform 419"/>
            <p:cNvSpPr>
              <a:spLocks/>
            </p:cNvSpPr>
            <p:nvPr/>
          </p:nvSpPr>
          <p:spPr bwMode="auto">
            <a:xfrm>
              <a:off x="5443538" y="2135188"/>
              <a:ext cx="130175" cy="196850"/>
            </a:xfrm>
            <a:custGeom>
              <a:avLst/>
              <a:gdLst/>
              <a:ahLst/>
              <a:cxnLst>
                <a:cxn ang="0">
                  <a:pos x="30" y="4"/>
                </a:cxn>
                <a:cxn ang="0">
                  <a:pos x="48" y="0"/>
                </a:cxn>
                <a:cxn ang="0">
                  <a:pos x="68" y="10"/>
                </a:cxn>
                <a:cxn ang="0">
                  <a:pos x="60" y="16"/>
                </a:cxn>
                <a:cxn ang="0">
                  <a:pos x="66" y="18"/>
                </a:cxn>
                <a:cxn ang="0">
                  <a:pos x="64" y="20"/>
                </a:cxn>
                <a:cxn ang="0">
                  <a:pos x="64" y="24"/>
                </a:cxn>
                <a:cxn ang="0">
                  <a:pos x="54" y="30"/>
                </a:cxn>
                <a:cxn ang="0">
                  <a:pos x="60" y="32"/>
                </a:cxn>
                <a:cxn ang="0">
                  <a:pos x="54" y="42"/>
                </a:cxn>
                <a:cxn ang="0">
                  <a:pos x="54" y="54"/>
                </a:cxn>
                <a:cxn ang="0">
                  <a:pos x="54" y="64"/>
                </a:cxn>
                <a:cxn ang="0">
                  <a:pos x="56" y="80"/>
                </a:cxn>
                <a:cxn ang="0">
                  <a:pos x="62" y="96"/>
                </a:cxn>
                <a:cxn ang="0">
                  <a:pos x="82" y="116"/>
                </a:cxn>
                <a:cxn ang="0">
                  <a:pos x="78" y="122"/>
                </a:cxn>
                <a:cxn ang="0">
                  <a:pos x="76" y="124"/>
                </a:cxn>
                <a:cxn ang="0">
                  <a:pos x="68" y="118"/>
                </a:cxn>
                <a:cxn ang="0">
                  <a:pos x="70" y="114"/>
                </a:cxn>
                <a:cxn ang="0">
                  <a:pos x="64" y="118"/>
                </a:cxn>
                <a:cxn ang="0">
                  <a:pos x="68" y="122"/>
                </a:cxn>
                <a:cxn ang="0">
                  <a:pos x="54" y="116"/>
                </a:cxn>
                <a:cxn ang="0">
                  <a:pos x="50" y="122"/>
                </a:cxn>
                <a:cxn ang="0">
                  <a:pos x="44" y="114"/>
                </a:cxn>
                <a:cxn ang="0">
                  <a:pos x="32" y="112"/>
                </a:cxn>
                <a:cxn ang="0">
                  <a:pos x="30" y="104"/>
                </a:cxn>
                <a:cxn ang="0">
                  <a:pos x="38" y="100"/>
                </a:cxn>
                <a:cxn ang="0">
                  <a:pos x="28" y="94"/>
                </a:cxn>
                <a:cxn ang="0">
                  <a:pos x="34" y="84"/>
                </a:cxn>
                <a:cxn ang="0">
                  <a:pos x="26" y="92"/>
                </a:cxn>
                <a:cxn ang="0">
                  <a:pos x="26" y="82"/>
                </a:cxn>
                <a:cxn ang="0">
                  <a:pos x="18" y="86"/>
                </a:cxn>
                <a:cxn ang="0">
                  <a:pos x="18" y="80"/>
                </a:cxn>
                <a:cxn ang="0">
                  <a:pos x="16" y="78"/>
                </a:cxn>
                <a:cxn ang="0">
                  <a:pos x="14" y="84"/>
                </a:cxn>
                <a:cxn ang="0">
                  <a:pos x="12" y="80"/>
                </a:cxn>
                <a:cxn ang="0">
                  <a:pos x="8" y="84"/>
                </a:cxn>
                <a:cxn ang="0">
                  <a:pos x="2" y="80"/>
                </a:cxn>
                <a:cxn ang="0">
                  <a:pos x="0" y="72"/>
                </a:cxn>
                <a:cxn ang="0">
                  <a:pos x="2" y="60"/>
                </a:cxn>
                <a:cxn ang="0">
                  <a:pos x="10" y="56"/>
                </a:cxn>
                <a:cxn ang="0">
                  <a:pos x="12" y="60"/>
                </a:cxn>
                <a:cxn ang="0">
                  <a:pos x="14" y="50"/>
                </a:cxn>
                <a:cxn ang="0">
                  <a:pos x="16" y="50"/>
                </a:cxn>
                <a:cxn ang="0">
                  <a:pos x="16" y="46"/>
                </a:cxn>
                <a:cxn ang="0">
                  <a:pos x="22" y="36"/>
                </a:cxn>
                <a:cxn ang="0">
                  <a:pos x="18" y="38"/>
                </a:cxn>
                <a:cxn ang="0">
                  <a:pos x="18" y="36"/>
                </a:cxn>
                <a:cxn ang="0">
                  <a:pos x="18" y="34"/>
                </a:cxn>
                <a:cxn ang="0">
                  <a:pos x="12" y="30"/>
                </a:cxn>
                <a:cxn ang="0">
                  <a:pos x="14" y="26"/>
                </a:cxn>
                <a:cxn ang="0">
                  <a:pos x="26" y="20"/>
                </a:cxn>
                <a:cxn ang="0">
                  <a:pos x="22" y="20"/>
                </a:cxn>
                <a:cxn ang="0">
                  <a:pos x="24" y="18"/>
                </a:cxn>
                <a:cxn ang="0">
                  <a:pos x="22" y="12"/>
                </a:cxn>
                <a:cxn ang="0">
                  <a:pos x="30" y="4"/>
                </a:cxn>
                <a:cxn ang="0">
                  <a:pos x="30" y="4"/>
                </a:cxn>
              </a:cxnLst>
              <a:rect l="0" t="0" r="r" b="b"/>
              <a:pathLst>
                <a:path w="82" h="124">
                  <a:moveTo>
                    <a:pt x="30" y="4"/>
                  </a:moveTo>
                  <a:lnTo>
                    <a:pt x="48" y="0"/>
                  </a:lnTo>
                  <a:lnTo>
                    <a:pt x="68" y="10"/>
                  </a:lnTo>
                  <a:lnTo>
                    <a:pt x="60" y="16"/>
                  </a:lnTo>
                  <a:lnTo>
                    <a:pt x="66" y="18"/>
                  </a:lnTo>
                  <a:lnTo>
                    <a:pt x="64" y="20"/>
                  </a:lnTo>
                  <a:lnTo>
                    <a:pt x="64" y="24"/>
                  </a:lnTo>
                  <a:lnTo>
                    <a:pt x="54" y="30"/>
                  </a:lnTo>
                  <a:lnTo>
                    <a:pt x="60" y="32"/>
                  </a:lnTo>
                  <a:lnTo>
                    <a:pt x="54" y="42"/>
                  </a:lnTo>
                  <a:lnTo>
                    <a:pt x="54" y="54"/>
                  </a:lnTo>
                  <a:lnTo>
                    <a:pt x="54" y="64"/>
                  </a:lnTo>
                  <a:lnTo>
                    <a:pt x="56" y="80"/>
                  </a:lnTo>
                  <a:lnTo>
                    <a:pt x="62" y="96"/>
                  </a:lnTo>
                  <a:lnTo>
                    <a:pt x="82" y="116"/>
                  </a:lnTo>
                  <a:lnTo>
                    <a:pt x="78" y="122"/>
                  </a:lnTo>
                  <a:lnTo>
                    <a:pt x="76" y="124"/>
                  </a:lnTo>
                  <a:lnTo>
                    <a:pt x="68" y="118"/>
                  </a:lnTo>
                  <a:lnTo>
                    <a:pt x="70" y="114"/>
                  </a:lnTo>
                  <a:lnTo>
                    <a:pt x="64" y="118"/>
                  </a:lnTo>
                  <a:lnTo>
                    <a:pt x="68" y="122"/>
                  </a:lnTo>
                  <a:lnTo>
                    <a:pt x="54" y="116"/>
                  </a:lnTo>
                  <a:lnTo>
                    <a:pt x="50" y="122"/>
                  </a:lnTo>
                  <a:lnTo>
                    <a:pt x="44" y="114"/>
                  </a:lnTo>
                  <a:lnTo>
                    <a:pt x="32" y="112"/>
                  </a:lnTo>
                  <a:lnTo>
                    <a:pt x="30" y="104"/>
                  </a:lnTo>
                  <a:lnTo>
                    <a:pt x="38" y="100"/>
                  </a:lnTo>
                  <a:lnTo>
                    <a:pt x="28" y="94"/>
                  </a:lnTo>
                  <a:lnTo>
                    <a:pt x="34" y="84"/>
                  </a:lnTo>
                  <a:lnTo>
                    <a:pt x="26" y="92"/>
                  </a:lnTo>
                  <a:lnTo>
                    <a:pt x="26" y="82"/>
                  </a:lnTo>
                  <a:lnTo>
                    <a:pt x="18" y="86"/>
                  </a:lnTo>
                  <a:lnTo>
                    <a:pt x="18" y="80"/>
                  </a:lnTo>
                  <a:lnTo>
                    <a:pt x="16" y="78"/>
                  </a:lnTo>
                  <a:lnTo>
                    <a:pt x="14" y="84"/>
                  </a:lnTo>
                  <a:lnTo>
                    <a:pt x="12" y="80"/>
                  </a:lnTo>
                  <a:lnTo>
                    <a:pt x="8" y="84"/>
                  </a:lnTo>
                  <a:lnTo>
                    <a:pt x="2" y="80"/>
                  </a:lnTo>
                  <a:lnTo>
                    <a:pt x="0" y="72"/>
                  </a:lnTo>
                  <a:lnTo>
                    <a:pt x="2" y="60"/>
                  </a:lnTo>
                  <a:lnTo>
                    <a:pt x="10" y="56"/>
                  </a:lnTo>
                  <a:lnTo>
                    <a:pt x="12" y="60"/>
                  </a:lnTo>
                  <a:lnTo>
                    <a:pt x="14" y="50"/>
                  </a:lnTo>
                  <a:lnTo>
                    <a:pt x="16" y="50"/>
                  </a:lnTo>
                  <a:lnTo>
                    <a:pt x="16" y="46"/>
                  </a:lnTo>
                  <a:lnTo>
                    <a:pt x="22" y="36"/>
                  </a:lnTo>
                  <a:lnTo>
                    <a:pt x="18" y="38"/>
                  </a:lnTo>
                  <a:lnTo>
                    <a:pt x="18" y="36"/>
                  </a:lnTo>
                  <a:lnTo>
                    <a:pt x="18" y="34"/>
                  </a:lnTo>
                  <a:lnTo>
                    <a:pt x="12" y="30"/>
                  </a:lnTo>
                  <a:lnTo>
                    <a:pt x="14" y="26"/>
                  </a:lnTo>
                  <a:lnTo>
                    <a:pt x="26" y="20"/>
                  </a:lnTo>
                  <a:lnTo>
                    <a:pt x="22" y="20"/>
                  </a:lnTo>
                  <a:lnTo>
                    <a:pt x="24" y="18"/>
                  </a:lnTo>
                  <a:lnTo>
                    <a:pt x="22" y="12"/>
                  </a:lnTo>
                  <a:lnTo>
                    <a:pt x="30" y="4"/>
                  </a:lnTo>
                  <a:lnTo>
                    <a:pt x="3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7" name="Freeform 420"/>
            <p:cNvSpPr>
              <a:spLocks/>
            </p:cNvSpPr>
            <p:nvPr/>
          </p:nvSpPr>
          <p:spPr bwMode="auto">
            <a:xfrm>
              <a:off x="5491163" y="1836738"/>
              <a:ext cx="327025" cy="307975"/>
            </a:xfrm>
            <a:custGeom>
              <a:avLst/>
              <a:gdLst/>
              <a:ahLst/>
              <a:cxnLst>
                <a:cxn ang="0">
                  <a:pos x="14" y="160"/>
                </a:cxn>
                <a:cxn ang="0">
                  <a:pos x="14" y="156"/>
                </a:cxn>
                <a:cxn ang="0">
                  <a:pos x="18" y="148"/>
                </a:cxn>
                <a:cxn ang="0">
                  <a:pos x="20" y="140"/>
                </a:cxn>
                <a:cxn ang="0">
                  <a:pos x="24" y="134"/>
                </a:cxn>
                <a:cxn ang="0">
                  <a:pos x="26" y="122"/>
                </a:cxn>
                <a:cxn ang="0">
                  <a:pos x="24" y="112"/>
                </a:cxn>
                <a:cxn ang="0">
                  <a:pos x="26" y="100"/>
                </a:cxn>
                <a:cxn ang="0">
                  <a:pos x="36" y="102"/>
                </a:cxn>
                <a:cxn ang="0">
                  <a:pos x="50" y="94"/>
                </a:cxn>
                <a:cxn ang="0">
                  <a:pos x="54" y="82"/>
                </a:cxn>
                <a:cxn ang="0">
                  <a:pos x="66" y="74"/>
                </a:cxn>
                <a:cxn ang="0">
                  <a:pos x="90" y="48"/>
                </a:cxn>
                <a:cxn ang="0">
                  <a:pos x="90" y="56"/>
                </a:cxn>
                <a:cxn ang="0">
                  <a:pos x="100" y="48"/>
                </a:cxn>
                <a:cxn ang="0">
                  <a:pos x="100" y="40"/>
                </a:cxn>
                <a:cxn ang="0">
                  <a:pos x="114" y="40"/>
                </a:cxn>
                <a:cxn ang="0">
                  <a:pos x="118" y="46"/>
                </a:cxn>
                <a:cxn ang="0">
                  <a:pos x="160" y="26"/>
                </a:cxn>
                <a:cxn ang="0">
                  <a:pos x="162" y="16"/>
                </a:cxn>
                <a:cxn ang="0">
                  <a:pos x="182" y="0"/>
                </a:cxn>
                <a:cxn ang="0">
                  <a:pos x="202" y="8"/>
                </a:cxn>
                <a:cxn ang="0">
                  <a:pos x="202" y="26"/>
                </a:cxn>
                <a:cxn ang="0">
                  <a:pos x="194" y="42"/>
                </a:cxn>
                <a:cxn ang="0">
                  <a:pos x="190" y="44"/>
                </a:cxn>
                <a:cxn ang="0">
                  <a:pos x="158" y="60"/>
                </a:cxn>
                <a:cxn ang="0">
                  <a:pos x="132" y="70"/>
                </a:cxn>
                <a:cxn ang="0">
                  <a:pos x="114" y="88"/>
                </a:cxn>
                <a:cxn ang="0">
                  <a:pos x="90" y="104"/>
                </a:cxn>
                <a:cxn ang="0">
                  <a:pos x="94" y="114"/>
                </a:cxn>
                <a:cxn ang="0">
                  <a:pos x="86" y="124"/>
                </a:cxn>
                <a:cxn ang="0">
                  <a:pos x="82" y="132"/>
                </a:cxn>
                <a:cxn ang="0">
                  <a:pos x="74" y="134"/>
                </a:cxn>
                <a:cxn ang="0">
                  <a:pos x="72" y="138"/>
                </a:cxn>
                <a:cxn ang="0">
                  <a:pos x="60" y="132"/>
                </a:cxn>
                <a:cxn ang="0">
                  <a:pos x="64" y="150"/>
                </a:cxn>
                <a:cxn ang="0">
                  <a:pos x="64" y="154"/>
                </a:cxn>
                <a:cxn ang="0">
                  <a:pos x="62" y="158"/>
                </a:cxn>
                <a:cxn ang="0">
                  <a:pos x="52" y="146"/>
                </a:cxn>
                <a:cxn ang="0">
                  <a:pos x="50" y="154"/>
                </a:cxn>
                <a:cxn ang="0">
                  <a:pos x="56" y="162"/>
                </a:cxn>
                <a:cxn ang="0">
                  <a:pos x="54" y="170"/>
                </a:cxn>
                <a:cxn ang="0">
                  <a:pos x="50" y="176"/>
                </a:cxn>
                <a:cxn ang="0">
                  <a:pos x="42" y="174"/>
                </a:cxn>
                <a:cxn ang="0">
                  <a:pos x="40" y="194"/>
                </a:cxn>
                <a:cxn ang="0">
                  <a:pos x="6" y="190"/>
                </a:cxn>
                <a:cxn ang="0">
                  <a:pos x="8" y="184"/>
                </a:cxn>
                <a:cxn ang="0">
                  <a:pos x="18" y="174"/>
                </a:cxn>
                <a:cxn ang="0">
                  <a:pos x="0" y="168"/>
                </a:cxn>
              </a:cxnLst>
              <a:rect l="0" t="0" r="r" b="b"/>
              <a:pathLst>
                <a:path w="206" h="194">
                  <a:moveTo>
                    <a:pt x="0" y="168"/>
                  </a:moveTo>
                  <a:lnTo>
                    <a:pt x="14" y="160"/>
                  </a:lnTo>
                  <a:lnTo>
                    <a:pt x="12" y="160"/>
                  </a:lnTo>
                  <a:lnTo>
                    <a:pt x="14" y="156"/>
                  </a:lnTo>
                  <a:lnTo>
                    <a:pt x="18" y="152"/>
                  </a:lnTo>
                  <a:lnTo>
                    <a:pt x="18" y="148"/>
                  </a:lnTo>
                  <a:lnTo>
                    <a:pt x="26" y="144"/>
                  </a:lnTo>
                  <a:lnTo>
                    <a:pt x="20" y="140"/>
                  </a:lnTo>
                  <a:lnTo>
                    <a:pt x="30" y="138"/>
                  </a:lnTo>
                  <a:lnTo>
                    <a:pt x="24" y="134"/>
                  </a:lnTo>
                  <a:lnTo>
                    <a:pt x="24" y="126"/>
                  </a:lnTo>
                  <a:lnTo>
                    <a:pt x="26" y="122"/>
                  </a:lnTo>
                  <a:lnTo>
                    <a:pt x="30" y="112"/>
                  </a:lnTo>
                  <a:lnTo>
                    <a:pt x="24" y="112"/>
                  </a:lnTo>
                  <a:lnTo>
                    <a:pt x="24" y="106"/>
                  </a:lnTo>
                  <a:lnTo>
                    <a:pt x="26" y="100"/>
                  </a:lnTo>
                  <a:lnTo>
                    <a:pt x="32" y="106"/>
                  </a:lnTo>
                  <a:lnTo>
                    <a:pt x="36" y="102"/>
                  </a:lnTo>
                  <a:lnTo>
                    <a:pt x="40" y="94"/>
                  </a:lnTo>
                  <a:lnTo>
                    <a:pt x="50" y="94"/>
                  </a:lnTo>
                  <a:lnTo>
                    <a:pt x="56" y="88"/>
                  </a:lnTo>
                  <a:lnTo>
                    <a:pt x="54" y="82"/>
                  </a:lnTo>
                  <a:lnTo>
                    <a:pt x="56" y="78"/>
                  </a:lnTo>
                  <a:lnTo>
                    <a:pt x="66" y="74"/>
                  </a:lnTo>
                  <a:lnTo>
                    <a:pt x="68" y="66"/>
                  </a:lnTo>
                  <a:lnTo>
                    <a:pt x="90" y="48"/>
                  </a:lnTo>
                  <a:lnTo>
                    <a:pt x="94" y="48"/>
                  </a:lnTo>
                  <a:lnTo>
                    <a:pt x="90" y="56"/>
                  </a:lnTo>
                  <a:lnTo>
                    <a:pt x="98" y="52"/>
                  </a:lnTo>
                  <a:lnTo>
                    <a:pt x="100" y="48"/>
                  </a:lnTo>
                  <a:lnTo>
                    <a:pt x="96" y="44"/>
                  </a:lnTo>
                  <a:lnTo>
                    <a:pt x="100" y="40"/>
                  </a:lnTo>
                  <a:lnTo>
                    <a:pt x="98" y="38"/>
                  </a:lnTo>
                  <a:lnTo>
                    <a:pt x="114" y="40"/>
                  </a:lnTo>
                  <a:lnTo>
                    <a:pt x="114" y="46"/>
                  </a:lnTo>
                  <a:lnTo>
                    <a:pt x="118" y="46"/>
                  </a:lnTo>
                  <a:lnTo>
                    <a:pt x="142" y="38"/>
                  </a:lnTo>
                  <a:lnTo>
                    <a:pt x="160" y="26"/>
                  </a:lnTo>
                  <a:lnTo>
                    <a:pt x="162" y="24"/>
                  </a:lnTo>
                  <a:lnTo>
                    <a:pt x="162" y="16"/>
                  </a:lnTo>
                  <a:lnTo>
                    <a:pt x="162" y="14"/>
                  </a:lnTo>
                  <a:lnTo>
                    <a:pt x="182" y="0"/>
                  </a:lnTo>
                  <a:lnTo>
                    <a:pt x="198" y="2"/>
                  </a:lnTo>
                  <a:lnTo>
                    <a:pt x="202" y="8"/>
                  </a:lnTo>
                  <a:lnTo>
                    <a:pt x="206" y="18"/>
                  </a:lnTo>
                  <a:lnTo>
                    <a:pt x="202" y="26"/>
                  </a:lnTo>
                  <a:lnTo>
                    <a:pt x="206" y="28"/>
                  </a:lnTo>
                  <a:lnTo>
                    <a:pt x="194" y="42"/>
                  </a:lnTo>
                  <a:lnTo>
                    <a:pt x="196" y="46"/>
                  </a:lnTo>
                  <a:lnTo>
                    <a:pt x="190" y="44"/>
                  </a:lnTo>
                  <a:lnTo>
                    <a:pt x="178" y="54"/>
                  </a:lnTo>
                  <a:lnTo>
                    <a:pt x="158" y="60"/>
                  </a:lnTo>
                  <a:lnTo>
                    <a:pt x="136" y="76"/>
                  </a:lnTo>
                  <a:lnTo>
                    <a:pt x="132" y="70"/>
                  </a:lnTo>
                  <a:lnTo>
                    <a:pt x="130" y="78"/>
                  </a:lnTo>
                  <a:lnTo>
                    <a:pt x="114" y="88"/>
                  </a:lnTo>
                  <a:lnTo>
                    <a:pt x="102" y="104"/>
                  </a:lnTo>
                  <a:lnTo>
                    <a:pt x="90" y="104"/>
                  </a:lnTo>
                  <a:lnTo>
                    <a:pt x="90" y="108"/>
                  </a:lnTo>
                  <a:lnTo>
                    <a:pt x="94" y="114"/>
                  </a:lnTo>
                  <a:lnTo>
                    <a:pt x="88" y="120"/>
                  </a:lnTo>
                  <a:lnTo>
                    <a:pt x="86" y="124"/>
                  </a:lnTo>
                  <a:lnTo>
                    <a:pt x="76" y="122"/>
                  </a:lnTo>
                  <a:lnTo>
                    <a:pt x="82" y="132"/>
                  </a:lnTo>
                  <a:lnTo>
                    <a:pt x="72" y="126"/>
                  </a:lnTo>
                  <a:lnTo>
                    <a:pt x="74" y="134"/>
                  </a:lnTo>
                  <a:lnTo>
                    <a:pt x="72" y="132"/>
                  </a:lnTo>
                  <a:lnTo>
                    <a:pt x="72" y="138"/>
                  </a:lnTo>
                  <a:lnTo>
                    <a:pt x="68" y="140"/>
                  </a:lnTo>
                  <a:lnTo>
                    <a:pt x="60" y="132"/>
                  </a:lnTo>
                  <a:lnTo>
                    <a:pt x="68" y="148"/>
                  </a:lnTo>
                  <a:lnTo>
                    <a:pt x="64" y="150"/>
                  </a:lnTo>
                  <a:lnTo>
                    <a:pt x="64" y="154"/>
                  </a:lnTo>
                  <a:lnTo>
                    <a:pt x="64" y="154"/>
                  </a:lnTo>
                  <a:lnTo>
                    <a:pt x="60" y="152"/>
                  </a:lnTo>
                  <a:lnTo>
                    <a:pt x="62" y="158"/>
                  </a:lnTo>
                  <a:lnTo>
                    <a:pt x="60" y="160"/>
                  </a:lnTo>
                  <a:lnTo>
                    <a:pt x="52" y="146"/>
                  </a:lnTo>
                  <a:lnTo>
                    <a:pt x="50" y="152"/>
                  </a:lnTo>
                  <a:lnTo>
                    <a:pt x="50" y="154"/>
                  </a:lnTo>
                  <a:lnTo>
                    <a:pt x="48" y="156"/>
                  </a:lnTo>
                  <a:lnTo>
                    <a:pt x="56" y="162"/>
                  </a:lnTo>
                  <a:lnTo>
                    <a:pt x="54" y="164"/>
                  </a:lnTo>
                  <a:lnTo>
                    <a:pt x="54" y="170"/>
                  </a:lnTo>
                  <a:lnTo>
                    <a:pt x="46" y="168"/>
                  </a:lnTo>
                  <a:lnTo>
                    <a:pt x="50" y="176"/>
                  </a:lnTo>
                  <a:lnTo>
                    <a:pt x="48" y="180"/>
                  </a:lnTo>
                  <a:lnTo>
                    <a:pt x="42" y="174"/>
                  </a:lnTo>
                  <a:lnTo>
                    <a:pt x="46" y="186"/>
                  </a:lnTo>
                  <a:lnTo>
                    <a:pt x="40" y="194"/>
                  </a:lnTo>
                  <a:lnTo>
                    <a:pt x="20" y="186"/>
                  </a:lnTo>
                  <a:lnTo>
                    <a:pt x="6" y="190"/>
                  </a:lnTo>
                  <a:lnTo>
                    <a:pt x="10" y="184"/>
                  </a:lnTo>
                  <a:lnTo>
                    <a:pt x="8" y="184"/>
                  </a:lnTo>
                  <a:lnTo>
                    <a:pt x="8" y="180"/>
                  </a:lnTo>
                  <a:lnTo>
                    <a:pt x="18" y="174"/>
                  </a:lnTo>
                  <a:lnTo>
                    <a:pt x="4" y="176"/>
                  </a:lnTo>
                  <a:lnTo>
                    <a:pt x="0" y="168"/>
                  </a:lnTo>
                  <a:lnTo>
                    <a:pt x="0" y="1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8" name="Freeform 421"/>
            <p:cNvSpPr>
              <a:spLocks/>
            </p:cNvSpPr>
            <p:nvPr/>
          </p:nvSpPr>
          <p:spPr bwMode="auto">
            <a:xfrm>
              <a:off x="5462588" y="2278063"/>
              <a:ext cx="19050" cy="28575"/>
            </a:xfrm>
            <a:custGeom>
              <a:avLst/>
              <a:gdLst/>
              <a:ahLst/>
              <a:cxnLst>
                <a:cxn ang="0">
                  <a:pos x="0" y="2"/>
                </a:cxn>
                <a:cxn ang="0">
                  <a:pos x="8" y="0"/>
                </a:cxn>
                <a:cxn ang="0">
                  <a:pos x="10" y="6"/>
                </a:cxn>
                <a:cxn ang="0">
                  <a:pos x="12" y="18"/>
                </a:cxn>
                <a:cxn ang="0">
                  <a:pos x="6" y="6"/>
                </a:cxn>
                <a:cxn ang="0">
                  <a:pos x="0" y="2"/>
                </a:cxn>
                <a:cxn ang="0">
                  <a:pos x="0" y="2"/>
                </a:cxn>
              </a:cxnLst>
              <a:rect l="0" t="0" r="r" b="b"/>
              <a:pathLst>
                <a:path w="12" h="18">
                  <a:moveTo>
                    <a:pt x="0" y="2"/>
                  </a:moveTo>
                  <a:lnTo>
                    <a:pt x="8" y="0"/>
                  </a:lnTo>
                  <a:lnTo>
                    <a:pt x="10" y="6"/>
                  </a:lnTo>
                  <a:lnTo>
                    <a:pt x="12" y="18"/>
                  </a:lnTo>
                  <a:lnTo>
                    <a:pt x="6"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9" name="Freeform 422"/>
            <p:cNvSpPr>
              <a:spLocks/>
            </p:cNvSpPr>
            <p:nvPr/>
          </p:nvSpPr>
          <p:spPr bwMode="auto">
            <a:xfrm>
              <a:off x="5592763" y="2335213"/>
              <a:ext cx="44450" cy="47625"/>
            </a:xfrm>
            <a:custGeom>
              <a:avLst/>
              <a:gdLst/>
              <a:ahLst/>
              <a:cxnLst>
                <a:cxn ang="0">
                  <a:pos x="4" y="18"/>
                </a:cxn>
                <a:cxn ang="0">
                  <a:pos x="0" y="10"/>
                </a:cxn>
                <a:cxn ang="0">
                  <a:pos x="6" y="10"/>
                </a:cxn>
                <a:cxn ang="0">
                  <a:pos x="2" y="6"/>
                </a:cxn>
                <a:cxn ang="0">
                  <a:pos x="8" y="0"/>
                </a:cxn>
                <a:cxn ang="0">
                  <a:pos x="28" y="26"/>
                </a:cxn>
                <a:cxn ang="0">
                  <a:pos x="26" y="30"/>
                </a:cxn>
                <a:cxn ang="0">
                  <a:pos x="18" y="30"/>
                </a:cxn>
                <a:cxn ang="0">
                  <a:pos x="6" y="20"/>
                </a:cxn>
                <a:cxn ang="0">
                  <a:pos x="10" y="28"/>
                </a:cxn>
                <a:cxn ang="0">
                  <a:pos x="4" y="18"/>
                </a:cxn>
                <a:cxn ang="0">
                  <a:pos x="4" y="18"/>
                </a:cxn>
              </a:cxnLst>
              <a:rect l="0" t="0" r="r" b="b"/>
              <a:pathLst>
                <a:path w="28" h="30">
                  <a:moveTo>
                    <a:pt x="4" y="18"/>
                  </a:moveTo>
                  <a:lnTo>
                    <a:pt x="0" y="10"/>
                  </a:lnTo>
                  <a:lnTo>
                    <a:pt x="6" y="10"/>
                  </a:lnTo>
                  <a:lnTo>
                    <a:pt x="2" y="6"/>
                  </a:lnTo>
                  <a:lnTo>
                    <a:pt x="8" y="0"/>
                  </a:lnTo>
                  <a:lnTo>
                    <a:pt x="28" y="26"/>
                  </a:lnTo>
                  <a:lnTo>
                    <a:pt x="26" y="30"/>
                  </a:lnTo>
                  <a:lnTo>
                    <a:pt x="18" y="30"/>
                  </a:lnTo>
                  <a:lnTo>
                    <a:pt x="6" y="20"/>
                  </a:lnTo>
                  <a:lnTo>
                    <a:pt x="10" y="28"/>
                  </a:lnTo>
                  <a:lnTo>
                    <a:pt x="4" y="18"/>
                  </a:lnTo>
                  <a:lnTo>
                    <a:pt x="4"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0" name="Freeform 423"/>
            <p:cNvSpPr>
              <a:spLocks/>
            </p:cNvSpPr>
            <p:nvPr/>
          </p:nvSpPr>
          <p:spPr bwMode="auto">
            <a:xfrm>
              <a:off x="5840413" y="2128838"/>
              <a:ext cx="31750" cy="31750"/>
            </a:xfrm>
            <a:custGeom>
              <a:avLst/>
              <a:gdLst/>
              <a:ahLst/>
              <a:cxnLst>
                <a:cxn ang="0">
                  <a:pos x="2" y="20"/>
                </a:cxn>
                <a:cxn ang="0">
                  <a:pos x="0" y="20"/>
                </a:cxn>
                <a:cxn ang="0">
                  <a:pos x="2" y="14"/>
                </a:cxn>
                <a:cxn ang="0">
                  <a:pos x="2" y="8"/>
                </a:cxn>
                <a:cxn ang="0">
                  <a:pos x="4" y="0"/>
                </a:cxn>
                <a:cxn ang="0">
                  <a:pos x="12" y="0"/>
                </a:cxn>
                <a:cxn ang="0">
                  <a:pos x="14" y="4"/>
                </a:cxn>
                <a:cxn ang="0">
                  <a:pos x="12" y="10"/>
                </a:cxn>
                <a:cxn ang="0">
                  <a:pos x="20" y="12"/>
                </a:cxn>
                <a:cxn ang="0">
                  <a:pos x="6" y="18"/>
                </a:cxn>
                <a:cxn ang="0">
                  <a:pos x="4" y="16"/>
                </a:cxn>
                <a:cxn ang="0">
                  <a:pos x="2" y="20"/>
                </a:cxn>
                <a:cxn ang="0">
                  <a:pos x="2" y="20"/>
                </a:cxn>
              </a:cxnLst>
              <a:rect l="0" t="0" r="r" b="b"/>
              <a:pathLst>
                <a:path w="20" h="20">
                  <a:moveTo>
                    <a:pt x="2" y="20"/>
                  </a:moveTo>
                  <a:lnTo>
                    <a:pt x="0" y="20"/>
                  </a:lnTo>
                  <a:lnTo>
                    <a:pt x="2" y="14"/>
                  </a:lnTo>
                  <a:lnTo>
                    <a:pt x="2" y="8"/>
                  </a:lnTo>
                  <a:lnTo>
                    <a:pt x="4" y="0"/>
                  </a:lnTo>
                  <a:lnTo>
                    <a:pt x="12" y="0"/>
                  </a:lnTo>
                  <a:lnTo>
                    <a:pt x="14" y="4"/>
                  </a:lnTo>
                  <a:lnTo>
                    <a:pt x="12" y="10"/>
                  </a:lnTo>
                  <a:lnTo>
                    <a:pt x="20" y="12"/>
                  </a:lnTo>
                  <a:lnTo>
                    <a:pt x="6" y="18"/>
                  </a:lnTo>
                  <a:lnTo>
                    <a:pt x="4" y="16"/>
                  </a:lnTo>
                  <a:lnTo>
                    <a:pt x="2" y="20"/>
                  </a:lnTo>
                  <a:lnTo>
                    <a:pt x="2"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1" name="Freeform 424"/>
            <p:cNvSpPr>
              <a:spLocks/>
            </p:cNvSpPr>
            <p:nvPr/>
          </p:nvSpPr>
          <p:spPr bwMode="auto">
            <a:xfrm>
              <a:off x="6021388" y="2160588"/>
              <a:ext cx="19050" cy="22225"/>
            </a:xfrm>
            <a:custGeom>
              <a:avLst/>
              <a:gdLst/>
              <a:ahLst/>
              <a:cxnLst>
                <a:cxn ang="0">
                  <a:pos x="8" y="0"/>
                </a:cxn>
                <a:cxn ang="0">
                  <a:pos x="12" y="6"/>
                </a:cxn>
                <a:cxn ang="0">
                  <a:pos x="12" y="14"/>
                </a:cxn>
                <a:cxn ang="0">
                  <a:pos x="0" y="10"/>
                </a:cxn>
                <a:cxn ang="0">
                  <a:pos x="8" y="0"/>
                </a:cxn>
                <a:cxn ang="0">
                  <a:pos x="8" y="0"/>
                </a:cxn>
              </a:cxnLst>
              <a:rect l="0" t="0" r="r" b="b"/>
              <a:pathLst>
                <a:path w="12" h="14">
                  <a:moveTo>
                    <a:pt x="8" y="0"/>
                  </a:moveTo>
                  <a:lnTo>
                    <a:pt x="12" y="6"/>
                  </a:lnTo>
                  <a:lnTo>
                    <a:pt x="12" y="14"/>
                  </a:lnTo>
                  <a:lnTo>
                    <a:pt x="0" y="1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2" name="Freeform 425"/>
            <p:cNvSpPr>
              <a:spLocks/>
            </p:cNvSpPr>
            <p:nvPr/>
          </p:nvSpPr>
          <p:spPr bwMode="auto">
            <a:xfrm>
              <a:off x="5986463" y="2192338"/>
              <a:ext cx="28575" cy="22225"/>
            </a:xfrm>
            <a:custGeom>
              <a:avLst/>
              <a:gdLst/>
              <a:ahLst/>
              <a:cxnLst>
                <a:cxn ang="0">
                  <a:pos x="4" y="4"/>
                </a:cxn>
                <a:cxn ang="0">
                  <a:pos x="8" y="0"/>
                </a:cxn>
                <a:cxn ang="0">
                  <a:pos x="18" y="4"/>
                </a:cxn>
                <a:cxn ang="0">
                  <a:pos x="12" y="12"/>
                </a:cxn>
                <a:cxn ang="0">
                  <a:pos x="0" y="14"/>
                </a:cxn>
                <a:cxn ang="0">
                  <a:pos x="0" y="12"/>
                </a:cxn>
                <a:cxn ang="0">
                  <a:pos x="0" y="8"/>
                </a:cxn>
                <a:cxn ang="0">
                  <a:pos x="4" y="4"/>
                </a:cxn>
                <a:cxn ang="0">
                  <a:pos x="4" y="4"/>
                </a:cxn>
              </a:cxnLst>
              <a:rect l="0" t="0" r="r" b="b"/>
              <a:pathLst>
                <a:path w="18" h="14">
                  <a:moveTo>
                    <a:pt x="4" y="4"/>
                  </a:moveTo>
                  <a:lnTo>
                    <a:pt x="8" y="0"/>
                  </a:lnTo>
                  <a:lnTo>
                    <a:pt x="18" y="4"/>
                  </a:lnTo>
                  <a:lnTo>
                    <a:pt x="12" y="12"/>
                  </a:lnTo>
                  <a:lnTo>
                    <a:pt x="0" y="14"/>
                  </a:lnTo>
                  <a:lnTo>
                    <a:pt x="0" y="12"/>
                  </a:lnTo>
                  <a:lnTo>
                    <a:pt x="0" y="8"/>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3" name="Freeform 426"/>
            <p:cNvSpPr>
              <a:spLocks/>
            </p:cNvSpPr>
            <p:nvPr/>
          </p:nvSpPr>
          <p:spPr bwMode="auto">
            <a:xfrm>
              <a:off x="6081713" y="1963738"/>
              <a:ext cx="15875" cy="28575"/>
            </a:xfrm>
            <a:custGeom>
              <a:avLst/>
              <a:gdLst/>
              <a:ahLst/>
              <a:cxnLst>
                <a:cxn ang="0">
                  <a:pos x="10" y="6"/>
                </a:cxn>
                <a:cxn ang="0">
                  <a:pos x="10" y="10"/>
                </a:cxn>
                <a:cxn ang="0">
                  <a:pos x="8" y="8"/>
                </a:cxn>
                <a:cxn ang="0">
                  <a:pos x="8" y="18"/>
                </a:cxn>
                <a:cxn ang="0">
                  <a:pos x="6" y="8"/>
                </a:cxn>
                <a:cxn ang="0">
                  <a:pos x="2" y="8"/>
                </a:cxn>
                <a:cxn ang="0">
                  <a:pos x="2" y="16"/>
                </a:cxn>
                <a:cxn ang="0">
                  <a:pos x="0" y="8"/>
                </a:cxn>
                <a:cxn ang="0">
                  <a:pos x="4" y="4"/>
                </a:cxn>
                <a:cxn ang="0">
                  <a:pos x="4" y="0"/>
                </a:cxn>
                <a:cxn ang="0">
                  <a:pos x="10" y="2"/>
                </a:cxn>
                <a:cxn ang="0">
                  <a:pos x="10" y="6"/>
                </a:cxn>
                <a:cxn ang="0">
                  <a:pos x="10" y="6"/>
                </a:cxn>
              </a:cxnLst>
              <a:rect l="0" t="0" r="r" b="b"/>
              <a:pathLst>
                <a:path w="10" h="18">
                  <a:moveTo>
                    <a:pt x="10" y="6"/>
                  </a:moveTo>
                  <a:lnTo>
                    <a:pt x="10" y="10"/>
                  </a:lnTo>
                  <a:lnTo>
                    <a:pt x="8" y="8"/>
                  </a:lnTo>
                  <a:lnTo>
                    <a:pt x="8" y="18"/>
                  </a:lnTo>
                  <a:lnTo>
                    <a:pt x="6" y="8"/>
                  </a:lnTo>
                  <a:lnTo>
                    <a:pt x="2" y="8"/>
                  </a:lnTo>
                  <a:lnTo>
                    <a:pt x="2" y="16"/>
                  </a:lnTo>
                  <a:lnTo>
                    <a:pt x="0" y="8"/>
                  </a:lnTo>
                  <a:lnTo>
                    <a:pt x="4" y="4"/>
                  </a:lnTo>
                  <a:lnTo>
                    <a:pt x="4" y="0"/>
                  </a:lnTo>
                  <a:lnTo>
                    <a:pt x="10" y="2"/>
                  </a:lnTo>
                  <a:lnTo>
                    <a:pt x="10" y="6"/>
                  </a:lnTo>
                  <a:lnTo>
                    <a:pt x="1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4" name="Freeform 427"/>
            <p:cNvSpPr>
              <a:spLocks/>
            </p:cNvSpPr>
            <p:nvPr/>
          </p:nvSpPr>
          <p:spPr bwMode="auto">
            <a:xfrm>
              <a:off x="6100763" y="2328863"/>
              <a:ext cx="9525" cy="22225"/>
            </a:xfrm>
            <a:custGeom>
              <a:avLst/>
              <a:gdLst/>
              <a:ahLst/>
              <a:cxnLst>
                <a:cxn ang="0">
                  <a:pos x="0" y="6"/>
                </a:cxn>
                <a:cxn ang="0">
                  <a:pos x="2" y="0"/>
                </a:cxn>
                <a:cxn ang="0">
                  <a:pos x="6" y="12"/>
                </a:cxn>
                <a:cxn ang="0">
                  <a:pos x="2" y="14"/>
                </a:cxn>
                <a:cxn ang="0">
                  <a:pos x="0" y="6"/>
                </a:cxn>
                <a:cxn ang="0">
                  <a:pos x="0" y="6"/>
                </a:cxn>
              </a:cxnLst>
              <a:rect l="0" t="0" r="r" b="b"/>
              <a:pathLst>
                <a:path w="6" h="14">
                  <a:moveTo>
                    <a:pt x="0" y="6"/>
                  </a:moveTo>
                  <a:lnTo>
                    <a:pt x="2" y="0"/>
                  </a:lnTo>
                  <a:lnTo>
                    <a:pt x="6" y="12"/>
                  </a:lnTo>
                  <a:lnTo>
                    <a:pt x="2" y="1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5" name="Freeform 428"/>
            <p:cNvSpPr>
              <a:spLocks/>
            </p:cNvSpPr>
            <p:nvPr/>
          </p:nvSpPr>
          <p:spPr bwMode="auto">
            <a:xfrm>
              <a:off x="5526088" y="3878263"/>
              <a:ext cx="15875" cy="9525"/>
            </a:xfrm>
            <a:custGeom>
              <a:avLst/>
              <a:gdLst/>
              <a:ahLst/>
              <a:cxnLst>
                <a:cxn ang="0">
                  <a:pos x="10" y="0"/>
                </a:cxn>
                <a:cxn ang="0">
                  <a:pos x="6" y="0"/>
                </a:cxn>
                <a:cxn ang="0">
                  <a:pos x="0" y="6"/>
                </a:cxn>
                <a:cxn ang="0">
                  <a:pos x="6" y="4"/>
                </a:cxn>
                <a:cxn ang="0">
                  <a:pos x="10" y="0"/>
                </a:cxn>
                <a:cxn ang="0">
                  <a:pos x="10" y="0"/>
                </a:cxn>
              </a:cxnLst>
              <a:rect l="0" t="0" r="r" b="b"/>
              <a:pathLst>
                <a:path w="10" h="6">
                  <a:moveTo>
                    <a:pt x="10" y="0"/>
                  </a:moveTo>
                  <a:lnTo>
                    <a:pt x="6" y="0"/>
                  </a:lnTo>
                  <a:lnTo>
                    <a:pt x="0" y="6"/>
                  </a:lnTo>
                  <a:lnTo>
                    <a:pt x="6"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6" name="Freeform 429"/>
            <p:cNvSpPr>
              <a:spLocks/>
            </p:cNvSpPr>
            <p:nvPr/>
          </p:nvSpPr>
          <p:spPr bwMode="auto">
            <a:xfrm>
              <a:off x="5595938" y="4021138"/>
              <a:ext cx="6350" cy="9525"/>
            </a:xfrm>
            <a:custGeom>
              <a:avLst/>
              <a:gdLst/>
              <a:ahLst/>
              <a:cxnLst>
                <a:cxn ang="0">
                  <a:pos x="0" y="6"/>
                </a:cxn>
                <a:cxn ang="0">
                  <a:pos x="4" y="2"/>
                </a:cxn>
                <a:cxn ang="0">
                  <a:pos x="2" y="0"/>
                </a:cxn>
                <a:cxn ang="0">
                  <a:pos x="0" y="4"/>
                </a:cxn>
                <a:cxn ang="0">
                  <a:pos x="0" y="6"/>
                </a:cxn>
                <a:cxn ang="0">
                  <a:pos x="0" y="6"/>
                </a:cxn>
              </a:cxnLst>
              <a:rect l="0" t="0" r="r" b="b"/>
              <a:pathLst>
                <a:path w="4" h="6">
                  <a:moveTo>
                    <a:pt x="0" y="6"/>
                  </a:moveTo>
                  <a:lnTo>
                    <a:pt x="4" y="2"/>
                  </a:lnTo>
                  <a:lnTo>
                    <a:pt x="2" y="0"/>
                  </a:lnTo>
                  <a:lnTo>
                    <a:pt x="0" y="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7" name="Freeform 430"/>
            <p:cNvSpPr>
              <a:spLocks/>
            </p:cNvSpPr>
            <p:nvPr/>
          </p:nvSpPr>
          <p:spPr bwMode="auto">
            <a:xfrm>
              <a:off x="5487988" y="3938588"/>
              <a:ext cx="6350" cy="3175"/>
            </a:xfrm>
            <a:custGeom>
              <a:avLst/>
              <a:gdLst/>
              <a:ahLst/>
              <a:cxnLst>
                <a:cxn ang="0">
                  <a:pos x="0" y="2"/>
                </a:cxn>
                <a:cxn ang="0">
                  <a:pos x="4" y="2"/>
                </a:cxn>
                <a:cxn ang="0">
                  <a:pos x="2" y="0"/>
                </a:cxn>
                <a:cxn ang="0">
                  <a:pos x="0" y="2"/>
                </a:cxn>
                <a:cxn ang="0">
                  <a:pos x="0" y="2"/>
                </a:cxn>
              </a:cxnLst>
              <a:rect l="0" t="0" r="r" b="b"/>
              <a:pathLst>
                <a:path w="4" h="2">
                  <a:moveTo>
                    <a:pt x="0" y="2"/>
                  </a:moveTo>
                  <a:lnTo>
                    <a:pt x="4" y="2"/>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8" name="Freeform 431"/>
            <p:cNvSpPr>
              <a:spLocks/>
            </p:cNvSpPr>
            <p:nvPr/>
          </p:nvSpPr>
          <p:spPr bwMode="auto">
            <a:xfrm>
              <a:off x="5256213" y="417671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9" name="Freeform 432"/>
            <p:cNvSpPr>
              <a:spLocks/>
            </p:cNvSpPr>
            <p:nvPr/>
          </p:nvSpPr>
          <p:spPr bwMode="auto">
            <a:xfrm>
              <a:off x="5256213" y="4170363"/>
              <a:ext cx="3175" cy="3175"/>
            </a:xfrm>
            <a:custGeom>
              <a:avLst/>
              <a:gdLst/>
              <a:ahLst/>
              <a:cxnLst>
                <a:cxn ang="0">
                  <a:pos x="0" y="2"/>
                </a:cxn>
                <a:cxn ang="0">
                  <a:pos x="2" y="2"/>
                </a:cxn>
                <a:cxn ang="0">
                  <a:pos x="0" y="0"/>
                </a:cxn>
                <a:cxn ang="0">
                  <a:pos x="0" y="2"/>
                </a:cxn>
                <a:cxn ang="0">
                  <a:pos x="0" y="2"/>
                </a:cxn>
              </a:cxnLst>
              <a:rect l="0" t="0" r="r" b="b"/>
              <a:pathLst>
                <a:path w="2" h="2">
                  <a:moveTo>
                    <a:pt x="0" y="2"/>
                  </a:move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0" name="Freeform 433"/>
            <p:cNvSpPr>
              <a:spLocks/>
            </p:cNvSpPr>
            <p:nvPr/>
          </p:nvSpPr>
          <p:spPr bwMode="auto">
            <a:xfrm>
              <a:off x="5459413" y="4208463"/>
              <a:ext cx="6350" cy="1588"/>
            </a:xfrm>
            <a:custGeom>
              <a:avLst/>
              <a:gdLst/>
              <a:ahLst/>
              <a:cxnLst>
                <a:cxn ang="0">
                  <a:pos x="0" y="0"/>
                </a:cxn>
                <a:cxn ang="0">
                  <a:pos x="4" y="0"/>
                </a:cxn>
                <a:cxn ang="0">
                  <a:pos x="0" y="0"/>
                </a:cxn>
                <a:cxn ang="0">
                  <a:pos x="0" y="0"/>
                </a:cxn>
              </a:cxnLst>
              <a:rect l="0" t="0" r="r" b="b"/>
              <a:pathLst>
                <a:path w="4">
                  <a:moveTo>
                    <a:pt x="0" y="0"/>
                  </a:move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1" name="Freeform 434"/>
            <p:cNvSpPr>
              <a:spLocks/>
            </p:cNvSpPr>
            <p:nvPr/>
          </p:nvSpPr>
          <p:spPr bwMode="auto">
            <a:xfrm>
              <a:off x="5484813" y="4198938"/>
              <a:ext cx="22225" cy="9525"/>
            </a:xfrm>
            <a:custGeom>
              <a:avLst/>
              <a:gdLst/>
              <a:ahLst/>
              <a:cxnLst>
                <a:cxn ang="0">
                  <a:pos x="14" y="2"/>
                </a:cxn>
                <a:cxn ang="0">
                  <a:pos x="14" y="2"/>
                </a:cxn>
                <a:cxn ang="0">
                  <a:pos x="12" y="4"/>
                </a:cxn>
                <a:cxn ang="0">
                  <a:pos x="8" y="6"/>
                </a:cxn>
                <a:cxn ang="0">
                  <a:pos x="0" y="2"/>
                </a:cxn>
                <a:cxn ang="0">
                  <a:pos x="2" y="0"/>
                </a:cxn>
                <a:cxn ang="0">
                  <a:pos x="4" y="2"/>
                </a:cxn>
                <a:cxn ang="0">
                  <a:pos x="14" y="2"/>
                </a:cxn>
                <a:cxn ang="0">
                  <a:pos x="14" y="2"/>
                </a:cxn>
              </a:cxnLst>
              <a:rect l="0" t="0" r="r" b="b"/>
              <a:pathLst>
                <a:path w="14" h="6">
                  <a:moveTo>
                    <a:pt x="14" y="2"/>
                  </a:moveTo>
                  <a:lnTo>
                    <a:pt x="14" y="2"/>
                  </a:lnTo>
                  <a:lnTo>
                    <a:pt x="12" y="4"/>
                  </a:lnTo>
                  <a:lnTo>
                    <a:pt x="8" y="6"/>
                  </a:lnTo>
                  <a:lnTo>
                    <a:pt x="0" y="2"/>
                  </a:lnTo>
                  <a:lnTo>
                    <a:pt x="2" y="0"/>
                  </a:lnTo>
                  <a:lnTo>
                    <a:pt x="4" y="2"/>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2" name="Freeform 435"/>
            <p:cNvSpPr>
              <a:spLocks/>
            </p:cNvSpPr>
            <p:nvPr/>
          </p:nvSpPr>
          <p:spPr bwMode="auto">
            <a:xfrm>
              <a:off x="5237163" y="41068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3" name="Freeform 436"/>
            <p:cNvSpPr>
              <a:spLocks/>
            </p:cNvSpPr>
            <p:nvPr/>
          </p:nvSpPr>
          <p:spPr bwMode="auto">
            <a:xfrm>
              <a:off x="5237163" y="410686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4" name="Freeform 437"/>
            <p:cNvSpPr>
              <a:spLocks/>
            </p:cNvSpPr>
            <p:nvPr/>
          </p:nvSpPr>
          <p:spPr bwMode="auto">
            <a:xfrm>
              <a:off x="5240338" y="4110038"/>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5" name="Freeform 438"/>
            <p:cNvSpPr>
              <a:spLocks/>
            </p:cNvSpPr>
            <p:nvPr/>
          </p:nvSpPr>
          <p:spPr bwMode="auto">
            <a:xfrm>
              <a:off x="4900613" y="3560763"/>
              <a:ext cx="15875" cy="9525"/>
            </a:xfrm>
            <a:custGeom>
              <a:avLst/>
              <a:gdLst/>
              <a:ahLst/>
              <a:cxnLst>
                <a:cxn ang="0">
                  <a:pos x="8" y="6"/>
                </a:cxn>
                <a:cxn ang="0">
                  <a:pos x="10" y="6"/>
                </a:cxn>
                <a:cxn ang="0">
                  <a:pos x="6" y="0"/>
                </a:cxn>
                <a:cxn ang="0">
                  <a:pos x="0" y="2"/>
                </a:cxn>
                <a:cxn ang="0">
                  <a:pos x="0" y="4"/>
                </a:cxn>
                <a:cxn ang="0">
                  <a:pos x="4" y="4"/>
                </a:cxn>
                <a:cxn ang="0">
                  <a:pos x="4" y="6"/>
                </a:cxn>
                <a:cxn ang="0">
                  <a:pos x="8" y="6"/>
                </a:cxn>
                <a:cxn ang="0">
                  <a:pos x="8" y="6"/>
                </a:cxn>
              </a:cxnLst>
              <a:rect l="0" t="0" r="r" b="b"/>
              <a:pathLst>
                <a:path w="10" h="6">
                  <a:moveTo>
                    <a:pt x="8" y="6"/>
                  </a:moveTo>
                  <a:lnTo>
                    <a:pt x="10" y="6"/>
                  </a:lnTo>
                  <a:lnTo>
                    <a:pt x="6" y="0"/>
                  </a:lnTo>
                  <a:lnTo>
                    <a:pt x="0" y="2"/>
                  </a:lnTo>
                  <a:lnTo>
                    <a:pt x="0" y="4"/>
                  </a:lnTo>
                  <a:lnTo>
                    <a:pt x="4" y="4"/>
                  </a:lnTo>
                  <a:lnTo>
                    <a:pt x="4" y="6"/>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6" name="Freeform 439"/>
            <p:cNvSpPr>
              <a:spLocks/>
            </p:cNvSpPr>
            <p:nvPr/>
          </p:nvSpPr>
          <p:spPr bwMode="auto">
            <a:xfrm>
              <a:off x="4900613" y="3582988"/>
              <a:ext cx="3175" cy="9525"/>
            </a:xfrm>
            <a:custGeom>
              <a:avLst/>
              <a:gdLst/>
              <a:ahLst/>
              <a:cxnLst>
                <a:cxn ang="0">
                  <a:pos x="0" y="6"/>
                </a:cxn>
                <a:cxn ang="0">
                  <a:pos x="2" y="6"/>
                </a:cxn>
                <a:cxn ang="0">
                  <a:pos x="2" y="0"/>
                </a:cxn>
                <a:cxn ang="0">
                  <a:pos x="0" y="0"/>
                </a:cxn>
                <a:cxn ang="0">
                  <a:pos x="0" y="6"/>
                </a:cxn>
                <a:cxn ang="0">
                  <a:pos x="0" y="6"/>
                </a:cxn>
              </a:cxnLst>
              <a:rect l="0" t="0" r="r" b="b"/>
              <a:pathLst>
                <a:path w="2" h="6">
                  <a:moveTo>
                    <a:pt x="0" y="6"/>
                  </a:moveTo>
                  <a:lnTo>
                    <a:pt x="2" y="6"/>
                  </a:lnTo>
                  <a:lnTo>
                    <a:pt x="2" y="0"/>
                  </a:lnTo>
                  <a:lnTo>
                    <a:pt x="0" y="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7" name="Freeform 440"/>
            <p:cNvSpPr>
              <a:spLocks/>
            </p:cNvSpPr>
            <p:nvPr/>
          </p:nvSpPr>
          <p:spPr bwMode="auto">
            <a:xfrm>
              <a:off x="4938713" y="3640138"/>
              <a:ext cx="12700" cy="12700"/>
            </a:xfrm>
            <a:custGeom>
              <a:avLst/>
              <a:gdLst/>
              <a:ahLst/>
              <a:cxnLst>
                <a:cxn ang="0">
                  <a:pos x="6" y="6"/>
                </a:cxn>
                <a:cxn ang="0">
                  <a:pos x="8" y="0"/>
                </a:cxn>
                <a:cxn ang="0">
                  <a:pos x="0" y="4"/>
                </a:cxn>
                <a:cxn ang="0">
                  <a:pos x="0" y="8"/>
                </a:cxn>
                <a:cxn ang="0">
                  <a:pos x="6" y="6"/>
                </a:cxn>
                <a:cxn ang="0">
                  <a:pos x="6" y="6"/>
                </a:cxn>
              </a:cxnLst>
              <a:rect l="0" t="0" r="r" b="b"/>
              <a:pathLst>
                <a:path w="8" h="8">
                  <a:moveTo>
                    <a:pt x="6" y="6"/>
                  </a:moveTo>
                  <a:lnTo>
                    <a:pt x="8" y="0"/>
                  </a:lnTo>
                  <a:lnTo>
                    <a:pt x="0" y="4"/>
                  </a:lnTo>
                  <a:lnTo>
                    <a:pt x="0" y="8"/>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8" name="Freeform 441"/>
            <p:cNvSpPr>
              <a:spLocks/>
            </p:cNvSpPr>
            <p:nvPr/>
          </p:nvSpPr>
          <p:spPr bwMode="auto">
            <a:xfrm>
              <a:off x="5037138" y="3659188"/>
              <a:ext cx="47625" cy="28575"/>
            </a:xfrm>
            <a:custGeom>
              <a:avLst/>
              <a:gdLst/>
              <a:ahLst/>
              <a:cxnLst>
                <a:cxn ang="0">
                  <a:pos x="22" y="4"/>
                </a:cxn>
                <a:cxn ang="0">
                  <a:pos x="30" y="0"/>
                </a:cxn>
                <a:cxn ang="0">
                  <a:pos x="26" y="6"/>
                </a:cxn>
                <a:cxn ang="0">
                  <a:pos x="22" y="12"/>
                </a:cxn>
                <a:cxn ang="0">
                  <a:pos x="10" y="18"/>
                </a:cxn>
                <a:cxn ang="0">
                  <a:pos x="4" y="16"/>
                </a:cxn>
                <a:cxn ang="0">
                  <a:pos x="0" y="12"/>
                </a:cxn>
                <a:cxn ang="0">
                  <a:pos x="10" y="8"/>
                </a:cxn>
                <a:cxn ang="0">
                  <a:pos x="10" y="6"/>
                </a:cxn>
                <a:cxn ang="0">
                  <a:pos x="22" y="4"/>
                </a:cxn>
                <a:cxn ang="0">
                  <a:pos x="22" y="4"/>
                </a:cxn>
              </a:cxnLst>
              <a:rect l="0" t="0" r="r" b="b"/>
              <a:pathLst>
                <a:path w="30" h="18">
                  <a:moveTo>
                    <a:pt x="22" y="4"/>
                  </a:moveTo>
                  <a:lnTo>
                    <a:pt x="30" y="0"/>
                  </a:lnTo>
                  <a:lnTo>
                    <a:pt x="26" y="6"/>
                  </a:lnTo>
                  <a:lnTo>
                    <a:pt x="22" y="12"/>
                  </a:lnTo>
                  <a:lnTo>
                    <a:pt x="10" y="18"/>
                  </a:lnTo>
                  <a:lnTo>
                    <a:pt x="4" y="16"/>
                  </a:lnTo>
                  <a:lnTo>
                    <a:pt x="0" y="12"/>
                  </a:lnTo>
                  <a:lnTo>
                    <a:pt x="10" y="8"/>
                  </a:lnTo>
                  <a:lnTo>
                    <a:pt x="10" y="6"/>
                  </a:lnTo>
                  <a:lnTo>
                    <a:pt x="22" y="4"/>
                  </a:lnTo>
                  <a:lnTo>
                    <a:pt x="2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9" name="Freeform 442"/>
            <p:cNvSpPr>
              <a:spLocks/>
            </p:cNvSpPr>
            <p:nvPr/>
          </p:nvSpPr>
          <p:spPr bwMode="auto">
            <a:xfrm>
              <a:off x="4872038" y="3522663"/>
              <a:ext cx="6350" cy="6350"/>
            </a:xfrm>
            <a:custGeom>
              <a:avLst/>
              <a:gdLst/>
              <a:ahLst/>
              <a:cxnLst>
                <a:cxn ang="0">
                  <a:pos x="2" y="4"/>
                </a:cxn>
                <a:cxn ang="0">
                  <a:pos x="4" y="2"/>
                </a:cxn>
                <a:cxn ang="0">
                  <a:pos x="2" y="0"/>
                </a:cxn>
                <a:cxn ang="0">
                  <a:pos x="0" y="2"/>
                </a:cxn>
                <a:cxn ang="0">
                  <a:pos x="2" y="4"/>
                </a:cxn>
                <a:cxn ang="0">
                  <a:pos x="2" y="4"/>
                </a:cxn>
              </a:cxnLst>
              <a:rect l="0" t="0" r="r" b="b"/>
              <a:pathLst>
                <a:path w="4" h="4">
                  <a:moveTo>
                    <a:pt x="2" y="4"/>
                  </a:moveTo>
                  <a:lnTo>
                    <a:pt x="4" y="2"/>
                  </a:lnTo>
                  <a:lnTo>
                    <a:pt x="2" y="0"/>
                  </a:lnTo>
                  <a:lnTo>
                    <a:pt x="0" y="2"/>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0" name="Freeform 443"/>
            <p:cNvSpPr>
              <a:spLocks/>
            </p:cNvSpPr>
            <p:nvPr/>
          </p:nvSpPr>
          <p:spPr bwMode="auto">
            <a:xfrm>
              <a:off x="4881563" y="3544888"/>
              <a:ext cx="6350" cy="6350"/>
            </a:xfrm>
            <a:custGeom>
              <a:avLst/>
              <a:gdLst/>
              <a:ahLst/>
              <a:cxnLst>
                <a:cxn ang="0">
                  <a:pos x="4" y="2"/>
                </a:cxn>
                <a:cxn ang="0">
                  <a:pos x="4" y="0"/>
                </a:cxn>
                <a:cxn ang="0">
                  <a:pos x="0" y="0"/>
                </a:cxn>
                <a:cxn ang="0">
                  <a:pos x="0" y="2"/>
                </a:cxn>
                <a:cxn ang="0">
                  <a:pos x="4" y="4"/>
                </a:cxn>
                <a:cxn ang="0">
                  <a:pos x="4" y="2"/>
                </a:cxn>
                <a:cxn ang="0">
                  <a:pos x="4" y="2"/>
                </a:cxn>
              </a:cxnLst>
              <a:rect l="0" t="0" r="r" b="b"/>
              <a:pathLst>
                <a:path w="4" h="4">
                  <a:moveTo>
                    <a:pt x="4" y="2"/>
                  </a:moveTo>
                  <a:lnTo>
                    <a:pt x="4" y="0"/>
                  </a:lnTo>
                  <a:lnTo>
                    <a:pt x="0" y="0"/>
                  </a:lnTo>
                  <a:lnTo>
                    <a:pt x="0" y="2"/>
                  </a:lnTo>
                  <a:lnTo>
                    <a:pt x="4"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1" name="Freeform 444"/>
            <p:cNvSpPr>
              <a:spLocks/>
            </p:cNvSpPr>
            <p:nvPr/>
          </p:nvSpPr>
          <p:spPr bwMode="auto">
            <a:xfrm>
              <a:off x="4849813" y="3662363"/>
              <a:ext cx="57150" cy="19050"/>
            </a:xfrm>
            <a:custGeom>
              <a:avLst/>
              <a:gdLst/>
              <a:ahLst/>
              <a:cxnLst>
                <a:cxn ang="0">
                  <a:pos x="20" y="4"/>
                </a:cxn>
                <a:cxn ang="0">
                  <a:pos x="12" y="4"/>
                </a:cxn>
                <a:cxn ang="0">
                  <a:pos x="8" y="2"/>
                </a:cxn>
                <a:cxn ang="0">
                  <a:pos x="8" y="0"/>
                </a:cxn>
                <a:cxn ang="0">
                  <a:pos x="6" y="2"/>
                </a:cxn>
                <a:cxn ang="0">
                  <a:pos x="2" y="0"/>
                </a:cxn>
                <a:cxn ang="0">
                  <a:pos x="2" y="2"/>
                </a:cxn>
                <a:cxn ang="0">
                  <a:pos x="0" y="2"/>
                </a:cxn>
                <a:cxn ang="0">
                  <a:pos x="0" y="6"/>
                </a:cxn>
                <a:cxn ang="0">
                  <a:pos x="12" y="8"/>
                </a:cxn>
                <a:cxn ang="0">
                  <a:pos x="18" y="12"/>
                </a:cxn>
                <a:cxn ang="0">
                  <a:pos x="32" y="10"/>
                </a:cxn>
                <a:cxn ang="0">
                  <a:pos x="36" y="10"/>
                </a:cxn>
                <a:cxn ang="0">
                  <a:pos x="36" y="6"/>
                </a:cxn>
                <a:cxn ang="0">
                  <a:pos x="32" y="8"/>
                </a:cxn>
                <a:cxn ang="0">
                  <a:pos x="28" y="4"/>
                </a:cxn>
                <a:cxn ang="0">
                  <a:pos x="20" y="4"/>
                </a:cxn>
                <a:cxn ang="0">
                  <a:pos x="20" y="4"/>
                </a:cxn>
              </a:cxnLst>
              <a:rect l="0" t="0" r="r" b="b"/>
              <a:pathLst>
                <a:path w="36" h="12">
                  <a:moveTo>
                    <a:pt x="20" y="4"/>
                  </a:moveTo>
                  <a:lnTo>
                    <a:pt x="12" y="4"/>
                  </a:lnTo>
                  <a:lnTo>
                    <a:pt x="8" y="2"/>
                  </a:lnTo>
                  <a:lnTo>
                    <a:pt x="8" y="0"/>
                  </a:lnTo>
                  <a:lnTo>
                    <a:pt x="6" y="2"/>
                  </a:lnTo>
                  <a:lnTo>
                    <a:pt x="2" y="0"/>
                  </a:lnTo>
                  <a:lnTo>
                    <a:pt x="2" y="2"/>
                  </a:lnTo>
                  <a:lnTo>
                    <a:pt x="0" y="2"/>
                  </a:lnTo>
                  <a:lnTo>
                    <a:pt x="0" y="6"/>
                  </a:lnTo>
                  <a:lnTo>
                    <a:pt x="12" y="8"/>
                  </a:lnTo>
                  <a:lnTo>
                    <a:pt x="18" y="12"/>
                  </a:lnTo>
                  <a:lnTo>
                    <a:pt x="32" y="10"/>
                  </a:lnTo>
                  <a:lnTo>
                    <a:pt x="36" y="10"/>
                  </a:lnTo>
                  <a:lnTo>
                    <a:pt x="36" y="6"/>
                  </a:lnTo>
                  <a:lnTo>
                    <a:pt x="32" y="8"/>
                  </a:lnTo>
                  <a:lnTo>
                    <a:pt x="28" y="4"/>
                  </a:lnTo>
                  <a:lnTo>
                    <a:pt x="20" y="4"/>
                  </a:lnTo>
                  <a:lnTo>
                    <a:pt x="2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2" name="Freeform 445"/>
            <p:cNvSpPr>
              <a:spLocks/>
            </p:cNvSpPr>
            <p:nvPr/>
          </p:nvSpPr>
          <p:spPr bwMode="auto">
            <a:xfrm>
              <a:off x="4875213" y="3598863"/>
              <a:ext cx="6350" cy="9525"/>
            </a:xfrm>
            <a:custGeom>
              <a:avLst/>
              <a:gdLst/>
              <a:ahLst/>
              <a:cxnLst>
                <a:cxn ang="0">
                  <a:pos x="2" y="6"/>
                </a:cxn>
                <a:cxn ang="0">
                  <a:pos x="4" y="2"/>
                </a:cxn>
                <a:cxn ang="0">
                  <a:pos x="0" y="0"/>
                </a:cxn>
                <a:cxn ang="0">
                  <a:pos x="2" y="6"/>
                </a:cxn>
                <a:cxn ang="0">
                  <a:pos x="2" y="6"/>
                </a:cxn>
              </a:cxnLst>
              <a:rect l="0" t="0" r="r" b="b"/>
              <a:pathLst>
                <a:path w="4" h="6">
                  <a:moveTo>
                    <a:pt x="2" y="6"/>
                  </a:moveTo>
                  <a:lnTo>
                    <a:pt x="4" y="2"/>
                  </a:lnTo>
                  <a:lnTo>
                    <a:pt x="0" y="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3" name="Freeform 446"/>
            <p:cNvSpPr>
              <a:spLocks/>
            </p:cNvSpPr>
            <p:nvPr/>
          </p:nvSpPr>
          <p:spPr bwMode="auto">
            <a:xfrm>
              <a:off x="4887913" y="3621088"/>
              <a:ext cx="6350" cy="6350"/>
            </a:xfrm>
            <a:custGeom>
              <a:avLst/>
              <a:gdLst/>
              <a:ahLst/>
              <a:cxnLst>
                <a:cxn ang="0">
                  <a:pos x="2" y="4"/>
                </a:cxn>
                <a:cxn ang="0">
                  <a:pos x="2" y="4"/>
                </a:cxn>
                <a:cxn ang="0">
                  <a:pos x="4" y="0"/>
                </a:cxn>
                <a:cxn ang="0">
                  <a:pos x="0" y="2"/>
                </a:cxn>
                <a:cxn ang="0">
                  <a:pos x="2" y="4"/>
                </a:cxn>
                <a:cxn ang="0">
                  <a:pos x="2" y="4"/>
                </a:cxn>
              </a:cxnLst>
              <a:rect l="0" t="0" r="r" b="b"/>
              <a:pathLst>
                <a:path w="4" h="4">
                  <a:moveTo>
                    <a:pt x="2" y="4"/>
                  </a:moveTo>
                  <a:lnTo>
                    <a:pt x="2" y="4"/>
                  </a:lnTo>
                  <a:lnTo>
                    <a:pt x="4" y="0"/>
                  </a:lnTo>
                  <a:lnTo>
                    <a:pt x="0" y="2"/>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4" name="Freeform 447"/>
            <p:cNvSpPr>
              <a:spLocks/>
            </p:cNvSpPr>
            <p:nvPr/>
          </p:nvSpPr>
          <p:spPr bwMode="auto">
            <a:xfrm>
              <a:off x="4799013" y="3592513"/>
              <a:ext cx="50800" cy="47625"/>
            </a:xfrm>
            <a:custGeom>
              <a:avLst/>
              <a:gdLst/>
              <a:ahLst/>
              <a:cxnLst>
                <a:cxn ang="0">
                  <a:pos x="12" y="0"/>
                </a:cxn>
                <a:cxn ang="0">
                  <a:pos x="6" y="2"/>
                </a:cxn>
                <a:cxn ang="0">
                  <a:pos x="4" y="2"/>
                </a:cxn>
                <a:cxn ang="0">
                  <a:pos x="0" y="8"/>
                </a:cxn>
                <a:cxn ang="0">
                  <a:pos x="6" y="16"/>
                </a:cxn>
                <a:cxn ang="0">
                  <a:pos x="6" y="24"/>
                </a:cxn>
                <a:cxn ang="0">
                  <a:pos x="10" y="26"/>
                </a:cxn>
                <a:cxn ang="0">
                  <a:pos x="12" y="20"/>
                </a:cxn>
                <a:cxn ang="0">
                  <a:pos x="14" y="24"/>
                </a:cxn>
                <a:cxn ang="0">
                  <a:pos x="16" y="30"/>
                </a:cxn>
                <a:cxn ang="0">
                  <a:pos x="18" y="30"/>
                </a:cxn>
                <a:cxn ang="0">
                  <a:pos x="18" y="26"/>
                </a:cxn>
                <a:cxn ang="0">
                  <a:pos x="20" y="26"/>
                </a:cxn>
                <a:cxn ang="0">
                  <a:pos x="26" y="30"/>
                </a:cxn>
                <a:cxn ang="0">
                  <a:pos x="24" y="18"/>
                </a:cxn>
                <a:cxn ang="0">
                  <a:pos x="22" y="12"/>
                </a:cxn>
                <a:cxn ang="0">
                  <a:pos x="26" y="16"/>
                </a:cxn>
                <a:cxn ang="0">
                  <a:pos x="32" y="14"/>
                </a:cxn>
                <a:cxn ang="0">
                  <a:pos x="30" y="12"/>
                </a:cxn>
                <a:cxn ang="0">
                  <a:pos x="28" y="10"/>
                </a:cxn>
                <a:cxn ang="0">
                  <a:pos x="26" y="6"/>
                </a:cxn>
                <a:cxn ang="0">
                  <a:pos x="24" y="4"/>
                </a:cxn>
                <a:cxn ang="0">
                  <a:pos x="12" y="0"/>
                </a:cxn>
                <a:cxn ang="0">
                  <a:pos x="12" y="0"/>
                </a:cxn>
              </a:cxnLst>
              <a:rect l="0" t="0" r="r" b="b"/>
              <a:pathLst>
                <a:path w="32" h="30">
                  <a:moveTo>
                    <a:pt x="12" y="0"/>
                  </a:moveTo>
                  <a:lnTo>
                    <a:pt x="6" y="2"/>
                  </a:lnTo>
                  <a:lnTo>
                    <a:pt x="4" y="2"/>
                  </a:lnTo>
                  <a:lnTo>
                    <a:pt x="0" y="8"/>
                  </a:lnTo>
                  <a:lnTo>
                    <a:pt x="6" y="16"/>
                  </a:lnTo>
                  <a:lnTo>
                    <a:pt x="6" y="24"/>
                  </a:lnTo>
                  <a:lnTo>
                    <a:pt x="10" y="26"/>
                  </a:lnTo>
                  <a:lnTo>
                    <a:pt x="12" y="20"/>
                  </a:lnTo>
                  <a:lnTo>
                    <a:pt x="14" y="24"/>
                  </a:lnTo>
                  <a:lnTo>
                    <a:pt x="16" y="30"/>
                  </a:lnTo>
                  <a:lnTo>
                    <a:pt x="18" y="30"/>
                  </a:lnTo>
                  <a:lnTo>
                    <a:pt x="18" y="26"/>
                  </a:lnTo>
                  <a:lnTo>
                    <a:pt x="20" y="26"/>
                  </a:lnTo>
                  <a:lnTo>
                    <a:pt x="26" y="30"/>
                  </a:lnTo>
                  <a:lnTo>
                    <a:pt x="24" y="18"/>
                  </a:lnTo>
                  <a:lnTo>
                    <a:pt x="22" y="12"/>
                  </a:lnTo>
                  <a:lnTo>
                    <a:pt x="26" y="16"/>
                  </a:lnTo>
                  <a:lnTo>
                    <a:pt x="32" y="14"/>
                  </a:lnTo>
                  <a:lnTo>
                    <a:pt x="30" y="12"/>
                  </a:lnTo>
                  <a:lnTo>
                    <a:pt x="28" y="10"/>
                  </a:lnTo>
                  <a:lnTo>
                    <a:pt x="26" y="6"/>
                  </a:lnTo>
                  <a:lnTo>
                    <a:pt x="24"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5" name="Freeform 448"/>
            <p:cNvSpPr>
              <a:spLocks/>
            </p:cNvSpPr>
            <p:nvPr/>
          </p:nvSpPr>
          <p:spPr bwMode="auto">
            <a:xfrm>
              <a:off x="4783138" y="3589338"/>
              <a:ext cx="6350" cy="9525"/>
            </a:xfrm>
            <a:custGeom>
              <a:avLst/>
              <a:gdLst/>
              <a:ahLst/>
              <a:cxnLst>
                <a:cxn ang="0">
                  <a:pos x="4" y="6"/>
                </a:cxn>
                <a:cxn ang="0">
                  <a:pos x="4" y="4"/>
                </a:cxn>
                <a:cxn ang="0">
                  <a:pos x="2" y="0"/>
                </a:cxn>
                <a:cxn ang="0">
                  <a:pos x="0" y="2"/>
                </a:cxn>
                <a:cxn ang="0">
                  <a:pos x="4" y="6"/>
                </a:cxn>
                <a:cxn ang="0">
                  <a:pos x="4" y="6"/>
                </a:cxn>
              </a:cxnLst>
              <a:rect l="0" t="0" r="r" b="b"/>
              <a:pathLst>
                <a:path w="4" h="6">
                  <a:moveTo>
                    <a:pt x="4" y="6"/>
                  </a:moveTo>
                  <a:lnTo>
                    <a:pt x="4" y="4"/>
                  </a:lnTo>
                  <a:lnTo>
                    <a:pt x="2" y="0"/>
                  </a:lnTo>
                  <a:lnTo>
                    <a:pt x="0" y="2"/>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6" name="Freeform 449"/>
            <p:cNvSpPr>
              <a:spLocks/>
            </p:cNvSpPr>
            <p:nvPr/>
          </p:nvSpPr>
          <p:spPr bwMode="auto">
            <a:xfrm>
              <a:off x="4837113" y="3570288"/>
              <a:ext cx="34925" cy="31750"/>
            </a:xfrm>
            <a:custGeom>
              <a:avLst/>
              <a:gdLst/>
              <a:ahLst/>
              <a:cxnLst>
                <a:cxn ang="0">
                  <a:pos x="22" y="18"/>
                </a:cxn>
                <a:cxn ang="0">
                  <a:pos x="22" y="16"/>
                </a:cxn>
                <a:cxn ang="0">
                  <a:pos x="18" y="14"/>
                </a:cxn>
                <a:cxn ang="0">
                  <a:pos x="16" y="8"/>
                </a:cxn>
                <a:cxn ang="0">
                  <a:pos x="10" y="6"/>
                </a:cxn>
                <a:cxn ang="0">
                  <a:pos x="6" y="0"/>
                </a:cxn>
                <a:cxn ang="0">
                  <a:pos x="0" y="4"/>
                </a:cxn>
                <a:cxn ang="0">
                  <a:pos x="2" y="4"/>
                </a:cxn>
                <a:cxn ang="0">
                  <a:pos x="8" y="10"/>
                </a:cxn>
                <a:cxn ang="0">
                  <a:pos x="16" y="14"/>
                </a:cxn>
                <a:cxn ang="0">
                  <a:pos x="18" y="18"/>
                </a:cxn>
                <a:cxn ang="0">
                  <a:pos x="22" y="20"/>
                </a:cxn>
                <a:cxn ang="0">
                  <a:pos x="22" y="18"/>
                </a:cxn>
                <a:cxn ang="0">
                  <a:pos x="22" y="18"/>
                </a:cxn>
              </a:cxnLst>
              <a:rect l="0" t="0" r="r" b="b"/>
              <a:pathLst>
                <a:path w="22" h="20">
                  <a:moveTo>
                    <a:pt x="22" y="18"/>
                  </a:moveTo>
                  <a:lnTo>
                    <a:pt x="22" y="16"/>
                  </a:lnTo>
                  <a:lnTo>
                    <a:pt x="18" y="14"/>
                  </a:lnTo>
                  <a:lnTo>
                    <a:pt x="16" y="8"/>
                  </a:lnTo>
                  <a:lnTo>
                    <a:pt x="10" y="6"/>
                  </a:lnTo>
                  <a:lnTo>
                    <a:pt x="6" y="0"/>
                  </a:lnTo>
                  <a:lnTo>
                    <a:pt x="0" y="4"/>
                  </a:lnTo>
                  <a:lnTo>
                    <a:pt x="2" y="4"/>
                  </a:lnTo>
                  <a:lnTo>
                    <a:pt x="8" y="10"/>
                  </a:lnTo>
                  <a:lnTo>
                    <a:pt x="16" y="14"/>
                  </a:lnTo>
                  <a:lnTo>
                    <a:pt x="18" y="18"/>
                  </a:lnTo>
                  <a:lnTo>
                    <a:pt x="22" y="20"/>
                  </a:lnTo>
                  <a:lnTo>
                    <a:pt x="22" y="18"/>
                  </a:lnTo>
                  <a:lnTo>
                    <a:pt x="22"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7" name="Freeform 450"/>
            <p:cNvSpPr>
              <a:spLocks/>
            </p:cNvSpPr>
            <p:nvPr/>
          </p:nvSpPr>
          <p:spPr bwMode="auto">
            <a:xfrm>
              <a:off x="4767263" y="3551238"/>
              <a:ext cx="9525" cy="9525"/>
            </a:xfrm>
            <a:custGeom>
              <a:avLst/>
              <a:gdLst/>
              <a:ahLst/>
              <a:cxnLst>
                <a:cxn ang="0">
                  <a:pos x="6" y="6"/>
                </a:cxn>
                <a:cxn ang="0">
                  <a:pos x="4" y="0"/>
                </a:cxn>
                <a:cxn ang="0">
                  <a:pos x="0" y="0"/>
                </a:cxn>
                <a:cxn ang="0">
                  <a:pos x="2" y="4"/>
                </a:cxn>
                <a:cxn ang="0">
                  <a:pos x="6" y="6"/>
                </a:cxn>
                <a:cxn ang="0">
                  <a:pos x="6" y="6"/>
                </a:cxn>
              </a:cxnLst>
              <a:rect l="0" t="0" r="r" b="b"/>
              <a:pathLst>
                <a:path w="6" h="6">
                  <a:moveTo>
                    <a:pt x="6" y="6"/>
                  </a:moveTo>
                  <a:lnTo>
                    <a:pt x="4" y="0"/>
                  </a:lnTo>
                  <a:lnTo>
                    <a:pt x="0" y="0"/>
                  </a:lnTo>
                  <a:lnTo>
                    <a:pt x="2" y="4"/>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8" name="Freeform 451"/>
            <p:cNvSpPr>
              <a:spLocks/>
            </p:cNvSpPr>
            <p:nvPr/>
          </p:nvSpPr>
          <p:spPr bwMode="auto">
            <a:xfrm>
              <a:off x="4656138" y="3392488"/>
              <a:ext cx="6350" cy="9525"/>
            </a:xfrm>
            <a:custGeom>
              <a:avLst/>
              <a:gdLst/>
              <a:ahLst/>
              <a:cxnLst>
                <a:cxn ang="0">
                  <a:pos x="2" y="0"/>
                </a:cxn>
                <a:cxn ang="0">
                  <a:pos x="4" y="6"/>
                </a:cxn>
                <a:cxn ang="0">
                  <a:pos x="0" y="4"/>
                </a:cxn>
                <a:cxn ang="0">
                  <a:pos x="2" y="0"/>
                </a:cxn>
                <a:cxn ang="0">
                  <a:pos x="2" y="0"/>
                </a:cxn>
              </a:cxnLst>
              <a:rect l="0" t="0" r="r" b="b"/>
              <a:pathLst>
                <a:path w="4" h="6">
                  <a:moveTo>
                    <a:pt x="2" y="0"/>
                  </a:moveTo>
                  <a:lnTo>
                    <a:pt x="4"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9" name="Freeform 452"/>
            <p:cNvSpPr>
              <a:spLocks/>
            </p:cNvSpPr>
            <p:nvPr/>
          </p:nvSpPr>
          <p:spPr bwMode="auto">
            <a:xfrm>
              <a:off x="4652963" y="3395663"/>
              <a:ext cx="3175" cy="15875"/>
            </a:xfrm>
            <a:custGeom>
              <a:avLst/>
              <a:gdLst/>
              <a:ahLst/>
              <a:cxnLst>
                <a:cxn ang="0">
                  <a:pos x="0" y="0"/>
                </a:cxn>
                <a:cxn ang="0">
                  <a:pos x="2" y="10"/>
                </a:cxn>
                <a:cxn ang="0">
                  <a:pos x="0" y="6"/>
                </a:cxn>
                <a:cxn ang="0">
                  <a:pos x="0" y="0"/>
                </a:cxn>
                <a:cxn ang="0">
                  <a:pos x="0" y="0"/>
                </a:cxn>
              </a:cxnLst>
              <a:rect l="0" t="0" r="r" b="b"/>
              <a:pathLst>
                <a:path w="2" h="10">
                  <a:moveTo>
                    <a:pt x="0" y="0"/>
                  </a:moveTo>
                  <a:lnTo>
                    <a:pt x="2" y="1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0" name="Freeform 453"/>
            <p:cNvSpPr>
              <a:spLocks/>
            </p:cNvSpPr>
            <p:nvPr/>
          </p:nvSpPr>
          <p:spPr bwMode="auto">
            <a:xfrm>
              <a:off x="4697413" y="3446463"/>
              <a:ext cx="9525" cy="6350"/>
            </a:xfrm>
            <a:custGeom>
              <a:avLst/>
              <a:gdLst/>
              <a:ahLst/>
              <a:cxnLst>
                <a:cxn ang="0">
                  <a:pos x="0" y="0"/>
                </a:cxn>
                <a:cxn ang="0">
                  <a:pos x="6" y="2"/>
                </a:cxn>
                <a:cxn ang="0">
                  <a:pos x="6" y="4"/>
                </a:cxn>
                <a:cxn ang="0">
                  <a:pos x="0" y="2"/>
                </a:cxn>
                <a:cxn ang="0">
                  <a:pos x="0" y="0"/>
                </a:cxn>
                <a:cxn ang="0">
                  <a:pos x="0" y="0"/>
                </a:cxn>
              </a:cxnLst>
              <a:rect l="0" t="0" r="r" b="b"/>
              <a:pathLst>
                <a:path w="6" h="4">
                  <a:moveTo>
                    <a:pt x="0" y="0"/>
                  </a:moveTo>
                  <a:lnTo>
                    <a:pt x="6" y="2"/>
                  </a:lnTo>
                  <a:lnTo>
                    <a:pt x="6"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1" name="Freeform 454"/>
            <p:cNvSpPr>
              <a:spLocks/>
            </p:cNvSpPr>
            <p:nvPr/>
          </p:nvSpPr>
          <p:spPr bwMode="auto">
            <a:xfrm>
              <a:off x="4614863" y="3589338"/>
              <a:ext cx="66675" cy="44450"/>
            </a:xfrm>
            <a:custGeom>
              <a:avLst/>
              <a:gdLst/>
              <a:ahLst/>
              <a:cxnLst>
                <a:cxn ang="0">
                  <a:pos x="42" y="0"/>
                </a:cxn>
                <a:cxn ang="0">
                  <a:pos x="34" y="16"/>
                </a:cxn>
                <a:cxn ang="0">
                  <a:pos x="38" y="22"/>
                </a:cxn>
                <a:cxn ang="0">
                  <a:pos x="36" y="28"/>
                </a:cxn>
                <a:cxn ang="0">
                  <a:pos x="28" y="28"/>
                </a:cxn>
                <a:cxn ang="0">
                  <a:pos x="24" y="22"/>
                </a:cxn>
                <a:cxn ang="0">
                  <a:pos x="2" y="12"/>
                </a:cxn>
                <a:cxn ang="0">
                  <a:pos x="0" y="8"/>
                </a:cxn>
                <a:cxn ang="0">
                  <a:pos x="2" y="2"/>
                </a:cxn>
                <a:cxn ang="0">
                  <a:pos x="4" y="4"/>
                </a:cxn>
                <a:cxn ang="0">
                  <a:pos x="10" y="2"/>
                </a:cxn>
                <a:cxn ang="0">
                  <a:pos x="16" y="6"/>
                </a:cxn>
                <a:cxn ang="0">
                  <a:pos x="42" y="0"/>
                </a:cxn>
                <a:cxn ang="0">
                  <a:pos x="42" y="0"/>
                </a:cxn>
              </a:cxnLst>
              <a:rect l="0" t="0" r="r" b="b"/>
              <a:pathLst>
                <a:path w="42" h="28">
                  <a:moveTo>
                    <a:pt x="42" y="0"/>
                  </a:moveTo>
                  <a:lnTo>
                    <a:pt x="34" y="16"/>
                  </a:lnTo>
                  <a:lnTo>
                    <a:pt x="38" y="22"/>
                  </a:lnTo>
                  <a:lnTo>
                    <a:pt x="36" y="28"/>
                  </a:lnTo>
                  <a:lnTo>
                    <a:pt x="28" y="28"/>
                  </a:lnTo>
                  <a:lnTo>
                    <a:pt x="24" y="22"/>
                  </a:lnTo>
                  <a:lnTo>
                    <a:pt x="2" y="12"/>
                  </a:lnTo>
                  <a:lnTo>
                    <a:pt x="0" y="8"/>
                  </a:lnTo>
                  <a:lnTo>
                    <a:pt x="2" y="2"/>
                  </a:lnTo>
                  <a:lnTo>
                    <a:pt x="4" y="4"/>
                  </a:lnTo>
                  <a:lnTo>
                    <a:pt x="10" y="2"/>
                  </a:lnTo>
                  <a:lnTo>
                    <a:pt x="16" y="6"/>
                  </a:lnTo>
                  <a:lnTo>
                    <a:pt x="42" y="0"/>
                  </a:lnTo>
                  <a:lnTo>
                    <a:pt x="4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2" name="Freeform 455"/>
            <p:cNvSpPr>
              <a:spLocks/>
            </p:cNvSpPr>
            <p:nvPr/>
          </p:nvSpPr>
          <p:spPr bwMode="auto">
            <a:xfrm>
              <a:off x="4522788" y="3506788"/>
              <a:ext cx="31750" cy="69850"/>
            </a:xfrm>
            <a:custGeom>
              <a:avLst/>
              <a:gdLst/>
              <a:ahLst/>
              <a:cxnLst>
                <a:cxn ang="0">
                  <a:pos x="14" y="0"/>
                </a:cxn>
                <a:cxn ang="0">
                  <a:pos x="18" y="4"/>
                </a:cxn>
                <a:cxn ang="0">
                  <a:pos x="20" y="12"/>
                </a:cxn>
                <a:cxn ang="0">
                  <a:pos x="20" y="34"/>
                </a:cxn>
                <a:cxn ang="0">
                  <a:pos x="18" y="38"/>
                </a:cxn>
                <a:cxn ang="0">
                  <a:pos x="14" y="38"/>
                </a:cxn>
                <a:cxn ang="0">
                  <a:pos x="12" y="40"/>
                </a:cxn>
                <a:cxn ang="0">
                  <a:pos x="8" y="44"/>
                </a:cxn>
                <a:cxn ang="0">
                  <a:pos x="4" y="36"/>
                </a:cxn>
                <a:cxn ang="0">
                  <a:pos x="4" y="32"/>
                </a:cxn>
                <a:cxn ang="0">
                  <a:pos x="6" y="26"/>
                </a:cxn>
                <a:cxn ang="0">
                  <a:pos x="4" y="16"/>
                </a:cxn>
                <a:cxn ang="0">
                  <a:pos x="0" y="12"/>
                </a:cxn>
                <a:cxn ang="0">
                  <a:pos x="0" y="8"/>
                </a:cxn>
                <a:cxn ang="0">
                  <a:pos x="6" y="8"/>
                </a:cxn>
                <a:cxn ang="0">
                  <a:pos x="14" y="0"/>
                </a:cxn>
                <a:cxn ang="0">
                  <a:pos x="14" y="0"/>
                </a:cxn>
              </a:cxnLst>
              <a:rect l="0" t="0" r="r" b="b"/>
              <a:pathLst>
                <a:path w="20" h="44">
                  <a:moveTo>
                    <a:pt x="14" y="0"/>
                  </a:moveTo>
                  <a:lnTo>
                    <a:pt x="18" y="4"/>
                  </a:lnTo>
                  <a:lnTo>
                    <a:pt x="20" y="12"/>
                  </a:lnTo>
                  <a:lnTo>
                    <a:pt x="20" y="34"/>
                  </a:lnTo>
                  <a:lnTo>
                    <a:pt x="18" y="38"/>
                  </a:lnTo>
                  <a:lnTo>
                    <a:pt x="14" y="38"/>
                  </a:lnTo>
                  <a:lnTo>
                    <a:pt x="12" y="40"/>
                  </a:lnTo>
                  <a:lnTo>
                    <a:pt x="8" y="44"/>
                  </a:lnTo>
                  <a:lnTo>
                    <a:pt x="4" y="36"/>
                  </a:lnTo>
                  <a:lnTo>
                    <a:pt x="4" y="32"/>
                  </a:lnTo>
                  <a:lnTo>
                    <a:pt x="6" y="26"/>
                  </a:lnTo>
                  <a:lnTo>
                    <a:pt x="4" y="16"/>
                  </a:lnTo>
                  <a:lnTo>
                    <a:pt x="0" y="12"/>
                  </a:lnTo>
                  <a:lnTo>
                    <a:pt x="0" y="8"/>
                  </a:lnTo>
                  <a:lnTo>
                    <a:pt x="6" y="8"/>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3" name="Freeform 456"/>
            <p:cNvSpPr>
              <a:spLocks/>
            </p:cNvSpPr>
            <p:nvPr/>
          </p:nvSpPr>
          <p:spPr bwMode="auto">
            <a:xfrm>
              <a:off x="4532313" y="3459163"/>
              <a:ext cx="19050" cy="47625"/>
            </a:xfrm>
            <a:custGeom>
              <a:avLst/>
              <a:gdLst/>
              <a:ahLst/>
              <a:cxnLst>
                <a:cxn ang="0">
                  <a:pos x="10" y="0"/>
                </a:cxn>
                <a:cxn ang="0">
                  <a:pos x="12" y="0"/>
                </a:cxn>
                <a:cxn ang="0">
                  <a:pos x="12" y="14"/>
                </a:cxn>
                <a:cxn ang="0">
                  <a:pos x="8" y="30"/>
                </a:cxn>
                <a:cxn ang="0">
                  <a:pos x="2" y="22"/>
                </a:cxn>
                <a:cxn ang="0">
                  <a:pos x="0" y="10"/>
                </a:cxn>
                <a:cxn ang="0">
                  <a:pos x="2" y="8"/>
                </a:cxn>
                <a:cxn ang="0">
                  <a:pos x="8" y="4"/>
                </a:cxn>
                <a:cxn ang="0">
                  <a:pos x="10" y="0"/>
                </a:cxn>
                <a:cxn ang="0">
                  <a:pos x="10" y="0"/>
                </a:cxn>
              </a:cxnLst>
              <a:rect l="0" t="0" r="r" b="b"/>
              <a:pathLst>
                <a:path w="12" h="30">
                  <a:moveTo>
                    <a:pt x="10" y="0"/>
                  </a:moveTo>
                  <a:lnTo>
                    <a:pt x="12" y="0"/>
                  </a:lnTo>
                  <a:lnTo>
                    <a:pt x="12" y="14"/>
                  </a:lnTo>
                  <a:lnTo>
                    <a:pt x="8" y="30"/>
                  </a:lnTo>
                  <a:lnTo>
                    <a:pt x="2" y="22"/>
                  </a:lnTo>
                  <a:lnTo>
                    <a:pt x="0" y="10"/>
                  </a:lnTo>
                  <a:lnTo>
                    <a:pt x="2" y="8"/>
                  </a:lnTo>
                  <a:lnTo>
                    <a:pt x="8"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4" name="Freeform 457"/>
            <p:cNvSpPr>
              <a:spLocks/>
            </p:cNvSpPr>
            <p:nvPr/>
          </p:nvSpPr>
          <p:spPr bwMode="auto">
            <a:xfrm>
              <a:off x="4376738" y="3570288"/>
              <a:ext cx="9525" cy="3175"/>
            </a:xfrm>
            <a:custGeom>
              <a:avLst/>
              <a:gdLst/>
              <a:ahLst/>
              <a:cxnLst>
                <a:cxn ang="0">
                  <a:pos x="4" y="0"/>
                </a:cxn>
                <a:cxn ang="0">
                  <a:pos x="6" y="2"/>
                </a:cxn>
                <a:cxn ang="0">
                  <a:pos x="4" y="2"/>
                </a:cxn>
                <a:cxn ang="0">
                  <a:pos x="0" y="2"/>
                </a:cxn>
                <a:cxn ang="0">
                  <a:pos x="4" y="0"/>
                </a:cxn>
                <a:cxn ang="0">
                  <a:pos x="4" y="0"/>
                </a:cxn>
              </a:cxnLst>
              <a:rect l="0" t="0" r="r" b="b"/>
              <a:pathLst>
                <a:path w="6" h="2">
                  <a:moveTo>
                    <a:pt x="4" y="0"/>
                  </a:moveTo>
                  <a:lnTo>
                    <a:pt x="6" y="2"/>
                  </a:lnTo>
                  <a:lnTo>
                    <a:pt x="4"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5" name="Freeform 458"/>
            <p:cNvSpPr>
              <a:spLocks/>
            </p:cNvSpPr>
            <p:nvPr/>
          </p:nvSpPr>
          <p:spPr bwMode="auto">
            <a:xfrm>
              <a:off x="4402138" y="3544888"/>
              <a:ext cx="22225" cy="19050"/>
            </a:xfrm>
            <a:custGeom>
              <a:avLst/>
              <a:gdLst/>
              <a:ahLst/>
              <a:cxnLst>
                <a:cxn ang="0">
                  <a:pos x="10" y="0"/>
                </a:cxn>
                <a:cxn ang="0">
                  <a:pos x="10" y="4"/>
                </a:cxn>
                <a:cxn ang="0">
                  <a:pos x="14" y="6"/>
                </a:cxn>
                <a:cxn ang="0">
                  <a:pos x="10" y="12"/>
                </a:cxn>
                <a:cxn ang="0">
                  <a:pos x="6" y="8"/>
                </a:cxn>
                <a:cxn ang="0">
                  <a:pos x="2" y="8"/>
                </a:cxn>
                <a:cxn ang="0">
                  <a:pos x="0" y="8"/>
                </a:cxn>
                <a:cxn ang="0">
                  <a:pos x="2" y="4"/>
                </a:cxn>
                <a:cxn ang="0">
                  <a:pos x="10" y="0"/>
                </a:cxn>
                <a:cxn ang="0">
                  <a:pos x="10" y="0"/>
                </a:cxn>
              </a:cxnLst>
              <a:rect l="0" t="0" r="r" b="b"/>
              <a:pathLst>
                <a:path w="14" h="12">
                  <a:moveTo>
                    <a:pt x="10" y="0"/>
                  </a:moveTo>
                  <a:lnTo>
                    <a:pt x="10" y="4"/>
                  </a:lnTo>
                  <a:lnTo>
                    <a:pt x="14" y="6"/>
                  </a:lnTo>
                  <a:lnTo>
                    <a:pt x="10" y="12"/>
                  </a:lnTo>
                  <a:lnTo>
                    <a:pt x="6" y="8"/>
                  </a:lnTo>
                  <a:lnTo>
                    <a:pt x="2" y="8"/>
                  </a:lnTo>
                  <a:lnTo>
                    <a:pt x="0" y="8"/>
                  </a:lnTo>
                  <a:lnTo>
                    <a:pt x="2"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6" name="Freeform 459"/>
            <p:cNvSpPr>
              <a:spLocks/>
            </p:cNvSpPr>
            <p:nvPr/>
          </p:nvSpPr>
          <p:spPr bwMode="auto">
            <a:xfrm>
              <a:off x="4433888" y="3544888"/>
              <a:ext cx="9525" cy="3175"/>
            </a:xfrm>
            <a:custGeom>
              <a:avLst/>
              <a:gdLst/>
              <a:ahLst/>
              <a:cxnLst>
                <a:cxn ang="0">
                  <a:pos x="4" y="0"/>
                </a:cxn>
                <a:cxn ang="0">
                  <a:pos x="6" y="2"/>
                </a:cxn>
                <a:cxn ang="0">
                  <a:pos x="0" y="0"/>
                </a:cxn>
                <a:cxn ang="0">
                  <a:pos x="4" y="0"/>
                </a:cxn>
                <a:cxn ang="0">
                  <a:pos x="4" y="0"/>
                </a:cxn>
              </a:cxnLst>
              <a:rect l="0" t="0" r="r" b="b"/>
              <a:pathLst>
                <a:path w="6" h="2">
                  <a:moveTo>
                    <a:pt x="4" y="0"/>
                  </a:moveTo>
                  <a:lnTo>
                    <a:pt x="6"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7" name="Freeform 460"/>
            <p:cNvSpPr>
              <a:spLocks/>
            </p:cNvSpPr>
            <p:nvPr/>
          </p:nvSpPr>
          <p:spPr bwMode="auto">
            <a:xfrm>
              <a:off x="4379913" y="3471863"/>
              <a:ext cx="6350" cy="6350"/>
            </a:xfrm>
            <a:custGeom>
              <a:avLst/>
              <a:gdLst/>
              <a:ahLst/>
              <a:cxnLst>
                <a:cxn ang="0">
                  <a:pos x="2" y="0"/>
                </a:cxn>
                <a:cxn ang="0">
                  <a:pos x="4" y="2"/>
                </a:cxn>
                <a:cxn ang="0">
                  <a:pos x="2" y="4"/>
                </a:cxn>
                <a:cxn ang="0">
                  <a:pos x="0" y="0"/>
                </a:cxn>
                <a:cxn ang="0">
                  <a:pos x="2" y="0"/>
                </a:cxn>
                <a:cxn ang="0">
                  <a:pos x="2" y="0"/>
                </a:cxn>
              </a:cxnLst>
              <a:rect l="0" t="0" r="r" b="b"/>
              <a:pathLst>
                <a:path w="4" h="4">
                  <a:moveTo>
                    <a:pt x="2" y="0"/>
                  </a:moveTo>
                  <a:lnTo>
                    <a:pt x="4" y="2"/>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8" name="Freeform 461"/>
            <p:cNvSpPr>
              <a:spLocks/>
            </p:cNvSpPr>
            <p:nvPr/>
          </p:nvSpPr>
          <p:spPr bwMode="auto">
            <a:xfrm>
              <a:off x="4449763" y="3135313"/>
              <a:ext cx="6350" cy="9525"/>
            </a:xfrm>
            <a:custGeom>
              <a:avLst/>
              <a:gdLst/>
              <a:ahLst/>
              <a:cxnLst>
                <a:cxn ang="0">
                  <a:pos x="4" y="0"/>
                </a:cxn>
                <a:cxn ang="0">
                  <a:pos x="0" y="6"/>
                </a:cxn>
                <a:cxn ang="0">
                  <a:pos x="2" y="4"/>
                </a:cxn>
                <a:cxn ang="0">
                  <a:pos x="4" y="0"/>
                </a:cxn>
                <a:cxn ang="0">
                  <a:pos x="4" y="0"/>
                </a:cxn>
              </a:cxnLst>
              <a:rect l="0" t="0" r="r" b="b"/>
              <a:pathLst>
                <a:path w="4" h="6">
                  <a:moveTo>
                    <a:pt x="4" y="0"/>
                  </a:moveTo>
                  <a:lnTo>
                    <a:pt x="0" y="6"/>
                  </a:lnTo>
                  <a:lnTo>
                    <a:pt x="2"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9" name="Freeform 462"/>
            <p:cNvSpPr>
              <a:spLocks/>
            </p:cNvSpPr>
            <p:nvPr/>
          </p:nvSpPr>
          <p:spPr bwMode="auto">
            <a:xfrm>
              <a:off x="4427538" y="3192463"/>
              <a:ext cx="3175" cy="3175"/>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0" name="Freeform 463"/>
            <p:cNvSpPr>
              <a:spLocks/>
            </p:cNvSpPr>
            <p:nvPr/>
          </p:nvSpPr>
          <p:spPr bwMode="auto">
            <a:xfrm>
              <a:off x="4694238" y="2979738"/>
              <a:ext cx="15875" cy="41275"/>
            </a:xfrm>
            <a:custGeom>
              <a:avLst/>
              <a:gdLst/>
              <a:ahLst/>
              <a:cxnLst>
                <a:cxn ang="0">
                  <a:pos x="0" y="26"/>
                </a:cxn>
                <a:cxn ang="0">
                  <a:pos x="4" y="22"/>
                </a:cxn>
                <a:cxn ang="0">
                  <a:pos x="10" y="0"/>
                </a:cxn>
                <a:cxn ang="0">
                  <a:pos x="2" y="16"/>
                </a:cxn>
                <a:cxn ang="0">
                  <a:pos x="0" y="26"/>
                </a:cxn>
                <a:cxn ang="0">
                  <a:pos x="0" y="26"/>
                </a:cxn>
              </a:cxnLst>
              <a:rect l="0" t="0" r="r" b="b"/>
              <a:pathLst>
                <a:path w="10" h="26">
                  <a:moveTo>
                    <a:pt x="0" y="26"/>
                  </a:moveTo>
                  <a:lnTo>
                    <a:pt x="4" y="22"/>
                  </a:lnTo>
                  <a:lnTo>
                    <a:pt x="10" y="0"/>
                  </a:lnTo>
                  <a:lnTo>
                    <a:pt x="2" y="16"/>
                  </a:lnTo>
                  <a:lnTo>
                    <a:pt x="0" y="26"/>
                  </a:lnTo>
                  <a:lnTo>
                    <a:pt x="0"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1" name="Freeform 464"/>
            <p:cNvSpPr>
              <a:spLocks/>
            </p:cNvSpPr>
            <p:nvPr/>
          </p:nvSpPr>
          <p:spPr bwMode="auto">
            <a:xfrm>
              <a:off x="4732338" y="2957513"/>
              <a:ext cx="19050" cy="38100"/>
            </a:xfrm>
            <a:custGeom>
              <a:avLst/>
              <a:gdLst/>
              <a:ahLst/>
              <a:cxnLst>
                <a:cxn ang="0">
                  <a:pos x="0" y="24"/>
                </a:cxn>
                <a:cxn ang="0">
                  <a:pos x="10" y="12"/>
                </a:cxn>
                <a:cxn ang="0">
                  <a:pos x="10" y="4"/>
                </a:cxn>
                <a:cxn ang="0">
                  <a:pos x="12" y="0"/>
                </a:cxn>
                <a:cxn ang="0">
                  <a:pos x="6" y="0"/>
                </a:cxn>
                <a:cxn ang="0">
                  <a:pos x="0" y="8"/>
                </a:cxn>
                <a:cxn ang="0">
                  <a:pos x="0" y="18"/>
                </a:cxn>
                <a:cxn ang="0">
                  <a:pos x="2" y="20"/>
                </a:cxn>
                <a:cxn ang="0">
                  <a:pos x="0" y="24"/>
                </a:cxn>
                <a:cxn ang="0">
                  <a:pos x="0" y="24"/>
                </a:cxn>
              </a:cxnLst>
              <a:rect l="0" t="0" r="r" b="b"/>
              <a:pathLst>
                <a:path w="12" h="24">
                  <a:moveTo>
                    <a:pt x="0" y="24"/>
                  </a:moveTo>
                  <a:lnTo>
                    <a:pt x="10" y="12"/>
                  </a:lnTo>
                  <a:lnTo>
                    <a:pt x="10" y="4"/>
                  </a:lnTo>
                  <a:lnTo>
                    <a:pt x="12" y="0"/>
                  </a:lnTo>
                  <a:lnTo>
                    <a:pt x="6" y="0"/>
                  </a:lnTo>
                  <a:lnTo>
                    <a:pt x="0" y="8"/>
                  </a:lnTo>
                  <a:lnTo>
                    <a:pt x="0" y="18"/>
                  </a:lnTo>
                  <a:lnTo>
                    <a:pt x="2" y="20"/>
                  </a:lnTo>
                  <a:lnTo>
                    <a:pt x="0" y="24"/>
                  </a:lnTo>
                  <a:lnTo>
                    <a:pt x="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2" name="Freeform 465"/>
            <p:cNvSpPr>
              <a:spLocks/>
            </p:cNvSpPr>
            <p:nvPr/>
          </p:nvSpPr>
          <p:spPr bwMode="auto">
            <a:xfrm>
              <a:off x="4767263" y="2855913"/>
              <a:ext cx="9525" cy="15875"/>
            </a:xfrm>
            <a:custGeom>
              <a:avLst/>
              <a:gdLst/>
              <a:ahLst/>
              <a:cxnLst>
                <a:cxn ang="0">
                  <a:pos x="4" y="0"/>
                </a:cxn>
                <a:cxn ang="0">
                  <a:pos x="0" y="0"/>
                </a:cxn>
                <a:cxn ang="0">
                  <a:pos x="0" y="2"/>
                </a:cxn>
                <a:cxn ang="0">
                  <a:pos x="0" y="2"/>
                </a:cxn>
                <a:cxn ang="0">
                  <a:pos x="0" y="6"/>
                </a:cxn>
                <a:cxn ang="0">
                  <a:pos x="4" y="10"/>
                </a:cxn>
                <a:cxn ang="0">
                  <a:pos x="6" y="8"/>
                </a:cxn>
                <a:cxn ang="0">
                  <a:pos x="4" y="4"/>
                </a:cxn>
                <a:cxn ang="0">
                  <a:pos x="6" y="2"/>
                </a:cxn>
                <a:cxn ang="0">
                  <a:pos x="4" y="0"/>
                </a:cxn>
                <a:cxn ang="0">
                  <a:pos x="4" y="0"/>
                </a:cxn>
              </a:cxnLst>
              <a:rect l="0" t="0" r="r" b="b"/>
              <a:pathLst>
                <a:path w="6" h="10">
                  <a:moveTo>
                    <a:pt x="4" y="0"/>
                  </a:moveTo>
                  <a:lnTo>
                    <a:pt x="0" y="0"/>
                  </a:lnTo>
                  <a:lnTo>
                    <a:pt x="0" y="2"/>
                  </a:lnTo>
                  <a:lnTo>
                    <a:pt x="0" y="2"/>
                  </a:lnTo>
                  <a:lnTo>
                    <a:pt x="0" y="6"/>
                  </a:lnTo>
                  <a:lnTo>
                    <a:pt x="4" y="10"/>
                  </a:lnTo>
                  <a:lnTo>
                    <a:pt x="6" y="8"/>
                  </a:lnTo>
                  <a:lnTo>
                    <a:pt x="4" y="4"/>
                  </a:lnTo>
                  <a:lnTo>
                    <a:pt x="6"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3" name="Freeform 466"/>
            <p:cNvSpPr>
              <a:spLocks/>
            </p:cNvSpPr>
            <p:nvPr/>
          </p:nvSpPr>
          <p:spPr bwMode="auto">
            <a:xfrm>
              <a:off x="4659313" y="3059113"/>
              <a:ext cx="9525" cy="9525"/>
            </a:xfrm>
            <a:custGeom>
              <a:avLst/>
              <a:gdLst/>
              <a:ahLst/>
              <a:cxnLst>
                <a:cxn ang="0">
                  <a:pos x="6" y="6"/>
                </a:cxn>
                <a:cxn ang="0">
                  <a:pos x="4" y="2"/>
                </a:cxn>
                <a:cxn ang="0">
                  <a:pos x="0" y="0"/>
                </a:cxn>
                <a:cxn ang="0">
                  <a:pos x="0" y="4"/>
                </a:cxn>
                <a:cxn ang="0">
                  <a:pos x="6" y="6"/>
                </a:cxn>
                <a:cxn ang="0">
                  <a:pos x="6" y="6"/>
                </a:cxn>
              </a:cxnLst>
              <a:rect l="0" t="0" r="r" b="b"/>
              <a:pathLst>
                <a:path w="6" h="6">
                  <a:moveTo>
                    <a:pt x="6" y="6"/>
                  </a:moveTo>
                  <a:lnTo>
                    <a:pt x="4" y="2"/>
                  </a:lnTo>
                  <a:lnTo>
                    <a:pt x="0" y="0"/>
                  </a:lnTo>
                  <a:lnTo>
                    <a:pt x="0" y="4"/>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4" name="Freeform 467"/>
            <p:cNvSpPr>
              <a:spLocks/>
            </p:cNvSpPr>
            <p:nvPr/>
          </p:nvSpPr>
          <p:spPr bwMode="auto">
            <a:xfrm>
              <a:off x="4583113" y="3027363"/>
              <a:ext cx="38100" cy="41275"/>
            </a:xfrm>
            <a:custGeom>
              <a:avLst/>
              <a:gdLst/>
              <a:ahLst/>
              <a:cxnLst>
                <a:cxn ang="0">
                  <a:pos x="6" y="4"/>
                </a:cxn>
                <a:cxn ang="0">
                  <a:pos x="12" y="4"/>
                </a:cxn>
                <a:cxn ang="0">
                  <a:pos x="10" y="8"/>
                </a:cxn>
                <a:cxn ang="0">
                  <a:pos x="10" y="10"/>
                </a:cxn>
                <a:cxn ang="0">
                  <a:pos x="14" y="4"/>
                </a:cxn>
                <a:cxn ang="0">
                  <a:pos x="14" y="8"/>
                </a:cxn>
                <a:cxn ang="0">
                  <a:pos x="14" y="10"/>
                </a:cxn>
                <a:cxn ang="0">
                  <a:pos x="14" y="10"/>
                </a:cxn>
                <a:cxn ang="0">
                  <a:pos x="14" y="4"/>
                </a:cxn>
                <a:cxn ang="0">
                  <a:pos x="12" y="2"/>
                </a:cxn>
                <a:cxn ang="0">
                  <a:pos x="18" y="0"/>
                </a:cxn>
                <a:cxn ang="0">
                  <a:pos x="22" y="4"/>
                </a:cxn>
                <a:cxn ang="0">
                  <a:pos x="24" y="10"/>
                </a:cxn>
                <a:cxn ang="0">
                  <a:pos x="18" y="14"/>
                </a:cxn>
                <a:cxn ang="0">
                  <a:pos x="20" y="20"/>
                </a:cxn>
                <a:cxn ang="0">
                  <a:pos x="16" y="22"/>
                </a:cxn>
                <a:cxn ang="0">
                  <a:pos x="16" y="26"/>
                </a:cxn>
                <a:cxn ang="0">
                  <a:pos x="10" y="26"/>
                </a:cxn>
                <a:cxn ang="0">
                  <a:pos x="10" y="24"/>
                </a:cxn>
                <a:cxn ang="0">
                  <a:pos x="10" y="22"/>
                </a:cxn>
                <a:cxn ang="0">
                  <a:pos x="4" y="22"/>
                </a:cxn>
                <a:cxn ang="0">
                  <a:pos x="2" y="18"/>
                </a:cxn>
                <a:cxn ang="0">
                  <a:pos x="2" y="12"/>
                </a:cxn>
                <a:cxn ang="0">
                  <a:pos x="0" y="10"/>
                </a:cxn>
                <a:cxn ang="0">
                  <a:pos x="8" y="6"/>
                </a:cxn>
                <a:cxn ang="0">
                  <a:pos x="6" y="4"/>
                </a:cxn>
                <a:cxn ang="0">
                  <a:pos x="6" y="4"/>
                </a:cxn>
              </a:cxnLst>
              <a:rect l="0" t="0" r="r" b="b"/>
              <a:pathLst>
                <a:path w="24" h="26">
                  <a:moveTo>
                    <a:pt x="6" y="4"/>
                  </a:moveTo>
                  <a:lnTo>
                    <a:pt x="12" y="4"/>
                  </a:lnTo>
                  <a:lnTo>
                    <a:pt x="10" y="8"/>
                  </a:lnTo>
                  <a:lnTo>
                    <a:pt x="10" y="10"/>
                  </a:lnTo>
                  <a:lnTo>
                    <a:pt x="14" y="4"/>
                  </a:lnTo>
                  <a:lnTo>
                    <a:pt x="14" y="8"/>
                  </a:lnTo>
                  <a:lnTo>
                    <a:pt x="14" y="10"/>
                  </a:lnTo>
                  <a:lnTo>
                    <a:pt x="14" y="10"/>
                  </a:lnTo>
                  <a:lnTo>
                    <a:pt x="14" y="4"/>
                  </a:lnTo>
                  <a:lnTo>
                    <a:pt x="12" y="2"/>
                  </a:lnTo>
                  <a:lnTo>
                    <a:pt x="18" y="0"/>
                  </a:lnTo>
                  <a:lnTo>
                    <a:pt x="22" y="4"/>
                  </a:lnTo>
                  <a:lnTo>
                    <a:pt x="24" y="10"/>
                  </a:lnTo>
                  <a:lnTo>
                    <a:pt x="18" y="14"/>
                  </a:lnTo>
                  <a:lnTo>
                    <a:pt x="20" y="20"/>
                  </a:lnTo>
                  <a:lnTo>
                    <a:pt x="16" y="22"/>
                  </a:lnTo>
                  <a:lnTo>
                    <a:pt x="16" y="26"/>
                  </a:lnTo>
                  <a:lnTo>
                    <a:pt x="10" y="26"/>
                  </a:lnTo>
                  <a:lnTo>
                    <a:pt x="10" y="24"/>
                  </a:lnTo>
                  <a:lnTo>
                    <a:pt x="10" y="22"/>
                  </a:lnTo>
                  <a:lnTo>
                    <a:pt x="4" y="22"/>
                  </a:lnTo>
                  <a:lnTo>
                    <a:pt x="2" y="18"/>
                  </a:lnTo>
                  <a:lnTo>
                    <a:pt x="2" y="12"/>
                  </a:lnTo>
                  <a:lnTo>
                    <a:pt x="0" y="10"/>
                  </a:lnTo>
                  <a:lnTo>
                    <a:pt x="8" y="6"/>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5" name="Freeform 468"/>
            <p:cNvSpPr>
              <a:spLocks/>
            </p:cNvSpPr>
            <p:nvPr/>
          </p:nvSpPr>
          <p:spPr bwMode="auto">
            <a:xfrm>
              <a:off x="4598988" y="3071813"/>
              <a:ext cx="9525" cy="12700"/>
            </a:xfrm>
            <a:custGeom>
              <a:avLst/>
              <a:gdLst/>
              <a:ahLst/>
              <a:cxnLst>
                <a:cxn ang="0">
                  <a:pos x="2" y="0"/>
                </a:cxn>
                <a:cxn ang="0">
                  <a:pos x="6" y="2"/>
                </a:cxn>
                <a:cxn ang="0">
                  <a:pos x="4" y="8"/>
                </a:cxn>
                <a:cxn ang="0">
                  <a:pos x="0" y="0"/>
                </a:cxn>
                <a:cxn ang="0">
                  <a:pos x="2" y="0"/>
                </a:cxn>
                <a:cxn ang="0">
                  <a:pos x="2" y="0"/>
                </a:cxn>
              </a:cxnLst>
              <a:rect l="0" t="0" r="r" b="b"/>
              <a:pathLst>
                <a:path w="6" h="8">
                  <a:moveTo>
                    <a:pt x="2" y="0"/>
                  </a:moveTo>
                  <a:lnTo>
                    <a:pt x="6" y="2"/>
                  </a:lnTo>
                  <a:lnTo>
                    <a:pt x="4" y="8"/>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6" name="Freeform 469"/>
            <p:cNvSpPr>
              <a:spLocks/>
            </p:cNvSpPr>
            <p:nvPr/>
          </p:nvSpPr>
          <p:spPr bwMode="auto">
            <a:xfrm>
              <a:off x="4583113" y="3071813"/>
              <a:ext cx="19050" cy="9525"/>
            </a:xfrm>
            <a:custGeom>
              <a:avLst/>
              <a:gdLst/>
              <a:ahLst/>
              <a:cxnLst>
                <a:cxn ang="0">
                  <a:pos x="4" y="0"/>
                </a:cxn>
                <a:cxn ang="0">
                  <a:pos x="6" y="2"/>
                </a:cxn>
                <a:cxn ang="0">
                  <a:pos x="10" y="0"/>
                </a:cxn>
                <a:cxn ang="0">
                  <a:pos x="12" y="6"/>
                </a:cxn>
                <a:cxn ang="0">
                  <a:pos x="6" y="6"/>
                </a:cxn>
                <a:cxn ang="0">
                  <a:pos x="2" y="4"/>
                </a:cxn>
                <a:cxn ang="0">
                  <a:pos x="2" y="2"/>
                </a:cxn>
                <a:cxn ang="0">
                  <a:pos x="0" y="0"/>
                </a:cxn>
                <a:cxn ang="0">
                  <a:pos x="4" y="0"/>
                </a:cxn>
                <a:cxn ang="0">
                  <a:pos x="4" y="0"/>
                </a:cxn>
              </a:cxnLst>
              <a:rect l="0" t="0" r="r" b="b"/>
              <a:pathLst>
                <a:path w="12" h="6">
                  <a:moveTo>
                    <a:pt x="4" y="0"/>
                  </a:moveTo>
                  <a:lnTo>
                    <a:pt x="6" y="2"/>
                  </a:lnTo>
                  <a:lnTo>
                    <a:pt x="10" y="0"/>
                  </a:lnTo>
                  <a:lnTo>
                    <a:pt x="12" y="6"/>
                  </a:lnTo>
                  <a:lnTo>
                    <a:pt x="6" y="6"/>
                  </a:lnTo>
                  <a:lnTo>
                    <a:pt x="2" y="4"/>
                  </a:lnTo>
                  <a:lnTo>
                    <a:pt x="2"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7" name="Freeform 470"/>
            <p:cNvSpPr>
              <a:spLocks/>
            </p:cNvSpPr>
            <p:nvPr/>
          </p:nvSpPr>
          <p:spPr bwMode="auto">
            <a:xfrm>
              <a:off x="4557713" y="3046413"/>
              <a:ext cx="22225" cy="19050"/>
            </a:xfrm>
            <a:custGeom>
              <a:avLst/>
              <a:gdLst/>
              <a:ahLst/>
              <a:cxnLst>
                <a:cxn ang="0">
                  <a:pos x="4" y="2"/>
                </a:cxn>
                <a:cxn ang="0">
                  <a:pos x="10" y="2"/>
                </a:cxn>
                <a:cxn ang="0">
                  <a:pos x="10" y="0"/>
                </a:cxn>
                <a:cxn ang="0">
                  <a:pos x="14" y="8"/>
                </a:cxn>
                <a:cxn ang="0">
                  <a:pos x="14" y="12"/>
                </a:cxn>
                <a:cxn ang="0">
                  <a:pos x="4" y="12"/>
                </a:cxn>
                <a:cxn ang="0">
                  <a:pos x="6" y="10"/>
                </a:cxn>
                <a:cxn ang="0">
                  <a:pos x="2" y="10"/>
                </a:cxn>
                <a:cxn ang="0">
                  <a:pos x="0" y="4"/>
                </a:cxn>
                <a:cxn ang="0">
                  <a:pos x="4" y="2"/>
                </a:cxn>
                <a:cxn ang="0">
                  <a:pos x="4" y="2"/>
                </a:cxn>
              </a:cxnLst>
              <a:rect l="0" t="0" r="r" b="b"/>
              <a:pathLst>
                <a:path w="14" h="12">
                  <a:moveTo>
                    <a:pt x="4" y="2"/>
                  </a:moveTo>
                  <a:lnTo>
                    <a:pt x="10" y="2"/>
                  </a:lnTo>
                  <a:lnTo>
                    <a:pt x="10" y="0"/>
                  </a:lnTo>
                  <a:lnTo>
                    <a:pt x="14" y="8"/>
                  </a:lnTo>
                  <a:lnTo>
                    <a:pt x="14" y="12"/>
                  </a:lnTo>
                  <a:lnTo>
                    <a:pt x="4" y="12"/>
                  </a:lnTo>
                  <a:lnTo>
                    <a:pt x="6" y="10"/>
                  </a:lnTo>
                  <a:lnTo>
                    <a:pt x="2" y="10"/>
                  </a:lnTo>
                  <a:lnTo>
                    <a:pt x="0"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8" name="Freeform 471"/>
            <p:cNvSpPr>
              <a:spLocks/>
            </p:cNvSpPr>
            <p:nvPr/>
          </p:nvSpPr>
          <p:spPr bwMode="auto">
            <a:xfrm>
              <a:off x="4576763" y="3062288"/>
              <a:ext cx="6350" cy="15875"/>
            </a:xfrm>
            <a:custGeom>
              <a:avLst/>
              <a:gdLst/>
              <a:ahLst/>
              <a:cxnLst>
                <a:cxn ang="0">
                  <a:pos x="2" y="4"/>
                </a:cxn>
                <a:cxn ang="0">
                  <a:pos x="4" y="0"/>
                </a:cxn>
                <a:cxn ang="0">
                  <a:pos x="4" y="4"/>
                </a:cxn>
                <a:cxn ang="0">
                  <a:pos x="0" y="10"/>
                </a:cxn>
                <a:cxn ang="0">
                  <a:pos x="0" y="8"/>
                </a:cxn>
                <a:cxn ang="0">
                  <a:pos x="2" y="4"/>
                </a:cxn>
                <a:cxn ang="0">
                  <a:pos x="2" y="4"/>
                </a:cxn>
              </a:cxnLst>
              <a:rect l="0" t="0" r="r" b="b"/>
              <a:pathLst>
                <a:path w="4" h="10">
                  <a:moveTo>
                    <a:pt x="2" y="4"/>
                  </a:moveTo>
                  <a:lnTo>
                    <a:pt x="4" y="0"/>
                  </a:lnTo>
                  <a:lnTo>
                    <a:pt x="4" y="4"/>
                  </a:lnTo>
                  <a:lnTo>
                    <a:pt x="0" y="10"/>
                  </a:lnTo>
                  <a:lnTo>
                    <a:pt x="0" y="8"/>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9" name="Freeform 472"/>
            <p:cNvSpPr>
              <a:spLocks/>
            </p:cNvSpPr>
            <p:nvPr/>
          </p:nvSpPr>
          <p:spPr bwMode="auto">
            <a:xfrm>
              <a:off x="4627563" y="3081338"/>
              <a:ext cx="9525" cy="12700"/>
            </a:xfrm>
            <a:custGeom>
              <a:avLst/>
              <a:gdLst/>
              <a:ahLst/>
              <a:cxnLst>
                <a:cxn ang="0">
                  <a:pos x="6" y="4"/>
                </a:cxn>
                <a:cxn ang="0">
                  <a:pos x="6" y="8"/>
                </a:cxn>
                <a:cxn ang="0">
                  <a:pos x="0" y="8"/>
                </a:cxn>
                <a:cxn ang="0">
                  <a:pos x="0" y="4"/>
                </a:cxn>
                <a:cxn ang="0">
                  <a:pos x="4" y="4"/>
                </a:cxn>
                <a:cxn ang="0">
                  <a:pos x="2" y="0"/>
                </a:cxn>
                <a:cxn ang="0">
                  <a:pos x="6" y="2"/>
                </a:cxn>
                <a:cxn ang="0">
                  <a:pos x="6" y="4"/>
                </a:cxn>
                <a:cxn ang="0">
                  <a:pos x="6" y="4"/>
                </a:cxn>
              </a:cxnLst>
              <a:rect l="0" t="0" r="r" b="b"/>
              <a:pathLst>
                <a:path w="6" h="8">
                  <a:moveTo>
                    <a:pt x="6" y="4"/>
                  </a:moveTo>
                  <a:lnTo>
                    <a:pt x="6" y="8"/>
                  </a:lnTo>
                  <a:lnTo>
                    <a:pt x="0" y="8"/>
                  </a:lnTo>
                  <a:lnTo>
                    <a:pt x="0" y="4"/>
                  </a:lnTo>
                  <a:lnTo>
                    <a:pt x="4" y="4"/>
                  </a:lnTo>
                  <a:lnTo>
                    <a:pt x="2" y="0"/>
                  </a:lnTo>
                  <a:lnTo>
                    <a:pt x="6" y="2"/>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0" name="Freeform 473"/>
            <p:cNvSpPr>
              <a:spLocks/>
            </p:cNvSpPr>
            <p:nvPr/>
          </p:nvSpPr>
          <p:spPr bwMode="auto">
            <a:xfrm>
              <a:off x="4808538" y="2862263"/>
              <a:ext cx="3175" cy="3175"/>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1" name="Freeform 474"/>
            <p:cNvSpPr>
              <a:spLocks/>
            </p:cNvSpPr>
            <p:nvPr/>
          </p:nvSpPr>
          <p:spPr bwMode="auto">
            <a:xfrm>
              <a:off x="4821238" y="2859088"/>
              <a:ext cx="9525" cy="9525"/>
            </a:xfrm>
            <a:custGeom>
              <a:avLst/>
              <a:gdLst/>
              <a:ahLst/>
              <a:cxnLst>
                <a:cxn ang="0">
                  <a:pos x="4" y="6"/>
                </a:cxn>
                <a:cxn ang="0">
                  <a:pos x="6" y="0"/>
                </a:cxn>
                <a:cxn ang="0">
                  <a:pos x="2" y="2"/>
                </a:cxn>
                <a:cxn ang="0">
                  <a:pos x="0" y="6"/>
                </a:cxn>
                <a:cxn ang="0">
                  <a:pos x="4" y="6"/>
                </a:cxn>
                <a:cxn ang="0">
                  <a:pos x="4" y="6"/>
                </a:cxn>
              </a:cxnLst>
              <a:rect l="0" t="0" r="r" b="b"/>
              <a:pathLst>
                <a:path w="6" h="6">
                  <a:moveTo>
                    <a:pt x="4" y="6"/>
                  </a:moveTo>
                  <a:lnTo>
                    <a:pt x="6" y="0"/>
                  </a:lnTo>
                  <a:lnTo>
                    <a:pt x="2" y="2"/>
                  </a:lnTo>
                  <a:lnTo>
                    <a:pt x="0" y="6"/>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2" name="Freeform 475"/>
            <p:cNvSpPr>
              <a:spLocks/>
            </p:cNvSpPr>
            <p:nvPr/>
          </p:nvSpPr>
          <p:spPr bwMode="auto">
            <a:xfrm>
              <a:off x="4814888" y="2928938"/>
              <a:ext cx="28575" cy="25400"/>
            </a:xfrm>
            <a:custGeom>
              <a:avLst/>
              <a:gdLst/>
              <a:ahLst/>
              <a:cxnLst>
                <a:cxn ang="0">
                  <a:pos x="14" y="0"/>
                </a:cxn>
                <a:cxn ang="0">
                  <a:pos x="0" y="2"/>
                </a:cxn>
                <a:cxn ang="0">
                  <a:pos x="0" y="8"/>
                </a:cxn>
                <a:cxn ang="0">
                  <a:pos x="2" y="10"/>
                </a:cxn>
                <a:cxn ang="0">
                  <a:pos x="0" y="14"/>
                </a:cxn>
                <a:cxn ang="0">
                  <a:pos x="0" y="16"/>
                </a:cxn>
                <a:cxn ang="0">
                  <a:pos x="6" y="8"/>
                </a:cxn>
                <a:cxn ang="0">
                  <a:pos x="10" y="8"/>
                </a:cxn>
                <a:cxn ang="0">
                  <a:pos x="18" y="4"/>
                </a:cxn>
                <a:cxn ang="0">
                  <a:pos x="14" y="0"/>
                </a:cxn>
                <a:cxn ang="0">
                  <a:pos x="14" y="0"/>
                </a:cxn>
              </a:cxnLst>
              <a:rect l="0" t="0" r="r" b="b"/>
              <a:pathLst>
                <a:path w="18" h="16">
                  <a:moveTo>
                    <a:pt x="14" y="0"/>
                  </a:moveTo>
                  <a:lnTo>
                    <a:pt x="0" y="2"/>
                  </a:lnTo>
                  <a:lnTo>
                    <a:pt x="0" y="8"/>
                  </a:lnTo>
                  <a:lnTo>
                    <a:pt x="2" y="10"/>
                  </a:lnTo>
                  <a:lnTo>
                    <a:pt x="0" y="14"/>
                  </a:lnTo>
                  <a:lnTo>
                    <a:pt x="0" y="16"/>
                  </a:lnTo>
                  <a:lnTo>
                    <a:pt x="6" y="8"/>
                  </a:lnTo>
                  <a:lnTo>
                    <a:pt x="10" y="8"/>
                  </a:lnTo>
                  <a:lnTo>
                    <a:pt x="18" y="4"/>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3" name="Freeform 476"/>
            <p:cNvSpPr>
              <a:spLocks/>
            </p:cNvSpPr>
            <p:nvPr/>
          </p:nvSpPr>
          <p:spPr bwMode="auto">
            <a:xfrm>
              <a:off x="4818063" y="2909888"/>
              <a:ext cx="19050" cy="15875"/>
            </a:xfrm>
            <a:custGeom>
              <a:avLst/>
              <a:gdLst/>
              <a:ahLst/>
              <a:cxnLst>
                <a:cxn ang="0">
                  <a:pos x="8" y="2"/>
                </a:cxn>
                <a:cxn ang="0">
                  <a:pos x="6" y="0"/>
                </a:cxn>
                <a:cxn ang="0">
                  <a:pos x="4" y="2"/>
                </a:cxn>
                <a:cxn ang="0">
                  <a:pos x="0" y="4"/>
                </a:cxn>
                <a:cxn ang="0">
                  <a:pos x="0" y="6"/>
                </a:cxn>
                <a:cxn ang="0">
                  <a:pos x="2" y="4"/>
                </a:cxn>
                <a:cxn ang="0">
                  <a:pos x="4" y="10"/>
                </a:cxn>
                <a:cxn ang="0">
                  <a:pos x="12" y="6"/>
                </a:cxn>
                <a:cxn ang="0">
                  <a:pos x="12" y="2"/>
                </a:cxn>
                <a:cxn ang="0">
                  <a:pos x="8" y="2"/>
                </a:cxn>
                <a:cxn ang="0">
                  <a:pos x="8" y="2"/>
                </a:cxn>
              </a:cxnLst>
              <a:rect l="0" t="0" r="r" b="b"/>
              <a:pathLst>
                <a:path w="12" h="10">
                  <a:moveTo>
                    <a:pt x="8" y="2"/>
                  </a:moveTo>
                  <a:lnTo>
                    <a:pt x="6" y="0"/>
                  </a:lnTo>
                  <a:lnTo>
                    <a:pt x="4" y="2"/>
                  </a:lnTo>
                  <a:lnTo>
                    <a:pt x="0" y="4"/>
                  </a:lnTo>
                  <a:lnTo>
                    <a:pt x="0" y="6"/>
                  </a:lnTo>
                  <a:lnTo>
                    <a:pt x="2" y="4"/>
                  </a:lnTo>
                  <a:lnTo>
                    <a:pt x="4" y="10"/>
                  </a:lnTo>
                  <a:lnTo>
                    <a:pt x="12" y="6"/>
                  </a:lnTo>
                  <a:lnTo>
                    <a:pt x="12" y="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4" name="Freeform 477"/>
            <p:cNvSpPr>
              <a:spLocks/>
            </p:cNvSpPr>
            <p:nvPr/>
          </p:nvSpPr>
          <p:spPr bwMode="auto">
            <a:xfrm>
              <a:off x="4652963" y="2427288"/>
              <a:ext cx="47625" cy="41275"/>
            </a:xfrm>
            <a:custGeom>
              <a:avLst/>
              <a:gdLst/>
              <a:ahLst/>
              <a:cxnLst>
                <a:cxn ang="0">
                  <a:pos x="18" y="0"/>
                </a:cxn>
                <a:cxn ang="0">
                  <a:pos x="20" y="0"/>
                </a:cxn>
                <a:cxn ang="0">
                  <a:pos x="22" y="8"/>
                </a:cxn>
                <a:cxn ang="0">
                  <a:pos x="20" y="14"/>
                </a:cxn>
                <a:cxn ang="0">
                  <a:pos x="26" y="6"/>
                </a:cxn>
                <a:cxn ang="0">
                  <a:pos x="26" y="2"/>
                </a:cxn>
                <a:cxn ang="0">
                  <a:pos x="30" y="6"/>
                </a:cxn>
                <a:cxn ang="0">
                  <a:pos x="30" y="12"/>
                </a:cxn>
                <a:cxn ang="0">
                  <a:pos x="24" y="18"/>
                </a:cxn>
                <a:cxn ang="0">
                  <a:pos x="22" y="16"/>
                </a:cxn>
                <a:cxn ang="0">
                  <a:pos x="18" y="24"/>
                </a:cxn>
                <a:cxn ang="0">
                  <a:pos x="16" y="18"/>
                </a:cxn>
                <a:cxn ang="0">
                  <a:pos x="8" y="26"/>
                </a:cxn>
                <a:cxn ang="0">
                  <a:pos x="6" y="24"/>
                </a:cxn>
                <a:cxn ang="0">
                  <a:pos x="0" y="26"/>
                </a:cxn>
                <a:cxn ang="0">
                  <a:pos x="2" y="20"/>
                </a:cxn>
                <a:cxn ang="0">
                  <a:pos x="12" y="16"/>
                </a:cxn>
                <a:cxn ang="0">
                  <a:pos x="18" y="0"/>
                </a:cxn>
                <a:cxn ang="0">
                  <a:pos x="18" y="0"/>
                </a:cxn>
              </a:cxnLst>
              <a:rect l="0" t="0" r="r" b="b"/>
              <a:pathLst>
                <a:path w="30" h="26">
                  <a:moveTo>
                    <a:pt x="18" y="0"/>
                  </a:moveTo>
                  <a:lnTo>
                    <a:pt x="20" y="0"/>
                  </a:lnTo>
                  <a:lnTo>
                    <a:pt x="22" y="8"/>
                  </a:lnTo>
                  <a:lnTo>
                    <a:pt x="20" y="14"/>
                  </a:lnTo>
                  <a:lnTo>
                    <a:pt x="26" y="6"/>
                  </a:lnTo>
                  <a:lnTo>
                    <a:pt x="26" y="2"/>
                  </a:lnTo>
                  <a:lnTo>
                    <a:pt x="30" y="6"/>
                  </a:lnTo>
                  <a:lnTo>
                    <a:pt x="30" y="12"/>
                  </a:lnTo>
                  <a:lnTo>
                    <a:pt x="24" y="18"/>
                  </a:lnTo>
                  <a:lnTo>
                    <a:pt x="22" y="16"/>
                  </a:lnTo>
                  <a:lnTo>
                    <a:pt x="18" y="24"/>
                  </a:lnTo>
                  <a:lnTo>
                    <a:pt x="16" y="18"/>
                  </a:lnTo>
                  <a:lnTo>
                    <a:pt x="8" y="26"/>
                  </a:lnTo>
                  <a:lnTo>
                    <a:pt x="6" y="24"/>
                  </a:lnTo>
                  <a:lnTo>
                    <a:pt x="0" y="26"/>
                  </a:lnTo>
                  <a:lnTo>
                    <a:pt x="2" y="20"/>
                  </a:lnTo>
                  <a:lnTo>
                    <a:pt x="12" y="1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5" name="Freeform 478"/>
            <p:cNvSpPr>
              <a:spLocks/>
            </p:cNvSpPr>
            <p:nvPr/>
          </p:nvSpPr>
          <p:spPr bwMode="auto">
            <a:xfrm>
              <a:off x="4656138" y="2427288"/>
              <a:ext cx="19050" cy="22225"/>
            </a:xfrm>
            <a:custGeom>
              <a:avLst/>
              <a:gdLst/>
              <a:ahLst/>
              <a:cxnLst>
                <a:cxn ang="0">
                  <a:pos x="0" y="10"/>
                </a:cxn>
                <a:cxn ang="0">
                  <a:pos x="6" y="2"/>
                </a:cxn>
                <a:cxn ang="0">
                  <a:pos x="8" y="4"/>
                </a:cxn>
                <a:cxn ang="0">
                  <a:pos x="8" y="0"/>
                </a:cxn>
                <a:cxn ang="0">
                  <a:pos x="12" y="4"/>
                </a:cxn>
                <a:cxn ang="0">
                  <a:pos x="12" y="10"/>
                </a:cxn>
                <a:cxn ang="0">
                  <a:pos x="6" y="14"/>
                </a:cxn>
                <a:cxn ang="0">
                  <a:pos x="6" y="12"/>
                </a:cxn>
                <a:cxn ang="0">
                  <a:pos x="8" y="8"/>
                </a:cxn>
                <a:cxn ang="0">
                  <a:pos x="0" y="12"/>
                </a:cxn>
                <a:cxn ang="0">
                  <a:pos x="0" y="10"/>
                </a:cxn>
                <a:cxn ang="0">
                  <a:pos x="0" y="10"/>
                </a:cxn>
              </a:cxnLst>
              <a:rect l="0" t="0" r="r" b="b"/>
              <a:pathLst>
                <a:path w="12" h="14">
                  <a:moveTo>
                    <a:pt x="0" y="10"/>
                  </a:moveTo>
                  <a:lnTo>
                    <a:pt x="6" y="2"/>
                  </a:lnTo>
                  <a:lnTo>
                    <a:pt x="8" y="4"/>
                  </a:lnTo>
                  <a:lnTo>
                    <a:pt x="8" y="0"/>
                  </a:lnTo>
                  <a:lnTo>
                    <a:pt x="12" y="4"/>
                  </a:lnTo>
                  <a:lnTo>
                    <a:pt x="12" y="10"/>
                  </a:lnTo>
                  <a:lnTo>
                    <a:pt x="6" y="14"/>
                  </a:lnTo>
                  <a:lnTo>
                    <a:pt x="6" y="12"/>
                  </a:lnTo>
                  <a:lnTo>
                    <a:pt x="8" y="8"/>
                  </a:lnTo>
                  <a:lnTo>
                    <a:pt x="0" y="12"/>
                  </a:lnTo>
                  <a:lnTo>
                    <a:pt x="0" y="10"/>
                  </a:lnTo>
                  <a:lnTo>
                    <a:pt x="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6" name="Freeform 479"/>
            <p:cNvSpPr>
              <a:spLocks/>
            </p:cNvSpPr>
            <p:nvPr/>
          </p:nvSpPr>
          <p:spPr bwMode="auto">
            <a:xfrm>
              <a:off x="4678363" y="2405063"/>
              <a:ext cx="15875" cy="19050"/>
            </a:xfrm>
            <a:custGeom>
              <a:avLst/>
              <a:gdLst/>
              <a:ahLst/>
              <a:cxnLst>
                <a:cxn ang="0">
                  <a:pos x="4" y="4"/>
                </a:cxn>
                <a:cxn ang="0">
                  <a:pos x="6" y="0"/>
                </a:cxn>
                <a:cxn ang="0">
                  <a:pos x="10" y="2"/>
                </a:cxn>
                <a:cxn ang="0">
                  <a:pos x="4" y="12"/>
                </a:cxn>
                <a:cxn ang="0">
                  <a:pos x="0" y="10"/>
                </a:cxn>
                <a:cxn ang="0">
                  <a:pos x="4" y="4"/>
                </a:cxn>
                <a:cxn ang="0">
                  <a:pos x="4" y="4"/>
                </a:cxn>
              </a:cxnLst>
              <a:rect l="0" t="0" r="r" b="b"/>
              <a:pathLst>
                <a:path w="10" h="12">
                  <a:moveTo>
                    <a:pt x="4" y="4"/>
                  </a:moveTo>
                  <a:lnTo>
                    <a:pt x="6" y="0"/>
                  </a:lnTo>
                  <a:lnTo>
                    <a:pt x="10" y="2"/>
                  </a:lnTo>
                  <a:lnTo>
                    <a:pt x="4" y="12"/>
                  </a:lnTo>
                  <a:lnTo>
                    <a:pt x="0" y="1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7" name="Freeform 480"/>
            <p:cNvSpPr>
              <a:spLocks/>
            </p:cNvSpPr>
            <p:nvPr/>
          </p:nvSpPr>
          <p:spPr bwMode="auto">
            <a:xfrm>
              <a:off x="4662488" y="2487613"/>
              <a:ext cx="12700" cy="12700"/>
            </a:xfrm>
            <a:custGeom>
              <a:avLst/>
              <a:gdLst/>
              <a:ahLst/>
              <a:cxnLst>
                <a:cxn ang="0">
                  <a:pos x="2" y="4"/>
                </a:cxn>
                <a:cxn ang="0">
                  <a:pos x="2" y="0"/>
                </a:cxn>
                <a:cxn ang="0">
                  <a:pos x="8" y="2"/>
                </a:cxn>
                <a:cxn ang="0">
                  <a:pos x="2" y="8"/>
                </a:cxn>
                <a:cxn ang="0">
                  <a:pos x="0" y="6"/>
                </a:cxn>
                <a:cxn ang="0">
                  <a:pos x="2" y="4"/>
                </a:cxn>
                <a:cxn ang="0">
                  <a:pos x="2" y="4"/>
                </a:cxn>
              </a:cxnLst>
              <a:rect l="0" t="0" r="r" b="b"/>
              <a:pathLst>
                <a:path w="8" h="8">
                  <a:moveTo>
                    <a:pt x="2" y="4"/>
                  </a:moveTo>
                  <a:lnTo>
                    <a:pt x="2" y="0"/>
                  </a:lnTo>
                  <a:lnTo>
                    <a:pt x="8" y="2"/>
                  </a:lnTo>
                  <a:lnTo>
                    <a:pt x="2" y="8"/>
                  </a:lnTo>
                  <a:lnTo>
                    <a:pt x="0" y="6"/>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8" name="Freeform 481"/>
            <p:cNvSpPr>
              <a:spLocks/>
            </p:cNvSpPr>
            <p:nvPr/>
          </p:nvSpPr>
          <p:spPr bwMode="auto">
            <a:xfrm>
              <a:off x="4706938" y="2389188"/>
              <a:ext cx="25400" cy="31750"/>
            </a:xfrm>
            <a:custGeom>
              <a:avLst/>
              <a:gdLst/>
              <a:ahLst/>
              <a:cxnLst>
                <a:cxn ang="0">
                  <a:pos x="2" y="14"/>
                </a:cxn>
                <a:cxn ang="0">
                  <a:pos x="0" y="12"/>
                </a:cxn>
                <a:cxn ang="0">
                  <a:pos x="2" y="12"/>
                </a:cxn>
                <a:cxn ang="0">
                  <a:pos x="2" y="8"/>
                </a:cxn>
                <a:cxn ang="0">
                  <a:pos x="8" y="4"/>
                </a:cxn>
                <a:cxn ang="0">
                  <a:pos x="10" y="4"/>
                </a:cxn>
                <a:cxn ang="0">
                  <a:pos x="8" y="0"/>
                </a:cxn>
                <a:cxn ang="0">
                  <a:pos x="12" y="0"/>
                </a:cxn>
                <a:cxn ang="0">
                  <a:pos x="16" y="8"/>
                </a:cxn>
                <a:cxn ang="0">
                  <a:pos x="14" y="16"/>
                </a:cxn>
                <a:cxn ang="0">
                  <a:pos x="0" y="20"/>
                </a:cxn>
                <a:cxn ang="0">
                  <a:pos x="0" y="18"/>
                </a:cxn>
                <a:cxn ang="0">
                  <a:pos x="2" y="16"/>
                </a:cxn>
                <a:cxn ang="0">
                  <a:pos x="2" y="14"/>
                </a:cxn>
                <a:cxn ang="0">
                  <a:pos x="2" y="14"/>
                </a:cxn>
              </a:cxnLst>
              <a:rect l="0" t="0" r="r" b="b"/>
              <a:pathLst>
                <a:path w="16" h="20">
                  <a:moveTo>
                    <a:pt x="2" y="14"/>
                  </a:moveTo>
                  <a:lnTo>
                    <a:pt x="0" y="12"/>
                  </a:lnTo>
                  <a:lnTo>
                    <a:pt x="2" y="12"/>
                  </a:lnTo>
                  <a:lnTo>
                    <a:pt x="2" y="8"/>
                  </a:lnTo>
                  <a:lnTo>
                    <a:pt x="8" y="4"/>
                  </a:lnTo>
                  <a:lnTo>
                    <a:pt x="10" y="4"/>
                  </a:lnTo>
                  <a:lnTo>
                    <a:pt x="8" y="0"/>
                  </a:lnTo>
                  <a:lnTo>
                    <a:pt x="12" y="0"/>
                  </a:lnTo>
                  <a:lnTo>
                    <a:pt x="16" y="8"/>
                  </a:lnTo>
                  <a:lnTo>
                    <a:pt x="14" y="16"/>
                  </a:lnTo>
                  <a:lnTo>
                    <a:pt x="0" y="20"/>
                  </a:lnTo>
                  <a:lnTo>
                    <a:pt x="0" y="18"/>
                  </a:lnTo>
                  <a:lnTo>
                    <a:pt x="2" y="16"/>
                  </a:lnTo>
                  <a:lnTo>
                    <a:pt x="2" y="14"/>
                  </a:lnTo>
                  <a:lnTo>
                    <a:pt x="2"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9" name="Freeform 482"/>
            <p:cNvSpPr>
              <a:spLocks/>
            </p:cNvSpPr>
            <p:nvPr/>
          </p:nvSpPr>
          <p:spPr bwMode="auto">
            <a:xfrm>
              <a:off x="4732338" y="2373313"/>
              <a:ext cx="22225" cy="19050"/>
            </a:xfrm>
            <a:custGeom>
              <a:avLst/>
              <a:gdLst/>
              <a:ahLst/>
              <a:cxnLst>
                <a:cxn ang="0">
                  <a:pos x="4" y="6"/>
                </a:cxn>
                <a:cxn ang="0">
                  <a:pos x="10" y="4"/>
                </a:cxn>
                <a:cxn ang="0">
                  <a:pos x="10" y="0"/>
                </a:cxn>
                <a:cxn ang="0">
                  <a:pos x="14" y="2"/>
                </a:cxn>
                <a:cxn ang="0">
                  <a:pos x="10" y="8"/>
                </a:cxn>
                <a:cxn ang="0">
                  <a:pos x="4" y="12"/>
                </a:cxn>
                <a:cxn ang="0">
                  <a:pos x="0" y="10"/>
                </a:cxn>
                <a:cxn ang="0">
                  <a:pos x="4" y="6"/>
                </a:cxn>
                <a:cxn ang="0">
                  <a:pos x="4" y="6"/>
                </a:cxn>
              </a:cxnLst>
              <a:rect l="0" t="0" r="r" b="b"/>
              <a:pathLst>
                <a:path w="14" h="12">
                  <a:moveTo>
                    <a:pt x="4" y="6"/>
                  </a:moveTo>
                  <a:lnTo>
                    <a:pt x="10" y="4"/>
                  </a:lnTo>
                  <a:lnTo>
                    <a:pt x="10" y="0"/>
                  </a:lnTo>
                  <a:lnTo>
                    <a:pt x="14" y="2"/>
                  </a:lnTo>
                  <a:lnTo>
                    <a:pt x="10" y="8"/>
                  </a:lnTo>
                  <a:lnTo>
                    <a:pt x="4" y="12"/>
                  </a:lnTo>
                  <a:lnTo>
                    <a:pt x="0" y="1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0" name="Freeform 483"/>
            <p:cNvSpPr>
              <a:spLocks/>
            </p:cNvSpPr>
            <p:nvPr/>
          </p:nvSpPr>
          <p:spPr bwMode="auto">
            <a:xfrm>
              <a:off x="4751388" y="2360613"/>
              <a:ext cx="12700" cy="15875"/>
            </a:xfrm>
            <a:custGeom>
              <a:avLst/>
              <a:gdLst/>
              <a:ahLst/>
              <a:cxnLst>
                <a:cxn ang="0">
                  <a:pos x="0" y="0"/>
                </a:cxn>
                <a:cxn ang="0">
                  <a:pos x="8" y="2"/>
                </a:cxn>
                <a:cxn ang="0">
                  <a:pos x="4" y="10"/>
                </a:cxn>
                <a:cxn ang="0">
                  <a:pos x="0" y="6"/>
                </a:cxn>
                <a:cxn ang="0">
                  <a:pos x="0" y="0"/>
                </a:cxn>
                <a:cxn ang="0">
                  <a:pos x="0" y="0"/>
                </a:cxn>
              </a:cxnLst>
              <a:rect l="0" t="0" r="r" b="b"/>
              <a:pathLst>
                <a:path w="8" h="10">
                  <a:moveTo>
                    <a:pt x="0" y="0"/>
                  </a:moveTo>
                  <a:lnTo>
                    <a:pt x="8" y="2"/>
                  </a:lnTo>
                  <a:lnTo>
                    <a:pt x="4" y="1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1" name="Freeform 484"/>
            <p:cNvSpPr>
              <a:spLocks/>
            </p:cNvSpPr>
            <p:nvPr/>
          </p:nvSpPr>
          <p:spPr bwMode="auto">
            <a:xfrm>
              <a:off x="4764088" y="2347913"/>
              <a:ext cx="12700" cy="9525"/>
            </a:xfrm>
            <a:custGeom>
              <a:avLst/>
              <a:gdLst/>
              <a:ahLst/>
              <a:cxnLst>
                <a:cxn ang="0">
                  <a:pos x="4" y="4"/>
                </a:cxn>
                <a:cxn ang="0">
                  <a:pos x="8" y="6"/>
                </a:cxn>
                <a:cxn ang="0">
                  <a:pos x="2" y="6"/>
                </a:cxn>
                <a:cxn ang="0">
                  <a:pos x="0" y="0"/>
                </a:cxn>
                <a:cxn ang="0">
                  <a:pos x="4" y="4"/>
                </a:cxn>
                <a:cxn ang="0">
                  <a:pos x="4" y="4"/>
                </a:cxn>
              </a:cxnLst>
              <a:rect l="0" t="0" r="r" b="b"/>
              <a:pathLst>
                <a:path w="8" h="6">
                  <a:moveTo>
                    <a:pt x="4" y="4"/>
                  </a:moveTo>
                  <a:lnTo>
                    <a:pt x="8" y="6"/>
                  </a:lnTo>
                  <a:lnTo>
                    <a:pt x="2" y="6"/>
                  </a:lnTo>
                  <a:lnTo>
                    <a:pt x="0"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2" name="Freeform 485"/>
            <p:cNvSpPr>
              <a:spLocks/>
            </p:cNvSpPr>
            <p:nvPr/>
          </p:nvSpPr>
          <p:spPr bwMode="auto">
            <a:xfrm>
              <a:off x="4783138" y="2347913"/>
              <a:ext cx="9525" cy="12700"/>
            </a:xfrm>
            <a:custGeom>
              <a:avLst/>
              <a:gdLst/>
              <a:ahLst/>
              <a:cxnLst>
                <a:cxn ang="0">
                  <a:pos x="4" y="0"/>
                </a:cxn>
                <a:cxn ang="0">
                  <a:pos x="6" y="2"/>
                </a:cxn>
                <a:cxn ang="0">
                  <a:pos x="4" y="8"/>
                </a:cxn>
                <a:cxn ang="0">
                  <a:pos x="0" y="6"/>
                </a:cxn>
                <a:cxn ang="0">
                  <a:pos x="4" y="0"/>
                </a:cxn>
                <a:cxn ang="0">
                  <a:pos x="4" y="0"/>
                </a:cxn>
              </a:cxnLst>
              <a:rect l="0" t="0" r="r" b="b"/>
              <a:pathLst>
                <a:path w="6" h="8">
                  <a:moveTo>
                    <a:pt x="4" y="0"/>
                  </a:moveTo>
                  <a:lnTo>
                    <a:pt x="6" y="2"/>
                  </a:lnTo>
                  <a:lnTo>
                    <a:pt x="4" y="8"/>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3" name="Freeform 486"/>
            <p:cNvSpPr>
              <a:spLocks/>
            </p:cNvSpPr>
            <p:nvPr/>
          </p:nvSpPr>
          <p:spPr bwMode="auto">
            <a:xfrm>
              <a:off x="4827588" y="2341563"/>
              <a:ext cx="9525" cy="6350"/>
            </a:xfrm>
            <a:custGeom>
              <a:avLst/>
              <a:gdLst/>
              <a:ahLst/>
              <a:cxnLst>
                <a:cxn ang="0">
                  <a:pos x="4" y="4"/>
                </a:cxn>
                <a:cxn ang="0">
                  <a:pos x="0" y="0"/>
                </a:cxn>
                <a:cxn ang="0">
                  <a:pos x="4" y="0"/>
                </a:cxn>
                <a:cxn ang="0">
                  <a:pos x="6" y="4"/>
                </a:cxn>
                <a:cxn ang="0">
                  <a:pos x="4" y="4"/>
                </a:cxn>
                <a:cxn ang="0">
                  <a:pos x="4" y="4"/>
                </a:cxn>
              </a:cxnLst>
              <a:rect l="0" t="0" r="r" b="b"/>
              <a:pathLst>
                <a:path w="6" h="4">
                  <a:moveTo>
                    <a:pt x="4" y="4"/>
                  </a:moveTo>
                  <a:lnTo>
                    <a:pt x="0" y="0"/>
                  </a:lnTo>
                  <a:lnTo>
                    <a:pt x="4" y="0"/>
                  </a:lnTo>
                  <a:lnTo>
                    <a:pt x="6" y="4"/>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4" name="Freeform 487"/>
            <p:cNvSpPr>
              <a:spLocks/>
            </p:cNvSpPr>
            <p:nvPr/>
          </p:nvSpPr>
          <p:spPr bwMode="auto">
            <a:xfrm>
              <a:off x="4818063" y="2319338"/>
              <a:ext cx="22225" cy="15875"/>
            </a:xfrm>
            <a:custGeom>
              <a:avLst/>
              <a:gdLst/>
              <a:ahLst/>
              <a:cxnLst>
                <a:cxn ang="0">
                  <a:pos x="4" y="2"/>
                </a:cxn>
                <a:cxn ang="0">
                  <a:pos x="12" y="0"/>
                </a:cxn>
                <a:cxn ang="0">
                  <a:pos x="14" y="2"/>
                </a:cxn>
                <a:cxn ang="0">
                  <a:pos x="12" y="8"/>
                </a:cxn>
                <a:cxn ang="0">
                  <a:pos x="2" y="10"/>
                </a:cxn>
                <a:cxn ang="0">
                  <a:pos x="0" y="4"/>
                </a:cxn>
                <a:cxn ang="0">
                  <a:pos x="4" y="2"/>
                </a:cxn>
                <a:cxn ang="0">
                  <a:pos x="4" y="2"/>
                </a:cxn>
              </a:cxnLst>
              <a:rect l="0" t="0" r="r" b="b"/>
              <a:pathLst>
                <a:path w="14" h="10">
                  <a:moveTo>
                    <a:pt x="4" y="2"/>
                  </a:moveTo>
                  <a:lnTo>
                    <a:pt x="12" y="0"/>
                  </a:lnTo>
                  <a:lnTo>
                    <a:pt x="14" y="2"/>
                  </a:lnTo>
                  <a:lnTo>
                    <a:pt x="12" y="8"/>
                  </a:lnTo>
                  <a:lnTo>
                    <a:pt x="2" y="10"/>
                  </a:lnTo>
                  <a:lnTo>
                    <a:pt x="0"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5" name="Freeform 488"/>
            <p:cNvSpPr>
              <a:spLocks/>
            </p:cNvSpPr>
            <p:nvPr/>
          </p:nvSpPr>
          <p:spPr bwMode="auto">
            <a:xfrm>
              <a:off x="4837113" y="2328863"/>
              <a:ext cx="12700" cy="15875"/>
            </a:xfrm>
            <a:custGeom>
              <a:avLst/>
              <a:gdLst/>
              <a:ahLst/>
              <a:cxnLst>
                <a:cxn ang="0">
                  <a:pos x="6" y="8"/>
                </a:cxn>
                <a:cxn ang="0">
                  <a:pos x="2" y="10"/>
                </a:cxn>
                <a:cxn ang="0">
                  <a:pos x="0" y="4"/>
                </a:cxn>
                <a:cxn ang="0">
                  <a:pos x="6" y="0"/>
                </a:cxn>
                <a:cxn ang="0">
                  <a:pos x="8" y="4"/>
                </a:cxn>
                <a:cxn ang="0">
                  <a:pos x="6" y="8"/>
                </a:cxn>
                <a:cxn ang="0">
                  <a:pos x="6" y="8"/>
                </a:cxn>
              </a:cxnLst>
              <a:rect l="0" t="0" r="r" b="b"/>
              <a:pathLst>
                <a:path w="8" h="10">
                  <a:moveTo>
                    <a:pt x="6" y="8"/>
                  </a:moveTo>
                  <a:lnTo>
                    <a:pt x="2" y="10"/>
                  </a:lnTo>
                  <a:lnTo>
                    <a:pt x="0" y="4"/>
                  </a:lnTo>
                  <a:lnTo>
                    <a:pt x="6" y="0"/>
                  </a:lnTo>
                  <a:lnTo>
                    <a:pt x="8" y="4"/>
                  </a:lnTo>
                  <a:lnTo>
                    <a:pt x="6" y="8"/>
                  </a:lnTo>
                  <a:lnTo>
                    <a:pt x="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6" name="Freeform 489"/>
            <p:cNvSpPr>
              <a:spLocks/>
            </p:cNvSpPr>
            <p:nvPr/>
          </p:nvSpPr>
          <p:spPr bwMode="auto">
            <a:xfrm>
              <a:off x="4852988" y="2319338"/>
              <a:ext cx="6350" cy="12700"/>
            </a:xfrm>
            <a:custGeom>
              <a:avLst/>
              <a:gdLst/>
              <a:ahLst/>
              <a:cxnLst>
                <a:cxn ang="0">
                  <a:pos x="4" y="6"/>
                </a:cxn>
                <a:cxn ang="0">
                  <a:pos x="2" y="8"/>
                </a:cxn>
                <a:cxn ang="0">
                  <a:pos x="0" y="0"/>
                </a:cxn>
                <a:cxn ang="0">
                  <a:pos x="4" y="2"/>
                </a:cxn>
                <a:cxn ang="0">
                  <a:pos x="4" y="6"/>
                </a:cxn>
                <a:cxn ang="0">
                  <a:pos x="4" y="6"/>
                </a:cxn>
                <a:cxn ang="0">
                  <a:pos x="4" y="6"/>
                </a:cxn>
              </a:cxnLst>
              <a:rect l="0" t="0" r="r" b="b"/>
              <a:pathLst>
                <a:path w="4" h="8">
                  <a:moveTo>
                    <a:pt x="4" y="6"/>
                  </a:moveTo>
                  <a:lnTo>
                    <a:pt x="2" y="8"/>
                  </a:lnTo>
                  <a:lnTo>
                    <a:pt x="0" y="0"/>
                  </a:lnTo>
                  <a:lnTo>
                    <a:pt x="4" y="2"/>
                  </a:lnTo>
                  <a:lnTo>
                    <a:pt x="4" y="6"/>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7" name="Freeform 490"/>
            <p:cNvSpPr>
              <a:spLocks/>
            </p:cNvSpPr>
            <p:nvPr/>
          </p:nvSpPr>
          <p:spPr bwMode="auto">
            <a:xfrm>
              <a:off x="4887913" y="2290763"/>
              <a:ext cx="12700" cy="12700"/>
            </a:xfrm>
            <a:custGeom>
              <a:avLst/>
              <a:gdLst/>
              <a:ahLst/>
              <a:cxnLst>
                <a:cxn ang="0">
                  <a:pos x="6" y="2"/>
                </a:cxn>
                <a:cxn ang="0">
                  <a:pos x="8" y="8"/>
                </a:cxn>
                <a:cxn ang="0">
                  <a:pos x="0" y="4"/>
                </a:cxn>
                <a:cxn ang="0">
                  <a:pos x="4" y="0"/>
                </a:cxn>
                <a:cxn ang="0">
                  <a:pos x="6" y="2"/>
                </a:cxn>
                <a:cxn ang="0">
                  <a:pos x="6" y="2"/>
                </a:cxn>
              </a:cxnLst>
              <a:rect l="0" t="0" r="r" b="b"/>
              <a:pathLst>
                <a:path w="8" h="8">
                  <a:moveTo>
                    <a:pt x="6" y="2"/>
                  </a:moveTo>
                  <a:lnTo>
                    <a:pt x="8" y="8"/>
                  </a:lnTo>
                  <a:lnTo>
                    <a:pt x="0" y="4"/>
                  </a:lnTo>
                  <a:lnTo>
                    <a:pt x="4"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8" name="Freeform 491"/>
            <p:cNvSpPr>
              <a:spLocks/>
            </p:cNvSpPr>
            <p:nvPr/>
          </p:nvSpPr>
          <p:spPr bwMode="auto">
            <a:xfrm>
              <a:off x="4529138" y="2706688"/>
              <a:ext cx="15875" cy="9525"/>
            </a:xfrm>
            <a:custGeom>
              <a:avLst/>
              <a:gdLst/>
              <a:ahLst/>
              <a:cxnLst>
                <a:cxn ang="0">
                  <a:pos x="0" y="4"/>
                </a:cxn>
                <a:cxn ang="0">
                  <a:pos x="6" y="0"/>
                </a:cxn>
                <a:cxn ang="0">
                  <a:pos x="8" y="0"/>
                </a:cxn>
                <a:cxn ang="0">
                  <a:pos x="10" y="2"/>
                </a:cxn>
                <a:cxn ang="0">
                  <a:pos x="2" y="6"/>
                </a:cxn>
                <a:cxn ang="0">
                  <a:pos x="0" y="4"/>
                </a:cxn>
                <a:cxn ang="0">
                  <a:pos x="0" y="4"/>
                </a:cxn>
              </a:cxnLst>
              <a:rect l="0" t="0" r="r" b="b"/>
              <a:pathLst>
                <a:path w="10" h="6">
                  <a:moveTo>
                    <a:pt x="0" y="4"/>
                  </a:moveTo>
                  <a:lnTo>
                    <a:pt x="6" y="0"/>
                  </a:lnTo>
                  <a:lnTo>
                    <a:pt x="8" y="0"/>
                  </a:lnTo>
                  <a:lnTo>
                    <a:pt x="10" y="2"/>
                  </a:lnTo>
                  <a:lnTo>
                    <a:pt x="2"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9" name="Freeform 492"/>
            <p:cNvSpPr>
              <a:spLocks/>
            </p:cNvSpPr>
            <p:nvPr/>
          </p:nvSpPr>
          <p:spPr bwMode="auto">
            <a:xfrm>
              <a:off x="4471988" y="2767013"/>
              <a:ext cx="3175" cy="6350"/>
            </a:xfrm>
            <a:custGeom>
              <a:avLst/>
              <a:gdLst/>
              <a:ahLst/>
              <a:cxnLst>
                <a:cxn ang="0">
                  <a:pos x="2" y="4"/>
                </a:cxn>
                <a:cxn ang="0">
                  <a:pos x="2" y="0"/>
                </a:cxn>
                <a:cxn ang="0">
                  <a:pos x="0" y="0"/>
                </a:cxn>
                <a:cxn ang="0">
                  <a:pos x="2" y="4"/>
                </a:cxn>
                <a:cxn ang="0">
                  <a:pos x="2" y="4"/>
                </a:cxn>
              </a:cxnLst>
              <a:rect l="0" t="0" r="r" b="b"/>
              <a:pathLst>
                <a:path w="2" h="4">
                  <a:moveTo>
                    <a:pt x="2" y="4"/>
                  </a:moveTo>
                  <a:lnTo>
                    <a:pt x="2" y="0"/>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0" name="Freeform 493"/>
            <p:cNvSpPr>
              <a:spLocks/>
            </p:cNvSpPr>
            <p:nvPr/>
          </p:nvSpPr>
          <p:spPr bwMode="auto">
            <a:xfrm>
              <a:off x="4462463" y="2874963"/>
              <a:ext cx="3175" cy="6350"/>
            </a:xfrm>
            <a:custGeom>
              <a:avLst/>
              <a:gdLst/>
              <a:ahLst/>
              <a:cxnLst>
                <a:cxn ang="0">
                  <a:pos x="2" y="4"/>
                </a:cxn>
                <a:cxn ang="0">
                  <a:pos x="2" y="0"/>
                </a:cxn>
                <a:cxn ang="0">
                  <a:pos x="0" y="0"/>
                </a:cxn>
                <a:cxn ang="0">
                  <a:pos x="0" y="4"/>
                </a:cxn>
                <a:cxn ang="0">
                  <a:pos x="2" y="4"/>
                </a:cxn>
                <a:cxn ang="0">
                  <a:pos x="2" y="4"/>
                </a:cxn>
              </a:cxnLst>
              <a:rect l="0" t="0" r="r" b="b"/>
              <a:pathLst>
                <a:path w="2" h="4">
                  <a:moveTo>
                    <a:pt x="2" y="4"/>
                  </a:moveTo>
                  <a:lnTo>
                    <a:pt x="2" y="0"/>
                  </a:lnTo>
                  <a:lnTo>
                    <a:pt x="0" y="0"/>
                  </a:lnTo>
                  <a:lnTo>
                    <a:pt x="0" y="4"/>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1" name="Freeform 494"/>
            <p:cNvSpPr>
              <a:spLocks/>
            </p:cNvSpPr>
            <p:nvPr/>
          </p:nvSpPr>
          <p:spPr bwMode="auto">
            <a:xfrm>
              <a:off x="4459288" y="2900363"/>
              <a:ext cx="3175" cy="6350"/>
            </a:xfrm>
            <a:custGeom>
              <a:avLst/>
              <a:gdLst/>
              <a:ahLst/>
              <a:cxnLst>
                <a:cxn ang="0">
                  <a:pos x="2" y="4"/>
                </a:cxn>
                <a:cxn ang="0">
                  <a:pos x="0" y="0"/>
                </a:cxn>
                <a:cxn ang="0">
                  <a:pos x="0" y="4"/>
                </a:cxn>
                <a:cxn ang="0">
                  <a:pos x="2" y="4"/>
                </a:cxn>
                <a:cxn ang="0">
                  <a:pos x="2" y="4"/>
                </a:cxn>
              </a:cxnLst>
              <a:rect l="0" t="0" r="r" b="b"/>
              <a:pathLst>
                <a:path w="2" h="4">
                  <a:moveTo>
                    <a:pt x="2" y="4"/>
                  </a:moveTo>
                  <a:lnTo>
                    <a:pt x="0" y="0"/>
                  </a:lnTo>
                  <a:lnTo>
                    <a:pt x="0" y="4"/>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2" name="Freeform 495"/>
            <p:cNvSpPr>
              <a:spLocks/>
            </p:cNvSpPr>
            <p:nvPr/>
          </p:nvSpPr>
          <p:spPr bwMode="auto">
            <a:xfrm>
              <a:off x="3992563" y="3840163"/>
              <a:ext cx="15875" cy="12700"/>
            </a:xfrm>
            <a:custGeom>
              <a:avLst/>
              <a:gdLst/>
              <a:ahLst/>
              <a:cxnLst>
                <a:cxn ang="0">
                  <a:pos x="8" y="0"/>
                </a:cxn>
                <a:cxn ang="0">
                  <a:pos x="0" y="2"/>
                </a:cxn>
                <a:cxn ang="0">
                  <a:pos x="0" y="6"/>
                </a:cxn>
                <a:cxn ang="0">
                  <a:pos x="2" y="8"/>
                </a:cxn>
                <a:cxn ang="0">
                  <a:pos x="6" y="6"/>
                </a:cxn>
                <a:cxn ang="0">
                  <a:pos x="6" y="4"/>
                </a:cxn>
                <a:cxn ang="0">
                  <a:pos x="10" y="0"/>
                </a:cxn>
                <a:cxn ang="0">
                  <a:pos x="8" y="0"/>
                </a:cxn>
                <a:cxn ang="0">
                  <a:pos x="8" y="0"/>
                </a:cxn>
              </a:cxnLst>
              <a:rect l="0" t="0" r="r" b="b"/>
              <a:pathLst>
                <a:path w="10" h="8">
                  <a:moveTo>
                    <a:pt x="8" y="0"/>
                  </a:moveTo>
                  <a:lnTo>
                    <a:pt x="0" y="2"/>
                  </a:lnTo>
                  <a:lnTo>
                    <a:pt x="0" y="6"/>
                  </a:lnTo>
                  <a:lnTo>
                    <a:pt x="2" y="8"/>
                  </a:lnTo>
                  <a:lnTo>
                    <a:pt x="6" y="6"/>
                  </a:lnTo>
                  <a:lnTo>
                    <a:pt x="6" y="4"/>
                  </a:lnTo>
                  <a:lnTo>
                    <a:pt x="10" y="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3" name="Freeform 496"/>
            <p:cNvSpPr>
              <a:spLocks/>
            </p:cNvSpPr>
            <p:nvPr/>
          </p:nvSpPr>
          <p:spPr bwMode="auto">
            <a:xfrm>
              <a:off x="4014788" y="3849688"/>
              <a:ext cx="9525" cy="9525"/>
            </a:xfrm>
            <a:custGeom>
              <a:avLst/>
              <a:gdLst/>
              <a:ahLst/>
              <a:cxnLst>
                <a:cxn ang="0">
                  <a:pos x="2" y="0"/>
                </a:cxn>
                <a:cxn ang="0">
                  <a:pos x="0" y="6"/>
                </a:cxn>
                <a:cxn ang="0">
                  <a:pos x="4" y="6"/>
                </a:cxn>
                <a:cxn ang="0">
                  <a:pos x="6" y="4"/>
                </a:cxn>
                <a:cxn ang="0">
                  <a:pos x="6" y="0"/>
                </a:cxn>
                <a:cxn ang="0">
                  <a:pos x="2" y="0"/>
                </a:cxn>
                <a:cxn ang="0">
                  <a:pos x="2" y="0"/>
                </a:cxn>
              </a:cxnLst>
              <a:rect l="0" t="0" r="r" b="b"/>
              <a:pathLst>
                <a:path w="6" h="6">
                  <a:moveTo>
                    <a:pt x="2" y="0"/>
                  </a:moveTo>
                  <a:lnTo>
                    <a:pt x="0" y="6"/>
                  </a:lnTo>
                  <a:lnTo>
                    <a:pt x="4" y="6"/>
                  </a:lnTo>
                  <a:lnTo>
                    <a:pt x="6" y="4"/>
                  </a:lnTo>
                  <a:lnTo>
                    <a:pt x="6"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4" name="Freeform 497"/>
            <p:cNvSpPr>
              <a:spLocks/>
            </p:cNvSpPr>
            <p:nvPr/>
          </p:nvSpPr>
          <p:spPr bwMode="auto">
            <a:xfrm>
              <a:off x="4046538" y="3833813"/>
              <a:ext cx="9525" cy="15875"/>
            </a:xfrm>
            <a:custGeom>
              <a:avLst/>
              <a:gdLst/>
              <a:ahLst/>
              <a:cxnLst>
                <a:cxn ang="0">
                  <a:pos x="6" y="2"/>
                </a:cxn>
                <a:cxn ang="0">
                  <a:pos x="4" y="0"/>
                </a:cxn>
                <a:cxn ang="0">
                  <a:pos x="0" y="10"/>
                </a:cxn>
                <a:cxn ang="0">
                  <a:pos x="0" y="10"/>
                </a:cxn>
                <a:cxn ang="0">
                  <a:pos x="6" y="6"/>
                </a:cxn>
                <a:cxn ang="0">
                  <a:pos x="6" y="2"/>
                </a:cxn>
                <a:cxn ang="0">
                  <a:pos x="6" y="2"/>
                </a:cxn>
              </a:cxnLst>
              <a:rect l="0" t="0" r="r" b="b"/>
              <a:pathLst>
                <a:path w="6" h="10">
                  <a:moveTo>
                    <a:pt x="6" y="2"/>
                  </a:moveTo>
                  <a:lnTo>
                    <a:pt x="4" y="0"/>
                  </a:lnTo>
                  <a:lnTo>
                    <a:pt x="0" y="10"/>
                  </a:lnTo>
                  <a:lnTo>
                    <a:pt x="0" y="10"/>
                  </a:lnTo>
                  <a:lnTo>
                    <a:pt x="6" y="6"/>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5" name="Freeform 498"/>
            <p:cNvSpPr>
              <a:spLocks/>
            </p:cNvSpPr>
            <p:nvPr/>
          </p:nvSpPr>
          <p:spPr bwMode="auto">
            <a:xfrm>
              <a:off x="4056063" y="3824288"/>
              <a:ext cx="9525" cy="6350"/>
            </a:xfrm>
            <a:custGeom>
              <a:avLst/>
              <a:gdLst/>
              <a:ahLst/>
              <a:cxnLst>
                <a:cxn ang="0">
                  <a:pos x="6" y="0"/>
                </a:cxn>
                <a:cxn ang="0">
                  <a:pos x="2" y="2"/>
                </a:cxn>
                <a:cxn ang="0">
                  <a:pos x="0" y="4"/>
                </a:cxn>
                <a:cxn ang="0">
                  <a:pos x="4" y="2"/>
                </a:cxn>
                <a:cxn ang="0">
                  <a:pos x="6" y="0"/>
                </a:cxn>
                <a:cxn ang="0">
                  <a:pos x="6" y="0"/>
                </a:cxn>
              </a:cxnLst>
              <a:rect l="0" t="0" r="r" b="b"/>
              <a:pathLst>
                <a:path w="6" h="4">
                  <a:moveTo>
                    <a:pt x="6" y="0"/>
                  </a:moveTo>
                  <a:lnTo>
                    <a:pt x="2" y="2"/>
                  </a:lnTo>
                  <a:lnTo>
                    <a:pt x="0" y="4"/>
                  </a:lnTo>
                  <a:lnTo>
                    <a:pt x="4"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6" name="Freeform 499"/>
            <p:cNvSpPr>
              <a:spLocks/>
            </p:cNvSpPr>
            <p:nvPr/>
          </p:nvSpPr>
          <p:spPr bwMode="auto">
            <a:xfrm>
              <a:off x="4573588" y="3706813"/>
              <a:ext cx="6350" cy="6350"/>
            </a:xfrm>
            <a:custGeom>
              <a:avLst/>
              <a:gdLst/>
              <a:ahLst/>
              <a:cxnLst>
                <a:cxn ang="0">
                  <a:pos x="4" y="0"/>
                </a:cxn>
                <a:cxn ang="0">
                  <a:pos x="4" y="4"/>
                </a:cxn>
                <a:cxn ang="0">
                  <a:pos x="0" y="4"/>
                </a:cxn>
                <a:cxn ang="0">
                  <a:pos x="0" y="0"/>
                </a:cxn>
                <a:cxn ang="0">
                  <a:pos x="4" y="0"/>
                </a:cxn>
                <a:cxn ang="0">
                  <a:pos x="4" y="0"/>
                </a:cxn>
              </a:cxnLst>
              <a:rect l="0" t="0" r="r" b="b"/>
              <a:pathLst>
                <a:path w="4" h="4">
                  <a:moveTo>
                    <a:pt x="4" y="0"/>
                  </a:moveTo>
                  <a:lnTo>
                    <a:pt x="4" y="4"/>
                  </a:lnTo>
                  <a:lnTo>
                    <a:pt x="0"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7" name="Freeform 500"/>
            <p:cNvSpPr>
              <a:spLocks/>
            </p:cNvSpPr>
            <p:nvPr/>
          </p:nvSpPr>
          <p:spPr bwMode="auto">
            <a:xfrm>
              <a:off x="5199063" y="4125913"/>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8" name="Freeform 501"/>
            <p:cNvSpPr>
              <a:spLocks/>
            </p:cNvSpPr>
            <p:nvPr/>
          </p:nvSpPr>
          <p:spPr bwMode="auto">
            <a:xfrm>
              <a:off x="5195888" y="4129088"/>
              <a:ext cx="12700" cy="6350"/>
            </a:xfrm>
            <a:custGeom>
              <a:avLst/>
              <a:gdLst/>
              <a:ahLst/>
              <a:cxnLst>
                <a:cxn ang="0">
                  <a:pos x="4" y="2"/>
                </a:cxn>
                <a:cxn ang="0">
                  <a:pos x="2" y="0"/>
                </a:cxn>
                <a:cxn ang="0">
                  <a:pos x="0" y="2"/>
                </a:cxn>
                <a:cxn ang="0">
                  <a:pos x="2" y="2"/>
                </a:cxn>
                <a:cxn ang="0">
                  <a:pos x="2" y="4"/>
                </a:cxn>
                <a:cxn ang="0">
                  <a:pos x="2" y="4"/>
                </a:cxn>
                <a:cxn ang="0">
                  <a:pos x="2" y="4"/>
                </a:cxn>
                <a:cxn ang="0">
                  <a:pos x="8" y="4"/>
                </a:cxn>
                <a:cxn ang="0">
                  <a:pos x="4" y="2"/>
                </a:cxn>
                <a:cxn ang="0">
                  <a:pos x="4" y="2"/>
                </a:cxn>
              </a:cxnLst>
              <a:rect l="0" t="0" r="r" b="b"/>
              <a:pathLst>
                <a:path w="8" h="4">
                  <a:moveTo>
                    <a:pt x="4" y="2"/>
                  </a:moveTo>
                  <a:lnTo>
                    <a:pt x="2" y="0"/>
                  </a:lnTo>
                  <a:lnTo>
                    <a:pt x="0" y="2"/>
                  </a:lnTo>
                  <a:lnTo>
                    <a:pt x="2" y="2"/>
                  </a:lnTo>
                  <a:lnTo>
                    <a:pt x="2" y="4"/>
                  </a:lnTo>
                  <a:lnTo>
                    <a:pt x="2" y="4"/>
                  </a:lnTo>
                  <a:lnTo>
                    <a:pt x="2" y="4"/>
                  </a:lnTo>
                  <a:lnTo>
                    <a:pt x="8"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9" name="Freeform 502"/>
            <p:cNvSpPr>
              <a:spLocks/>
            </p:cNvSpPr>
            <p:nvPr/>
          </p:nvSpPr>
          <p:spPr bwMode="auto">
            <a:xfrm>
              <a:off x="5268913" y="4710113"/>
              <a:ext cx="3175" cy="12700"/>
            </a:xfrm>
            <a:custGeom>
              <a:avLst/>
              <a:gdLst/>
              <a:ahLst/>
              <a:cxnLst>
                <a:cxn ang="0">
                  <a:pos x="2" y="0"/>
                </a:cxn>
                <a:cxn ang="0">
                  <a:pos x="2" y="8"/>
                </a:cxn>
                <a:cxn ang="0">
                  <a:pos x="0" y="4"/>
                </a:cxn>
                <a:cxn ang="0">
                  <a:pos x="0" y="0"/>
                </a:cxn>
                <a:cxn ang="0">
                  <a:pos x="2" y="0"/>
                </a:cxn>
                <a:cxn ang="0">
                  <a:pos x="2" y="0"/>
                </a:cxn>
              </a:cxnLst>
              <a:rect l="0" t="0" r="r" b="b"/>
              <a:pathLst>
                <a:path w="2" h="8">
                  <a:moveTo>
                    <a:pt x="2" y="0"/>
                  </a:moveTo>
                  <a:lnTo>
                    <a:pt x="2" y="8"/>
                  </a:ln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0" name="Freeform 503"/>
            <p:cNvSpPr>
              <a:spLocks/>
            </p:cNvSpPr>
            <p:nvPr/>
          </p:nvSpPr>
          <p:spPr bwMode="auto">
            <a:xfrm>
              <a:off x="5278438" y="47291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1" name="Freeform 504"/>
            <p:cNvSpPr>
              <a:spLocks/>
            </p:cNvSpPr>
            <p:nvPr/>
          </p:nvSpPr>
          <p:spPr bwMode="auto">
            <a:xfrm>
              <a:off x="5291138" y="4725988"/>
              <a:ext cx="3175" cy="6350"/>
            </a:xfrm>
            <a:custGeom>
              <a:avLst/>
              <a:gdLst/>
              <a:ahLst/>
              <a:cxnLst>
                <a:cxn ang="0">
                  <a:pos x="2" y="0"/>
                </a:cxn>
                <a:cxn ang="0">
                  <a:pos x="2" y="4"/>
                </a:cxn>
                <a:cxn ang="0">
                  <a:pos x="0" y="2"/>
                </a:cxn>
                <a:cxn ang="0">
                  <a:pos x="2" y="0"/>
                </a:cxn>
                <a:cxn ang="0">
                  <a:pos x="2" y="0"/>
                </a:cxn>
              </a:cxnLst>
              <a:rect l="0" t="0" r="r" b="b"/>
              <a:pathLst>
                <a:path w="2" h="4">
                  <a:moveTo>
                    <a:pt x="2" y="0"/>
                  </a:move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2" name="Freeform 505"/>
            <p:cNvSpPr>
              <a:spLocks/>
            </p:cNvSpPr>
            <p:nvPr/>
          </p:nvSpPr>
          <p:spPr bwMode="auto">
            <a:xfrm>
              <a:off x="5307013" y="4738688"/>
              <a:ext cx="3175" cy="6350"/>
            </a:xfrm>
            <a:custGeom>
              <a:avLst/>
              <a:gdLst/>
              <a:ahLst/>
              <a:cxnLst>
                <a:cxn ang="0">
                  <a:pos x="2" y="2"/>
                </a:cxn>
                <a:cxn ang="0">
                  <a:pos x="2" y="4"/>
                </a:cxn>
                <a:cxn ang="0">
                  <a:pos x="0" y="4"/>
                </a:cxn>
                <a:cxn ang="0">
                  <a:pos x="0" y="0"/>
                </a:cxn>
                <a:cxn ang="0">
                  <a:pos x="2" y="2"/>
                </a:cxn>
                <a:cxn ang="0">
                  <a:pos x="2" y="2"/>
                </a:cxn>
              </a:cxnLst>
              <a:rect l="0" t="0" r="r" b="b"/>
              <a:pathLst>
                <a:path w="2" h="4">
                  <a:moveTo>
                    <a:pt x="2" y="2"/>
                  </a:moveTo>
                  <a:lnTo>
                    <a:pt x="2" y="4"/>
                  </a:lnTo>
                  <a:lnTo>
                    <a:pt x="0" y="4"/>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3" name="Freeform 506"/>
            <p:cNvSpPr>
              <a:spLocks/>
            </p:cNvSpPr>
            <p:nvPr/>
          </p:nvSpPr>
          <p:spPr bwMode="auto">
            <a:xfrm>
              <a:off x="5195888" y="4573588"/>
              <a:ext cx="3175" cy="9525"/>
            </a:xfrm>
            <a:custGeom>
              <a:avLst/>
              <a:gdLst/>
              <a:ahLst/>
              <a:cxnLst>
                <a:cxn ang="0">
                  <a:pos x="2" y="2"/>
                </a:cxn>
                <a:cxn ang="0">
                  <a:pos x="0" y="6"/>
                </a:cxn>
                <a:cxn ang="0">
                  <a:pos x="0" y="6"/>
                </a:cxn>
                <a:cxn ang="0">
                  <a:pos x="0" y="0"/>
                </a:cxn>
                <a:cxn ang="0">
                  <a:pos x="2" y="0"/>
                </a:cxn>
                <a:cxn ang="0">
                  <a:pos x="2" y="2"/>
                </a:cxn>
                <a:cxn ang="0">
                  <a:pos x="2" y="2"/>
                </a:cxn>
              </a:cxnLst>
              <a:rect l="0" t="0" r="r" b="b"/>
              <a:pathLst>
                <a:path w="2" h="6">
                  <a:moveTo>
                    <a:pt x="2" y="2"/>
                  </a:moveTo>
                  <a:lnTo>
                    <a:pt x="0" y="6"/>
                  </a:lnTo>
                  <a:lnTo>
                    <a:pt x="0" y="6"/>
                  </a:lnTo>
                  <a:lnTo>
                    <a:pt x="0" y="0"/>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4" name="Freeform 507"/>
            <p:cNvSpPr>
              <a:spLocks/>
            </p:cNvSpPr>
            <p:nvPr/>
          </p:nvSpPr>
          <p:spPr bwMode="auto">
            <a:xfrm>
              <a:off x="5186363" y="4589463"/>
              <a:ext cx="6350" cy="15875"/>
            </a:xfrm>
            <a:custGeom>
              <a:avLst/>
              <a:gdLst/>
              <a:ahLst/>
              <a:cxnLst>
                <a:cxn ang="0">
                  <a:pos x="0" y="0"/>
                </a:cxn>
                <a:cxn ang="0">
                  <a:pos x="4" y="10"/>
                </a:cxn>
                <a:cxn ang="0">
                  <a:pos x="0" y="8"/>
                </a:cxn>
                <a:cxn ang="0">
                  <a:pos x="0" y="0"/>
                </a:cxn>
                <a:cxn ang="0">
                  <a:pos x="0" y="0"/>
                </a:cxn>
              </a:cxnLst>
              <a:rect l="0" t="0" r="r" b="b"/>
              <a:pathLst>
                <a:path w="4" h="10">
                  <a:moveTo>
                    <a:pt x="0" y="0"/>
                  </a:moveTo>
                  <a:lnTo>
                    <a:pt x="4" y="10"/>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5" name="Freeform 508"/>
            <p:cNvSpPr>
              <a:spLocks/>
            </p:cNvSpPr>
            <p:nvPr/>
          </p:nvSpPr>
          <p:spPr bwMode="auto">
            <a:xfrm>
              <a:off x="5332413" y="4668838"/>
              <a:ext cx="6350" cy="1588"/>
            </a:xfrm>
            <a:custGeom>
              <a:avLst/>
              <a:gdLst/>
              <a:ahLst/>
              <a:cxnLst>
                <a:cxn ang="0">
                  <a:pos x="2" y="0"/>
                </a:cxn>
                <a:cxn ang="0">
                  <a:pos x="0" y="0"/>
                </a:cxn>
                <a:cxn ang="0">
                  <a:pos x="2" y="0"/>
                </a:cxn>
                <a:cxn ang="0">
                  <a:pos x="4" y="0"/>
                </a:cxn>
                <a:cxn ang="0">
                  <a:pos x="2" y="0"/>
                </a:cxn>
                <a:cxn ang="0">
                  <a:pos x="2" y="0"/>
                </a:cxn>
              </a:cxnLst>
              <a:rect l="0" t="0" r="r" b="b"/>
              <a:pathLst>
                <a:path w="4">
                  <a:moveTo>
                    <a:pt x="2" y="0"/>
                  </a:moveTo>
                  <a:lnTo>
                    <a:pt x="0" y="0"/>
                  </a:lnTo>
                  <a:lnTo>
                    <a:pt x="2" y="0"/>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6" name="Freeform 509"/>
            <p:cNvSpPr>
              <a:spLocks/>
            </p:cNvSpPr>
            <p:nvPr/>
          </p:nvSpPr>
          <p:spPr bwMode="auto">
            <a:xfrm>
              <a:off x="5265738" y="4729163"/>
              <a:ext cx="152400" cy="298450"/>
            </a:xfrm>
            <a:custGeom>
              <a:avLst/>
              <a:gdLst/>
              <a:ahLst/>
              <a:cxnLst>
                <a:cxn ang="0">
                  <a:pos x="18" y="54"/>
                </a:cxn>
                <a:cxn ang="0">
                  <a:pos x="26" y="52"/>
                </a:cxn>
                <a:cxn ang="0">
                  <a:pos x="30" y="52"/>
                </a:cxn>
                <a:cxn ang="0">
                  <a:pos x="32" y="48"/>
                </a:cxn>
                <a:cxn ang="0">
                  <a:pos x="38" y="48"/>
                </a:cxn>
                <a:cxn ang="0">
                  <a:pos x="46" y="52"/>
                </a:cxn>
                <a:cxn ang="0">
                  <a:pos x="42" y="46"/>
                </a:cxn>
                <a:cxn ang="0">
                  <a:pos x="50" y="42"/>
                </a:cxn>
                <a:cxn ang="0">
                  <a:pos x="54" y="44"/>
                </a:cxn>
                <a:cxn ang="0">
                  <a:pos x="54" y="36"/>
                </a:cxn>
                <a:cxn ang="0">
                  <a:pos x="56" y="38"/>
                </a:cxn>
                <a:cxn ang="0">
                  <a:pos x="64" y="34"/>
                </a:cxn>
                <a:cxn ang="0">
                  <a:pos x="62" y="26"/>
                </a:cxn>
                <a:cxn ang="0">
                  <a:pos x="62" y="20"/>
                </a:cxn>
                <a:cxn ang="0">
                  <a:pos x="66" y="18"/>
                </a:cxn>
                <a:cxn ang="0">
                  <a:pos x="70" y="14"/>
                </a:cxn>
                <a:cxn ang="0">
                  <a:pos x="74" y="14"/>
                </a:cxn>
                <a:cxn ang="0">
                  <a:pos x="74" y="2"/>
                </a:cxn>
                <a:cxn ang="0">
                  <a:pos x="80" y="0"/>
                </a:cxn>
                <a:cxn ang="0">
                  <a:pos x="96" y="44"/>
                </a:cxn>
                <a:cxn ang="0">
                  <a:pos x="92" y="50"/>
                </a:cxn>
                <a:cxn ang="0">
                  <a:pos x="88" y="44"/>
                </a:cxn>
                <a:cxn ang="0">
                  <a:pos x="88" y="60"/>
                </a:cxn>
                <a:cxn ang="0">
                  <a:pos x="80" y="88"/>
                </a:cxn>
                <a:cxn ang="0">
                  <a:pos x="58" y="166"/>
                </a:cxn>
                <a:cxn ang="0">
                  <a:pos x="52" y="178"/>
                </a:cxn>
                <a:cxn ang="0">
                  <a:pos x="38" y="184"/>
                </a:cxn>
                <a:cxn ang="0">
                  <a:pos x="12" y="178"/>
                </a:cxn>
                <a:cxn ang="0">
                  <a:pos x="6" y="164"/>
                </a:cxn>
                <a:cxn ang="0">
                  <a:pos x="4" y="152"/>
                </a:cxn>
                <a:cxn ang="0">
                  <a:pos x="0" y="134"/>
                </a:cxn>
                <a:cxn ang="0">
                  <a:pos x="6" y="126"/>
                </a:cxn>
                <a:cxn ang="0">
                  <a:pos x="10" y="118"/>
                </a:cxn>
                <a:cxn ang="0">
                  <a:pos x="18" y="102"/>
                </a:cxn>
                <a:cxn ang="0">
                  <a:pos x="12" y="76"/>
                </a:cxn>
                <a:cxn ang="0">
                  <a:pos x="16" y="60"/>
                </a:cxn>
                <a:cxn ang="0">
                  <a:pos x="16" y="56"/>
                </a:cxn>
              </a:cxnLst>
              <a:rect l="0" t="0" r="r" b="b"/>
              <a:pathLst>
                <a:path w="96" h="188">
                  <a:moveTo>
                    <a:pt x="16" y="56"/>
                  </a:moveTo>
                  <a:lnTo>
                    <a:pt x="18" y="54"/>
                  </a:lnTo>
                  <a:lnTo>
                    <a:pt x="22" y="54"/>
                  </a:lnTo>
                  <a:lnTo>
                    <a:pt x="26" y="52"/>
                  </a:lnTo>
                  <a:lnTo>
                    <a:pt x="28" y="54"/>
                  </a:lnTo>
                  <a:lnTo>
                    <a:pt x="30" y="52"/>
                  </a:lnTo>
                  <a:lnTo>
                    <a:pt x="30" y="52"/>
                  </a:lnTo>
                  <a:lnTo>
                    <a:pt x="32" y="48"/>
                  </a:lnTo>
                  <a:lnTo>
                    <a:pt x="36" y="50"/>
                  </a:lnTo>
                  <a:lnTo>
                    <a:pt x="38" y="48"/>
                  </a:lnTo>
                  <a:lnTo>
                    <a:pt x="42" y="52"/>
                  </a:lnTo>
                  <a:lnTo>
                    <a:pt x="46" y="52"/>
                  </a:lnTo>
                  <a:lnTo>
                    <a:pt x="42" y="48"/>
                  </a:lnTo>
                  <a:lnTo>
                    <a:pt x="42" y="46"/>
                  </a:lnTo>
                  <a:lnTo>
                    <a:pt x="48" y="42"/>
                  </a:lnTo>
                  <a:lnTo>
                    <a:pt x="50" y="42"/>
                  </a:lnTo>
                  <a:lnTo>
                    <a:pt x="50" y="46"/>
                  </a:lnTo>
                  <a:lnTo>
                    <a:pt x="54" y="44"/>
                  </a:lnTo>
                  <a:lnTo>
                    <a:pt x="52" y="40"/>
                  </a:lnTo>
                  <a:lnTo>
                    <a:pt x="54" y="36"/>
                  </a:lnTo>
                  <a:lnTo>
                    <a:pt x="56" y="34"/>
                  </a:lnTo>
                  <a:lnTo>
                    <a:pt x="56" y="38"/>
                  </a:lnTo>
                  <a:lnTo>
                    <a:pt x="60" y="34"/>
                  </a:lnTo>
                  <a:lnTo>
                    <a:pt x="64" y="34"/>
                  </a:lnTo>
                  <a:lnTo>
                    <a:pt x="60" y="30"/>
                  </a:lnTo>
                  <a:lnTo>
                    <a:pt x="62" y="26"/>
                  </a:lnTo>
                  <a:lnTo>
                    <a:pt x="64" y="26"/>
                  </a:lnTo>
                  <a:lnTo>
                    <a:pt x="62" y="20"/>
                  </a:lnTo>
                  <a:lnTo>
                    <a:pt x="62" y="18"/>
                  </a:lnTo>
                  <a:lnTo>
                    <a:pt x="66" y="18"/>
                  </a:lnTo>
                  <a:lnTo>
                    <a:pt x="66" y="22"/>
                  </a:lnTo>
                  <a:lnTo>
                    <a:pt x="70" y="14"/>
                  </a:lnTo>
                  <a:lnTo>
                    <a:pt x="72" y="16"/>
                  </a:lnTo>
                  <a:lnTo>
                    <a:pt x="74" y="14"/>
                  </a:lnTo>
                  <a:lnTo>
                    <a:pt x="76" y="6"/>
                  </a:lnTo>
                  <a:lnTo>
                    <a:pt x="74" y="2"/>
                  </a:lnTo>
                  <a:lnTo>
                    <a:pt x="76" y="4"/>
                  </a:lnTo>
                  <a:lnTo>
                    <a:pt x="80" y="0"/>
                  </a:lnTo>
                  <a:lnTo>
                    <a:pt x="88" y="10"/>
                  </a:lnTo>
                  <a:lnTo>
                    <a:pt x="96" y="44"/>
                  </a:lnTo>
                  <a:lnTo>
                    <a:pt x="94" y="50"/>
                  </a:lnTo>
                  <a:lnTo>
                    <a:pt x="92" y="50"/>
                  </a:lnTo>
                  <a:lnTo>
                    <a:pt x="90" y="44"/>
                  </a:lnTo>
                  <a:lnTo>
                    <a:pt x="88" y="44"/>
                  </a:lnTo>
                  <a:lnTo>
                    <a:pt x="86" y="54"/>
                  </a:lnTo>
                  <a:lnTo>
                    <a:pt x="88" y="60"/>
                  </a:lnTo>
                  <a:lnTo>
                    <a:pt x="84" y="68"/>
                  </a:lnTo>
                  <a:lnTo>
                    <a:pt x="80" y="88"/>
                  </a:lnTo>
                  <a:lnTo>
                    <a:pt x="70" y="118"/>
                  </a:lnTo>
                  <a:lnTo>
                    <a:pt x="58" y="166"/>
                  </a:lnTo>
                  <a:lnTo>
                    <a:pt x="54" y="174"/>
                  </a:lnTo>
                  <a:lnTo>
                    <a:pt x="52" y="178"/>
                  </a:lnTo>
                  <a:lnTo>
                    <a:pt x="48" y="182"/>
                  </a:lnTo>
                  <a:lnTo>
                    <a:pt x="38" y="184"/>
                  </a:lnTo>
                  <a:lnTo>
                    <a:pt x="26" y="188"/>
                  </a:lnTo>
                  <a:lnTo>
                    <a:pt x="12" y="178"/>
                  </a:lnTo>
                  <a:lnTo>
                    <a:pt x="8" y="174"/>
                  </a:lnTo>
                  <a:lnTo>
                    <a:pt x="6" y="164"/>
                  </a:lnTo>
                  <a:lnTo>
                    <a:pt x="8" y="158"/>
                  </a:lnTo>
                  <a:lnTo>
                    <a:pt x="4" y="152"/>
                  </a:lnTo>
                  <a:lnTo>
                    <a:pt x="0" y="146"/>
                  </a:lnTo>
                  <a:lnTo>
                    <a:pt x="0" y="134"/>
                  </a:lnTo>
                  <a:lnTo>
                    <a:pt x="4" y="128"/>
                  </a:lnTo>
                  <a:lnTo>
                    <a:pt x="6" y="126"/>
                  </a:lnTo>
                  <a:lnTo>
                    <a:pt x="8" y="126"/>
                  </a:lnTo>
                  <a:lnTo>
                    <a:pt x="10" y="118"/>
                  </a:lnTo>
                  <a:lnTo>
                    <a:pt x="18" y="106"/>
                  </a:lnTo>
                  <a:lnTo>
                    <a:pt x="18" y="102"/>
                  </a:lnTo>
                  <a:lnTo>
                    <a:pt x="14" y="90"/>
                  </a:lnTo>
                  <a:lnTo>
                    <a:pt x="12" y="76"/>
                  </a:lnTo>
                  <a:lnTo>
                    <a:pt x="10" y="72"/>
                  </a:lnTo>
                  <a:lnTo>
                    <a:pt x="16" y="60"/>
                  </a:lnTo>
                  <a:lnTo>
                    <a:pt x="16" y="56"/>
                  </a:lnTo>
                  <a:lnTo>
                    <a:pt x="16"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7" name="Freeform 510"/>
            <p:cNvSpPr>
              <a:spLocks/>
            </p:cNvSpPr>
            <p:nvPr/>
          </p:nvSpPr>
          <p:spPr bwMode="auto">
            <a:xfrm>
              <a:off x="4529138" y="4386263"/>
              <a:ext cx="9525" cy="12700"/>
            </a:xfrm>
            <a:custGeom>
              <a:avLst/>
              <a:gdLst/>
              <a:ahLst/>
              <a:cxnLst>
                <a:cxn ang="0">
                  <a:pos x="6" y="2"/>
                </a:cxn>
                <a:cxn ang="0">
                  <a:pos x="4" y="8"/>
                </a:cxn>
                <a:cxn ang="0">
                  <a:pos x="0" y="8"/>
                </a:cxn>
                <a:cxn ang="0">
                  <a:pos x="2" y="0"/>
                </a:cxn>
                <a:cxn ang="0">
                  <a:pos x="6" y="2"/>
                </a:cxn>
                <a:cxn ang="0">
                  <a:pos x="6" y="2"/>
                </a:cxn>
              </a:cxnLst>
              <a:rect l="0" t="0" r="r" b="b"/>
              <a:pathLst>
                <a:path w="6" h="8">
                  <a:moveTo>
                    <a:pt x="6" y="2"/>
                  </a:moveTo>
                  <a:lnTo>
                    <a:pt x="4" y="8"/>
                  </a:lnTo>
                  <a:lnTo>
                    <a:pt x="0" y="8"/>
                  </a:lnTo>
                  <a:lnTo>
                    <a:pt x="2"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8" name="Freeform 511"/>
            <p:cNvSpPr>
              <a:spLocks/>
            </p:cNvSpPr>
            <p:nvPr/>
          </p:nvSpPr>
          <p:spPr bwMode="auto">
            <a:xfrm>
              <a:off x="4503738" y="4430713"/>
              <a:ext cx="3175" cy="6350"/>
            </a:xfrm>
            <a:custGeom>
              <a:avLst/>
              <a:gdLst/>
              <a:ahLst/>
              <a:cxnLst>
                <a:cxn ang="0">
                  <a:pos x="0" y="0"/>
                </a:cxn>
                <a:cxn ang="0">
                  <a:pos x="2" y="2"/>
                </a:cxn>
                <a:cxn ang="0">
                  <a:pos x="0" y="4"/>
                </a:cxn>
                <a:cxn ang="0">
                  <a:pos x="0" y="0"/>
                </a:cxn>
                <a:cxn ang="0">
                  <a:pos x="0" y="0"/>
                </a:cxn>
              </a:cxnLst>
              <a:rect l="0" t="0" r="r" b="b"/>
              <a:pathLst>
                <a:path w="2" h="4">
                  <a:moveTo>
                    <a:pt x="0" y="0"/>
                  </a:move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9" name="Freeform 512"/>
            <p:cNvSpPr>
              <a:spLocks/>
            </p:cNvSpPr>
            <p:nvPr/>
          </p:nvSpPr>
          <p:spPr bwMode="auto">
            <a:xfrm>
              <a:off x="4484688" y="4459288"/>
              <a:ext cx="9525" cy="6350"/>
            </a:xfrm>
            <a:custGeom>
              <a:avLst/>
              <a:gdLst/>
              <a:ahLst/>
              <a:cxnLst>
                <a:cxn ang="0">
                  <a:pos x="4" y="0"/>
                </a:cxn>
                <a:cxn ang="0">
                  <a:pos x="6" y="2"/>
                </a:cxn>
                <a:cxn ang="0">
                  <a:pos x="2" y="4"/>
                </a:cxn>
                <a:cxn ang="0">
                  <a:pos x="0" y="2"/>
                </a:cxn>
                <a:cxn ang="0">
                  <a:pos x="4" y="0"/>
                </a:cxn>
                <a:cxn ang="0">
                  <a:pos x="4" y="0"/>
                </a:cxn>
              </a:cxnLst>
              <a:rect l="0" t="0" r="r" b="b"/>
              <a:pathLst>
                <a:path w="6" h="4">
                  <a:moveTo>
                    <a:pt x="4" y="0"/>
                  </a:moveTo>
                  <a:lnTo>
                    <a:pt x="6" y="2"/>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0" name="Freeform 513"/>
            <p:cNvSpPr>
              <a:spLocks/>
            </p:cNvSpPr>
            <p:nvPr/>
          </p:nvSpPr>
          <p:spPr bwMode="auto">
            <a:xfrm>
              <a:off x="4468813" y="44973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1" name="Freeform 514"/>
            <p:cNvSpPr>
              <a:spLocks/>
            </p:cNvSpPr>
            <p:nvPr/>
          </p:nvSpPr>
          <p:spPr bwMode="auto">
            <a:xfrm>
              <a:off x="3986213" y="3735388"/>
              <a:ext cx="9525" cy="3175"/>
            </a:xfrm>
            <a:custGeom>
              <a:avLst/>
              <a:gdLst/>
              <a:ahLst/>
              <a:cxnLst>
                <a:cxn ang="0">
                  <a:pos x="4" y="0"/>
                </a:cxn>
                <a:cxn ang="0">
                  <a:pos x="0" y="0"/>
                </a:cxn>
                <a:cxn ang="0">
                  <a:pos x="4" y="2"/>
                </a:cxn>
                <a:cxn ang="0">
                  <a:pos x="6" y="2"/>
                </a:cxn>
                <a:cxn ang="0">
                  <a:pos x="6" y="0"/>
                </a:cxn>
                <a:cxn ang="0">
                  <a:pos x="4" y="0"/>
                </a:cxn>
                <a:cxn ang="0">
                  <a:pos x="4" y="0"/>
                </a:cxn>
              </a:cxnLst>
              <a:rect l="0" t="0" r="r" b="b"/>
              <a:pathLst>
                <a:path w="6" h="2">
                  <a:moveTo>
                    <a:pt x="4" y="0"/>
                  </a:moveTo>
                  <a:lnTo>
                    <a:pt x="0" y="0"/>
                  </a:lnTo>
                  <a:lnTo>
                    <a:pt x="4" y="2"/>
                  </a:lnTo>
                  <a:lnTo>
                    <a:pt x="6" y="2"/>
                  </a:lnTo>
                  <a:lnTo>
                    <a:pt x="6"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2" name="Freeform 515"/>
            <p:cNvSpPr>
              <a:spLocks/>
            </p:cNvSpPr>
            <p:nvPr/>
          </p:nvSpPr>
          <p:spPr bwMode="auto">
            <a:xfrm>
              <a:off x="4002088" y="372586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3" name="Freeform 516"/>
            <p:cNvSpPr>
              <a:spLocks/>
            </p:cNvSpPr>
            <p:nvPr/>
          </p:nvSpPr>
          <p:spPr bwMode="auto">
            <a:xfrm>
              <a:off x="3811588" y="4100513"/>
              <a:ext cx="6350" cy="6350"/>
            </a:xfrm>
            <a:custGeom>
              <a:avLst/>
              <a:gdLst/>
              <a:ahLst/>
              <a:cxnLst>
                <a:cxn ang="0">
                  <a:pos x="4" y="0"/>
                </a:cxn>
                <a:cxn ang="0">
                  <a:pos x="0" y="0"/>
                </a:cxn>
                <a:cxn ang="0">
                  <a:pos x="0" y="4"/>
                </a:cxn>
                <a:cxn ang="0">
                  <a:pos x="4" y="2"/>
                </a:cxn>
                <a:cxn ang="0">
                  <a:pos x="4" y="0"/>
                </a:cxn>
                <a:cxn ang="0">
                  <a:pos x="4" y="0"/>
                </a:cxn>
              </a:cxnLst>
              <a:rect l="0" t="0" r="r" b="b"/>
              <a:pathLst>
                <a:path w="4" h="4">
                  <a:moveTo>
                    <a:pt x="4" y="0"/>
                  </a:moveTo>
                  <a:lnTo>
                    <a:pt x="0" y="0"/>
                  </a:lnTo>
                  <a:lnTo>
                    <a:pt x="0" y="4"/>
                  </a:lnTo>
                  <a:lnTo>
                    <a:pt x="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4" name="Freeform 517"/>
            <p:cNvSpPr>
              <a:spLocks/>
            </p:cNvSpPr>
            <p:nvPr/>
          </p:nvSpPr>
          <p:spPr bwMode="auto">
            <a:xfrm>
              <a:off x="3833813" y="4113213"/>
              <a:ext cx="6350" cy="3175"/>
            </a:xfrm>
            <a:custGeom>
              <a:avLst/>
              <a:gdLst/>
              <a:ahLst/>
              <a:cxnLst>
                <a:cxn ang="0">
                  <a:pos x="4" y="0"/>
                </a:cxn>
                <a:cxn ang="0">
                  <a:pos x="0" y="0"/>
                </a:cxn>
                <a:cxn ang="0">
                  <a:pos x="0" y="2"/>
                </a:cxn>
                <a:cxn ang="0">
                  <a:pos x="4" y="0"/>
                </a:cxn>
                <a:cxn ang="0">
                  <a:pos x="4" y="0"/>
                </a:cxn>
              </a:cxnLst>
              <a:rect l="0" t="0" r="r" b="b"/>
              <a:pathLst>
                <a:path w="4" h="2">
                  <a:moveTo>
                    <a:pt x="4" y="0"/>
                  </a:moveTo>
                  <a:lnTo>
                    <a:pt x="0" y="0"/>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5" name="Rectangle 518"/>
            <p:cNvSpPr>
              <a:spLocks noChangeArrowheads="1"/>
            </p:cNvSpPr>
            <p:nvPr/>
          </p:nvSpPr>
          <p:spPr bwMode="auto">
            <a:xfrm>
              <a:off x="3862388" y="4106863"/>
              <a:ext cx="1588" cy="6350"/>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366" name="Freeform 519"/>
            <p:cNvSpPr>
              <a:spLocks/>
            </p:cNvSpPr>
            <p:nvPr/>
          </p:nvSpPr>
          <p:spPr bwMode="auto">
            <a:xfrm>
              <a:off x="3862388" y="4122738"/>
              <a:ext cx="6350" cy="6350"/>
            </a:xfrm>
            <a:custGeom>
              <a:avLst/>
              <a:gdLst/>
              <a:ahLst/>
              <a:cxnLst>
                <a:cxn ang="0">
                  <a:pos x="0" y="0"/>
                </a:cxn>
                <a:cxn ang="0">
                  <a:pos x="4" y="0"/>
                </a:cxn>
                <a:cxn ang="0">
                  <a:pos x="4" y="2"/>
                </a:cxn>
                <a:cxn ang="0">
                  <a:pos x="2" y="4"/>
                </a:cxn>
                <a:cxn ang="0">
                  <a:pos x="0" y="0"/>
                </a:cxn>
                <a:cxn ang="0">
                  <a:pos x="0" y="0"/>
                </a:cxn>
              </a:cxnLst>
              <a:rect l="0" t="0" r="r" b="b"/>
              <a:pathLst>
                <a:path w="4" h="4">
                  <a:moveTo>
                    <a:pt x="0" y="0"/>
                  </a:moveTo>
                  <a:lnTo>
                    <a:pt x="4" y="0"/>
                  </a:lnTo>
                  <a:lnTo>
                    <a:pt x="4"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7" name="Freeform 520"/>
            <p:cNvSpPr>
              <a:spLocks/>
            </p:cNvSpPr>
            <p:nvPr/>
          </p:nvSpPr>
          <p:spPr bwMode="auto">
            <a:xfrm>
              <a:off x="3846513" y="4141788"/>
              <a:ext cx="3175" cy="9525"/>
            </a:xfrm>
            <a:custGeom>
              <a:avLst/>
              <a:gdLst/>
              <a:ahLst/>
              <a:cxnLst>
                <a:cxn ang="0">
                  <a:pos x="0" y="0"/>
                </a:cxn>
                <a:cxn ang="0">
                  <a:pos x="0" y="6"/>
                </a:cxn>
                <a:cxn ang="0">
                  <a:pos x="2" y="6"/>
                </a:cxn>
                <a:cxn ang="0">
                  <a:pos x="2" y="4"/>
                </a:cxn>
                <a:cxn ang="0">
                  <a:pos x="0" y="0"/>
                </a:cxn>
                <a:cxn ang="0">
                  <a:pos x="0" y="0"/>
                </a:cxn>
              </a:cxnLst>
              <a:rect l="0" t="0" r="r" b="b"/>
              <a:pathLst>
                <a:path w="2" h="6">
                  <a:moveTo>
                    <a:pt x="0" y="0"/>
                  </a:moveTo>
                  <a:lnTo>
                    <a:pt x="0" y="6"/>
                  </a:lnTo>
                  <a:lnTo>
                    <a:pt x="2" y="6"/>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8" name="Freeform 521"/>
            <p:cNvSpPr>
              <a:spLocks/>
            </p:cNvSpPr>
            <p:nvPr/>
          </p:nvSpPr>
          <p:spPr bwMode="auto">
            <a:xfrm>
              <a:off x="3830638" y="4151313"/>
              <a:ext cx="3175" cy="3175"/>
            </a:xfrm>
            <a:custGeom>
              <a:avLst/>
              <a:gdLst/>
              <a:ahLst/>
              <a:cxnLst>
                <a:cxn ang="0">
                  <a:pos x="0" y="0"/>
                </a:cxn>
                <a:cxn ang="0">
                  <a:pos x="0" y="0"/>
                </a:cxn>
                <a:cxn ang="0">
                  <a:pos x="0" y="2"/>
                </a:cxn>
                <a:cxn ang="0">
                  <a:pos x="2" y="0"/>
                </a:cxn>
                <a:cxn ang="0">
                  <a:pos x="0" y="0"/>
                </a:cxn>
                <a:cxn ang="0">
                  <a:pos x="0" y="0"/>
                </a:cxn>
              </a:cxnLst>
              <a:rect l="0" t="0" r="r" b="b"/>
              <a:pathLst>
                <a:path w="2" h="2">
                  <a:moveTo>
                    <a:pt x="0" y="0"/>
                  </a:moveTo>
                  <a:lnTo>
                    <a:pt x="0" y="0"/>
                  </a:ln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9" name="Freeform 522"/>
            <p:cNvSpPr>
              <a:spLocks/>
            </p:cNvSpPr>
            <p:nvPr/>
          </p:nvSpPr>
          <p:spPr bwMode="auto">
            <a:xfrm>
              <a:off x="3687763" y="3557588"/>
              <a:ext cx="1588" cy="3175"/>
            </a:xfrm>
            <a:custGeom>
              <a:avLst/>
              <a:gdLst/>
              <a:ahLst/>
              <a:cxnLst>
                <a:cxn ang="0">
                  <a:pos x="0" y="2"/>
                </a:cxn>
                <a:cxn ang="0">
                  <a:pos x="0" y="0"/>
                </a:cxn>
                <a:cxn ang="0">
                  <a:pos x="0" y="2"/>
                </a:cxn>
                <a:cxn ang="0">
                  <a:pos x="0" y="2"/>
                </a:cxn>
                <a:cxn ang="0">
                  <a:pos x="0" y="2"/>
                </a:cxn>
              </a:cxnLst>
              <a:rect l="0" t="0" r="r" b="b"/>
              <a:pathLst>
                <a:path h="2">
                  <a:moveTo>
                    <a:pt x="0" y="2"/>
                  </a:moveTo>
                  <a:lnTo>
                    <a:pt x="0" y="0"/>
                  </a:lnTo>
                  <a:lnTo>
                    <a:pt x="0"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0" name="Freeform 523"/>
            <p:cNvSpPr>
              <a:spLocks/>
            </p:cNvSpPr>
            <p:nvPr/>
          </p:nvSpPr>
          <p:spPr bwMode="auto">
            <a:xfrm>
              <a:off x="3741738" y="35829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1" name="Freeform 524"/>
            <p:cNvSpPr>
              <a:spLocks/>
            </p:cNvSpPr>
            <p:nvPr/>
          </p:nvSpPr>
          <p:spPr bwMode="auto">
            <a:xfrm>
              <a:off x="3744913" y="3586163"/>
              <a:ext cx="9525" cy="3175"/>
            </a:xfrm>
            <a:custGeom>
              <a:avLst/>
              <a:gdLst/>
              <a:ahLst/>
              <a:cxnLst>
                <a:cxn ang="0">
                  <a:pos x="6" y="2"/>
                </a:cxn>
                <a:cxn ang="0">
                  <a:pos x="6" y="2"/>
                </a:cxn>
                <a:cxn ang="0">
                  <a:pos x="6" y="0"/>
                </a:cxn>
                <a:cxn ang="0">
                  <a:pos x="0" y="0"/>
                </a:cxn>
                <a:cxn ang="0">
                  <a:pos x="6" y="2"/>
                </a:cxn>
                <a:cxn ang="0">
                  <a:pos x="6" y="2"/>
                </a:cxn>
              </a:cxnLst>
              <a:rect l="0" t="0" r="r" b="b"/>
              <a:pathLst>
                <a:path w="6" h="2">
                  <a:moveTo>
                    <a:pt x="6" y="2"/>
                  </a:moveTo>
                  <a:lnTo>
                    <a:pt x="6" y="2"/>
                  </a:lnTo>
                  <a:lnTo>
                    <a:pt x="6" y="0"/>
                  </a:lnTo>
                  <a:lnTo>
                    <a:pt x="0"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2" name="Freeform 525"/>
            <p:cNvSpPr>
              <a:spLocks/>
            </p:cNvSpPr>
            <p:nvPr/>
          </p:nvSpPr>
          <p:spPr bwMode="auto">
            <a:xfrm>
              <a:off x="3751263" y="3579813"/>
              <a:ext cx="9525" cy="3175"/>
            </a:xfrm>
            <a:custGeom>
              <a:avLst/>
              <a:gdLst/>
              <a:ahLst/>
              <a:cxnLst>
                <a:cxn ang="0">
                  <a:pos x="6" y="2"/>
                </a:cxn>
                <a:cxn ang="0">
                  <a:pos x="0" y="0"/>
                </a:cxn>
                <a:cxn ang="0">
                  <a:pos x="6" y="2"/>
                </a:cxn>
                <a:cxn ang="0">
                  <a:pos x="6" y="2"/>
                </a:cxn>
              </a:cxnLst>
              <a:rect l="0" t="0" r="r" b="b"/>
              <a:pathLst>
                <a:path w="6" h="2">
                  <a:moveTo>
                    <a:pt x="6" y="2"/>
                  </a:moveTo>
                  <a:lnTo>
                    <a:pt x="0"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3" name="Freeform 526"/>
            <p:cNvSpPr>
              <a:spLocks/>
            </p:cNvSpPr>
            <p:nvPr/>
          </p:nvSpPr>
          <p:spPr bwMode="auto">
            <a:xfrm>
              <a:off x="3770313" y="3579813"/>
              <a:ext cx="6350" cy="3175"/>
            </a:xfrm>
            <a:custGeom>
              <a:avLst/>
              <a:gdLst/>
              <a:ahLst/>
              <a:cxnLst>
                <a:cxn ang="0">
                  <a:pos x="2" y="0"/>
                </a:cxn>
                <a:cxn ang="0">
                  <a:pos x="0" y="0"/>
                </a:cxn>
                <a:cxn ang="0">
                  <a:pos x="2" y="2"/>
                </a:cxn>
                <a:cxn ang="0">
                  <a:pos x="4" y="0"/>
                </a:cxn>
                <a:cxn ang="0">
                  <a:pos x="2" y="0"/>
                </a:cxn>
                <a:cxn ang="0">
                  <a:pos x="2" y="0"/>
                </a:cxn>
              </a:cxnLst>
              <a:rect l="0" t="0" r="r" b="b"/>
              <a:pathLst>
                <a:path w="4" h="2">
                  <a:moveTo>
                    <a:pt x="2" y="0"/>
                  </a:moveTo>
                  <a:lnTo>
                    <a:pt x="0" y="0"/>
                  </a:lnTo>
                  <a:lnTo>
                    <a:pt x="2" y="2"/>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4" name="Freeform 527"/>
            <p:cNvSpPr>
              <a:spLocks/>
            </p:cNvSpPr>
            <p:nvPr/>
          </p:nvSpPr>
          <p:spPr bwMode="auto">
            <a:xfrm>
              <a:off x="3802063" y="3602038"/>
              <a:ext cx="15875" cy="6350"/>
            </a:xfrm>
            <a:custGeom>
              <a:avLst/>
              <a:gdLst/>
              <a:ahLst/>
              <a:cxnLst>
                <a:cxn ang="0">
                  <a:pos x="10" y="2"/>
                </a:cxn>
                <a:cxn ang="0">
                  <a:pos x="0" y="0"/>
                </a:cxn>
                <a:cxn ang="0">
                  <a:pos x="6" y="4"/>
                </a:cxn>
                <a:cxn ang="0">
                  <a:pos x="10" y="2"/>
                </a:cxn>
                <a:cxn ang="0">
                  <a:pos x="10" y="2"/>
                </a:cxn>
              </a:cxnLst>
              <a:rect l="0" t="0" r="r" b="b"/>
              <a:pathLst>
                <a:path w="10" h="4">
                  <a:moveTo>
                    <a:pt x="10" y="2"/>
                  </a:moveTo>
                  <a:lnTo>
                    <a:pt x="0" y="0"/>
                  </a:lnTo>
                  <a:lnTo>
                    <a:pt x="6" y="4"/>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5" name="Rectangle 528"/>
            <p:cNvSpPr>
              <a:spLocks noChangeArrowheads="1"/>
            </p:cNvSpPr>
            <p:nvPr/>
          </p:nvSpPr>
          <p:spPr bwMode="auto">
            <a:xfrm>
              <a:off x="3817938" y="3627438"/>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376" name="Freeform 529"/>
            <p:cNvSpPr>
              <a:spLocks/>
            </p:cNvSpPr>
            <p:nvPr/>
          </p:nvSpPr>
          <p:spPr bwMode="auto">
            <a:xfrm>
              <a:off x="4316413" y="2843213"/>
              <a:ext cx="9525" cy="34925"/>
            </a:xfrm>
            <a:custGeom>
              <a:avLst/>
              <a:gdLst/>
              <a:ahLst/>
              <a:cxnLst>
                <a:cxn ang="0">
                  <a:pos x="4" y="0"/>
                </a:cxn>
                <a:cxn ang="0">
                  <a:pos x="2" y="4"/>
                </a:cxn>
                <a:cxn ang="0">
                  <a:pos x="2" y="8"/>
                </a:cxn>
                <a:cxn ang="0">
                  <a:pos x="0" y="12"/>
                </a:cxn>
                <a:cxn ang="0">
                  <a:pos x="4" y="14"/>
                </a:cxn>
                <a:cxn ang="0">
                  <a:pos x="4" y="22"/>
                </a:cxn>
                <a:cxn ang="0">
                  <a:pos x="6" y="18"/>
                </a:cxn>
                <a:cxn ang="0">
                  <a:pos x="6" y="6"/>
                </a:cxn>
                <a:cxn ang="0">
                  <a:pos x="4" y="6"/>
                </a:cxn>
                <a:cxn ang="0">
                  <a:pos x="4" y="0"/>
                </a:cxn>
                <a:cxn ang="0">
                  <a:pos x="4" y="0"/>
                </a:cxn>
              </a:cxnLst>
              <a:rect l="0" t="0" r="r" b="b"/>
              <a:pathLst>
                <a:path w="6" h="22">
                  <a:moveTo>
                    <a:pt x="4" y="0"/>
                  </a:moveTo>
                  <a:lnTo>
                    <a:pt x="2" y="4"/>
                  </a:lnTo>
                  <a:lnTo>
                    <a:pt x="2" y="8"/>
                  </a:lnTo>
                  <a:lnTo>
                    <a:pt x="0" y="12"/>
                  </a:lnTo>
                  <a:lnTo>
                    <a:pt x="4" y="14"/>
                  </a:lnTo>
                  <a:lnTo>
                    <a:pt x="4" y="22"/>
                  </a:lnTo>
                  <a:lnTo>
                    <a:pt x="6" y="18"/>
                  </a:lnTo>
                  <a:lnTo>
                    <a:pt x="6" y="6"/>
                  </a:lnTo>
                  <a:lnTo>
                    <a:pt x="4"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7" name="Freeform 530"/>
            <p:cNvSpPr>
              <a:spLocks/>
            </p:cNvSpPr>
            <p:nvPr/>
          </p:nvSpPr>
          <p:spPr bwMode="auto">
            <a:xfrm>
              <a:off x="4202113" y="2935288"/>
              <a:ext cx="19050" cy="28575"/>
            </a:xfrm>
            <a:custGeom>
              <a:avLst/>
              <a:gdLst/>
              <a:ahLst/>
              <a:cxnLst>
                <a:cxn ang="0">
                  <a:pos x="10" y="0"/>
                </a:cxn>
                <a:cxn ang="0">
                  <a:pos x="2" y="6"/>
                </a:cxn>
                <a:cxn ang="0">
                  <a:pos x="4" y="8"/>
                </a:cxn>
                <a:cxn ang="0">
                  <a:pos x="0" y="6"/>
                </a:cxn>
                <a:cxn ang="0">
                  <a:pos x="0" y="18"/>
                </a:cxn>
                <a:cxn ang="0">
                  <a:pos x="8" y="12"/>
                </a:cxn>
                <a:cxn ang="0">
                  <a:pos x="8" y="8"/>
                </a:cxn>
                <a:cxn ang="0">
                  <a:pos x="12" y="6"/>
                </a:cxn>
                <a:cxn ang="0">
                  <a:pos x="10" y="6"/>
                </a:cxn>
                <a:cxn ang="0">
                  <a:pos x="10" y="0"/>
                </a:cxn>
                <a:cxn ang="0">
                  <a:pos x="10" y="0"/>
                </a:cxn>
              </a:cxnLst>
              <a:rect l="0" t="0" r="r" b="b"/>
              <a:pathLst>
                <a:path w="12" h="18">
                  <a:moveTo>
                    <a:pt x="10" y="0"/>
                  </a:moveTo>
                  <a:lnTo>
                    <a:pt x="2" y="6"/>
                  </a:lnTo>
                  <a:lnTo>
                    <a:pt x="4" y="8"/>
                  </a:lnTo>
                  <a:lnTo>
                    <a:pt x="0" y="6"/>
                  </a:lnTo>
                  <a:lnTo>
                    <a:pt x="0" y="18"/>
                  </a:lnTo>
                  <a:lnTo>
                    <a:pt x="8" y="12"/>
                  </a:lnTo>
                  <a:lnTo>
                    <a:pt x="8" y="8"/>
                  </a:lnTo>
                  <a:lnTo>
                    <a:pt x="12" y="6"/>
                  </a:lnTo>
                  <a:lnTo>
                    <a:pt x="10" y="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8" name="Freeform 531"/>
            <p:cNvSpPr>
              <a:spLocks/>
            </p:cNvSpPr>
            <p:nvPr/>
          </p:nvSpPr>
          <p:spPr bwMode="auto">
            <a:xfrm>
              <a:off x="4192588" y="2970213"/>
              <a:ext cx="6350" cy="3175"/>
            </a:xfrm>
            <a:custGeom>
              <a:avLst/>
              <a:gdLst/>
              <a:ahLst/>
              <a:cxnLst>
                <a:cxn ang="0">
                  <a:pos x="4" y="0"/>
                </a:cxn>
                <a:cxn ang="0">
                  <a:pos x="0" y="0"/>
                </a:cxn>
                <a:cxn ang="0">
                  <a:pos x="4" y="2"/>
                </a:cxn>
                <a:cxn ang="0">
                  <a:pos x="4" y="0"/>
                </a:cxn>
                <a:cxn ang="0">
                  <a:pos x="4" y="0"/>
                </a:cxn>
              </a:cxnLst>
              <a:rect l="0" t="0" r="r" b="b"/>
              <a:pathLst>
                <a:path w="4" h="2">
                  <a:moveTo>
                    <a:pt x="4" y="0"/>
                  </a:moveTo>
                  <a:lnTo>
                    <a:pt x="0" y="0"/>
                  </a:lnTo>
                  <a:lnTo>
                    <a:pt x="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9" name="Freeform 532"/>
            <p:cNvSpPr>
              <a:spLocks/>
            </p:cNvSpPr>
            <p:nvPr/>
          </p:nvSpPr>
          <p:spPr bwMode="auto">
            <a:xfrm>
              <a:off x="4281488" y="2906713"/>
              <a:ext cx="12700" cy="9525"/>
            </a:xfrm>
            <a:custGeom>
              <a:avLst/>
              <a:gdLst/>
              <a:ahLst/>
              <a:cxnLst>
                <a:cxn ang="0">
                  <a:pos x="8" y="6"/>
                </a:cxn>
                <a:cxn ang="0">
                  <a:pos x="4" y="4"/>
                </a:cxn>
                <a:cxn ang="0">
                  <a:pos x="2" y="0"/>
                </a:cxn>
                <a:cxn ang="0">
                  <a:pos x="0" y="2"/>
                </a:cxn>
                <a:cxn ang="0">
                  <a:pos x="0" y="6"/>
                </a:cxn>
                <a:cxn ang="0">
                  <a:pos x="8" y="6"/>
                </a:cxn>
                <a:cxn ang="0">
                  <a:pos x="8" y="6"/>
                </a:cxn>
              </a:cxnLst>
              <a:rect l="0" t="0" r="r" b="b"/>
              <a:pathLst>
                <a:path w="8" h="6">
                  <a:moveTo>
                    <a:pt x="8" y="6"/>
                  </a:moveTo>
                  <a:lnTo>
                    <a:pt x="4" y="4"/>
                  </a:lnTo>
                  <a:lnTo>
                    <a:pt x="2" y="0"/>
                  </a:lnTo>
                  <a:lnTo>
                    <a:pt x="0" y="2"/>
                  </a:lnTo>
                  <a:lnTo>
                    <a:pt x="0" y="6"/>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0" name="Freeform 533"/>
            <p:cNvSpPr>
              <a:spLocks/>
            </p:cNvSpPr>
            <p:nvPr/>
          </p:nvSpPr>
          <p:spPr bwMode="auto">
            <a:xfrm>
              <a:off x="4278313" y="2916238"/>
              <a:ext cx="6350" cy="3175"/>
            </a:xfrm>
            <a:custGeom>
              <a:avLst/>
              <a:gdLst/>
              <a:ahLst/>
              <a:cxnLst>
                <a:cxn ang="0">
                  <a:pos x="4" y="2"/>
                </a:cxn>
                <a:cxn ang="0">
                  <a:pos x="0" y="0"/>
                </a:cxn>
                <a:cxn ang="0">
                  <a:pos x="4" y="2"/>
                </a:cxn>
                <a:cxn ang="0">
                  <a:pos x="4" y="2"/>
                </a:cxn>
              </a:cxnLst>
              <a:rect l="0" t="0" r="r" b="b"/>
              <a:pathLst>
                <a:path w="4" h="2">
                  <a:moveTo>
                    <a:pt x="4" y="2"/>
                  </a:moveTo>
                  <a:lnTo>
                    <a:pt x="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1" name="Freeform 534"/>
            <p:cNvSpPr>
              <a:spLocks/>
            </p:cNvSpPr>
            <p:nvPr/>
          </p:nvSpPr>
          <p:spPr bwMode="auto">
            <a:xfrm>
              <a:off x="4221163" y="2928938"/>
              <a:ext cx="168275" cy="314325"/>
            </a:xfrm>
            <a:custGeom>
              <a:avLst/>
              <a:gdLst/>
              <a:ahLst/>
              <a:cxnLst>
                <a:cxn ang="0">
                  <a:pos x="56" y="184"/>
                </a:cxn>
                <a:cxn ang="0">
                  <a:pos x="64" y="180"/>
                </a:cxn>
                <a:cxn ang="0">
                  <a:pos x="100" y="174"/>
                </a:cxn>
                <a:cxn ang="0">
                  <a:pos x="90" y="166"/>
                </a:cxn>
                <a:cxn ang="0">
                  <a:pos x="98" y="160"/>
                </a:cxn>
                <a:cxn ang="0">
                  <a:pos x="106" y="144"/>
                </a:cxn>
                <a:cxn ang="0">
                  <a:pos x="90" y="136"/>
                </a:cxn>
                <a:cxn ang="0">
                  <a:pos x="82" y="138"/>
                </a:cxn>
                <a:cxn ang="0">
                  <a:pos x="84" y="120"/>
                </a:cxn>
                <a:cxn ang="0">
                  <a:pos x="66" y="98"/>
                </a:cxn>
                <a:cxn ang="0">
                  <a:pos x="54" y="68"/>
                </a:cxn>
                <a:cxn ang="0">
                  <a:pos x="40" y="62"/>
                </a:cxn>
                <a:cxn ang="0">
                  <a:pos x="46" y="54"/>
                </a:cxn>
                <a:cxn ang="0">
                  <a:pos x="58" y="32"/>
                </a:cxn>
                <a:cxn ang="0">
                  <a:pos x="26" y="28"/>
                </a:cxn>
                <a:cxn ang="0">
                  <a:pos x="30" y="22"/>
                </a:cxn>
                <a:cxn ang="0">
                  <a:pos x="40" y="8"/>
                </a:cxn>
                <a:cxn ang="0">
                  <a:pos x="16" y="2"/>
                </a:cxn>
                <a:cxn ang="0">
                  <a:pos x="10" y="14"/>
                </a:cxn>
                <a:cxn ang="0">
                  <a:pos x="4" y="22"/>
                </a:cxn>
                <a:cxn ang="0">
                  <a:pos x="4" y="28"/>
                </a:cxn>
                <a:cxn ang="0">
                  <a:pos x="6" y="34"/>
                </a:cxn>
                <a:cxn ang="0">
                  <a:pos x="0" y="48"/>
                </a:cxn>
                <a:cxn ang="0">
                  <a:pos x="6" y="68"/>
                </a:cxn>
                <a:cxn ang="0">
                  <a:pos x="8" y="80"/>
                </a:cxn>
                <a:cxn ang="0">
                  <a:pos x="14" y="60"/>
                </a:cxn>
                <a:cxn ang="0">
                  <a:pos x="16" y="64"/>
                </a:cxn>
                <a:cxn ang="0">
                  <a:pos x="16" y="74"/>
                </a:cxn>
                <a:cxn ang="0">
                  <a:pos x="12" y="90"/>
                </a:cxn>
                <a:cxn ang="0">
                  <a:pos x="18" y="92"/>
                </a:cxn>
                <a:cxn ang="0">
                  <a:pos x="40" y="90"/>
                </a:cxn>
                <a:cxn ang="0">
                  <a:pos x="38" y="110"/>
                </a:cxn>
                <a:cxn ang="0">
                  <a:pos x="44" y="118"/>
                </a:cxn>
                <a:cxn ang="0">
                  <a:pos x="42" y="128"/>
                </a:cxn>
                <a:cxn ang="0">
                  <a:pos x="26" y="136"/>
                </a:cxn>
                <a:cxn ang="0">
                  <a:pos x="26" y="150"/>
                </a:cxn>
                <a:cxn ang="0">
                  <a:pos x="22" y="162"/>
                </a:cxn>
                <a:cxn ang="0">
                  <a:pos x="36" y="170"/>
                </a:cxn>
                <a:cxn ang="0">
                  <a:pos x="42" y="174"/>
                </a:cxn>
                <a:cxn ang="0">
                  <a:pos x="8" y="198"/>
                </a:cxn>
                <a:cxn ang="0">
                  <a:pos x="20" y="192"/>
                </a:cxn>
                <a:cxn ang="0">
                  <a:pos x="44" y="184"/>
                </a:cxn>
              </a:cxnLst>
              <a:rect l="0" t="0" r="r" b="b"/>
              <a:pathLst>
                <a:path w="106" h="198">
                  <a:moveTo>
                    <a:pt x="48" y="188"/>
                  </a:moveTo>
                  <a:lnTo>
                    <a:pt x="56" y="186"/>
                  </a:lnTo>
                  <a:lnTo>
                    <a:pt x="56" y="184"/>
                  </a:lnTo>
                  <a:lnTo>
                    <a:pt x="62" y="184"/>
                  </a:lnTo>
                  <a:lnTo>
                    <a:pt x="64" y="182"/>
                  </a:lnTo>
                  <a:lnTo>
                    <a:pt x="64" y="180"/>
                  </a:lnTo>
                  <a:lnTo>
                    <a:pt x="72" y="184"/>
                  </a:lnTo>
                  <a:lnTo>
                    <a:pt x="94" y="180"/>
                  </a:lnTo>
                  <a:lnTo>
                    <a:pt x="100" y="174"/>
                  </a:lnTo>
                  <a:lnTo>
                    <a:pt x="102" y="172"/>
                  </a:lnTo>
                  <a:lnTo>
                    <a:pt x="92" y="170"/>
                  </a:lnTo>
                  <a:lnTo>
                    <a:pt x="90" y="166"/>
                  </a:lnTo>
                  <a:lnTo>
                    <a:pt x="94" y="164"/>
                  </a:lnTo>
                  <a:lnTo>
                    <a:pt x="92" y="162"/>
                  </a:lnTo>
                  <a:lnTo>
                    <a:pt x="98" y="160"/>
                  </a:lnTo>
                  <a:lnTo>
                    <a:pt x="98" y="156"/>
                  </a:lnTo>
                  <a:lnTo>
                    <a:pt x="104" y="154"/>
                  </a:lnTo>
                  <a:lnTo>
                    <a:pt x="106" y="144"/>
                  </a:lnTo>
                  <a:lnTo>
                    <a:pt x="104" y="140"/>
                  </a:lnTo>
                  <a:lnTo>
                    <a:pt x="98" y="136"/>
                  </a:lnTo>
                  <a:lnTo>
                    <a:pt x="90" y="136"/>
                  </a:lnTo>
                  <a:lnTo>
                    <a:pt x="86" y="140"/>
                  </a:lnTo>
                  <a:lnTo>
                    <a:pt x="84" y="138"/>
                  </a:lnTo>
                  <a:lnTo>
                    <a:pt x="82" y="138"/>
                  </a:lnTo>
                  <a:lnTo>
                    <a:pt x="86" y="128"/>
                  </a:lnTo>
                  <a:lnTo>
                    <a:pt x="78" y="118"/>
                  </a:lnTo>
                  <a:lnTo>
                    <a:pt x="84" y="120"/>
                  </a:lnTo>
                  <a:lnTo>
                    <a:pt x="84" y="116"/>
                  </a:lnTo>
                  <a:lnTo>
                    <a:pt x="74" y="100"/>
                  </a:lnTo>
                  <a:lnTo>
                    <a:pt x="66" y="98"/>
                  </a:lnTo>
                  <a:lnTo>
                    <a:pt x="62" y="86"/>
                  </a:lnTo>
                  <a:lnTo>
                    <a:pt x="60" y="76"/>
                  </a:lnTo>
                  <a:lnTo>
                    <a:pt x="54" y="68"/>
                  </a:lnTo>
                  <a:lnTo>
                    <a:pt x="48" y="66"/>
                  </a:lnTo>
                  <a:lnTo>
                    <a:pt x="38" y="66"/>
                  </a:lnTo>
                  <a:lnTo>
                    <a:pt x="40" y="62"/>
                  </a:lnTo>
                  <a:lnTo>
                    <a:pt x="46" y="60"/>
                  </a:lnTo>
                  <a:lnTo>
                    <a:pt x="42" y="54"/>
                  </a:lnTo>
                  <a:lnTo>
                    <a:pt x="46" y="54"/>
                  </a:lnTo>
                  <a:lnTo>
                    <a:pt x="52" y="44"/>
                  </a:lnTo>
                  <a:lnTo>
                    <a:pt x="54" y="36"/>
                  </a:lnTo>
                  <a:lnTo>
                    <a:pt x="58" y="32"/>
                  </a:lnTo>
                  <a:lnTo>
                    <a:pt x="56" y="24"/>
                  </a:lnTo>
                  <a:lnTo>
                    <a:pt x="38" y="24"/>
                  </a:lnTo>
                  <a:lnTo>
                    <a:pt x="26" y="28"/>
                  </a:lnTo>
                  <a:lnTo>
                    <a:pt x="26" y="24"/>
                  </a:lnTo>
                  <a:lnTo>
                    <a:pt x="24" y="24"/>
                  </a:lnTo>
                  <a:lnTo>
                    <a:pt x="30" y="22"/>
                  </a:lnTo>
                  <a:lnTo>
                    <a:pt x="26" y="20"/>
                  </a:lnTo>
                  <a:lnTo>
                    <a:pt x="26" y="18"/>
                  </a:lnTo>
                  <a:lnTo>
                    <a:pt x="40" y="8"/>
                  </a:lnTo>
                  <a:lnTo>
                    <a:pt x="40" y="2"/>
                  </a:lnTo>
                  <a:lnTo>
                    <a:pt x="38" y="0"/>
                  </a:lnTo>
                  <a:lnTo>
                    <a:pt x="16" y="2"/>
                  </a:lnTo>
                  <a:lnTo>
                    <a:pt x="14" y="10"/>
                  </a:lnTo>
                  <a:lnTo>
                    <a:pt x="10" y="10"/>
                  </a:lnTo>
                  <a:lnTo>
                    <a:pt x="10" y="14"/>
                  </a:lnTo>
                  <a:lnTo>
                    <a:pt x="10" y="14"/>
                  </a:lnTo>
                  <a:lnTo>
                    <a:pt x="12" y="18"/>
                  </a:lnTo>
                  <a:lnTo>
                    <a:pt x="4" y="22"/>
                  </a:lnTo>
                  <a:lnTo>
                    <a:pt x="6" y="26"/>
                  </a:lnTo>
                  <a:lnTo>
                    <a:pt x="6" y="28"/>
                  </a:lnTo>
                  <a:lnTo>
                    <a:pt x="4" y="28"/>
                  </a:lnTo>
                  <a:lnTo>
                    <a:pt x="4" y="32"/>
                  </a:lnTo>
                  <a:lnTo>
                    <a:pt x="8" y="32"/>
                  </a:lnTo>
                  <a:lnTo>
                    <a:pt x="6" y="34"/>
                  </a:lnTo>
                  <a:lnTo>
                    <a:pt x="8" y="34"/>
                  </a:lnTo>
                  <a:lnTo>
                    <a:pt x="4" y="46"/>
                  </a:lnTo>
                  <a:lnTo>
                    <a:pt x="0" y="48"/>
                  </a:lnTo>
                  <a:lnTo>
                    <a:pt x="6" y="54"/>
                  </a:lnTo>
                  <a:lnTo>
                    <a:pt x="12" y="50"/>
                  </a:lnTo>
                  <a:lnTo>
                    <a:pt x="6" y="68"/>
                  </a:lnTo>
                  <a:lnTo>
                    <a:pt x="8" y="72"/>
                  </a:lnTo>
                  <a:lnTo>
                    <a:pt x="4" y="82"/>
                  </a:lnTo>
                  <a:lnTo>
                    <a:pt x="8" y="80"/>
                  </a:lnTo>
                  <a:lnTo>
                    <a:pt x="10" y="72"/>
                  </a:lnTo>
                  <a:lnTo>
                    <a:pt x="10" y="66"/>
                  </a:lnTo>
                  <a:lnTo>
                    <a:pt x="14" y="60"/>
                  </a:lnTo>
                  <a:lnTo>
                    <a:pt x="12" y="68"/>
                  </a:lnTo>
                  <a:lnTo>
                    <a:pt x="16" y="68"/>
                  </a:lnTo>
                  <a:lnTo>
                    <a:pt x="16" y="64"/>
                  </a:lnTo>
                  <a:lnTo>
                    <a:pt x="20" y="66"/>
                  </a:lnTo>
                  <a:lnTo>
                    <a:pt x="18" y="68"/>
                  </a:lnTo>
                  <a:lnTo>
                    <a:pt x="16" y="74"/>
                  </a:lnTo>
                  <a:lnTo>
                    <a:pt x="20" y="78"/>
                  </a:lnTo>
                  <a:lnTo>
                    <a:pt x="14" y="90"/>
                  </a:lnTo>
                  <a:lnTo>
                    <a:pt x="12" y="90"/>
                  </a:lnTo>
                  <a:lnTo>
                    <a:pt x="14" y="96"/>
                  </a:lnTo>
                  <a:lnTo>
                    <a:pt x="16" y="98"/>
                  </a:lnTo>
                  <a:lnTo>
                    <a:pt x="18" y="92"/>
                  </a:lnTo>
                  <a:lnTo>
                    <a:pt x="22" y="96"/>
                  </a:lnTo>
                  <a:lnTo>
                    <a:pt x="24" y="92"/>
                  </a:lnTo>
                  <a:lnTo>
                    <a:pt x="40" y="90"/>
                  </a:lnTo>
                  <a:lnTo>
                    <a:pt x="36" y="92"/>
                  </a:lnTo>
                  <a:lnTo>
                    <a:pt x="34" y="102"/>
                  </a:lnTo>
                  <a:lnTo>
                    <a:pt x="38" y="110"/>
                  </a:lnTo>
                  <a:lnTo>
                    <a:pt x="46" y="108"/>
                  </a:lnTo>
                  <a:lnTo>
                    <a:pt x="42" y="116"/>
                  </a:lnTo>
                  <a:lnTo>
                    <a:pt x="44" y="118"/>
                  </a:lnTo>
                  <a:lnTo>
                    <a:pt x="42" y="124"/>
                  </a:lnTo>
                  <a:lnTo>
                    <a:pt x="44" y="126"/>
                  </a:lnTo>
                  <a:lnTo>
                    <a:pt x="42" y="128"/>
                  </a:lnTo>
                  <a:lnTo>
                    <a:pt x="32" y="128"/>
                  </a:lnTo>
                  <a:lnTo>
                    <a:pt x="20" y="138"/>
                  </a:lnTo>
                  <a:lnTo>
                    <a:pt x="26" y="136"/>
                  </a:lnTo>
                  <a:lnTo>
                    <a:pt x="28" y="142"/>
                  </a:lnTo>
                  <a:lnTo>
                    <a:pt x="30" y="144"/>
                  </a:lnTo>
                  <a:lnTo>
                    <a:pt x="26" y="150"/>
                  </a:lnTo>
                  <a:lnTo>
                    <a:pt x="12" y="160"/>
                  </a:lnTo>
                  <a:lnTo>
                    <a:pt x="14" y="164"/>
                  </a:lnTo>
                  <a:lnTo>
                    <a:pt x="22" y="162"/>
                  </a:lnTo>
                  <a:lnTo>
                    <a:pt x="24" y="166"/>
                  </a:lnTo>
                  <a:lnTo>
                    <a:pt x="30" y="164"/>
                  </a:lnTo>
                  <a:lnTo>
                    <a:pt x="36" y="170"/>
                  </a:lnTo>
                  <a:lnTo>
                    <a:pt x="48" y="162"/>
                  </a:lnTo>
                  <a:lnTo>
                    <a:pt x="48" y="164"/>
                  </a:lnTo>
                  <a:lnTo>
                    <a:pt x="42" y="174"/>
                  </a:lnTo>
                  <a:lnTo>
                    <a:pt x="26" y="174"/>
                  </a:lnTo>
                  <a:lnTo>
                    <a:pt x="8" y="196"/>
                  </a:lnTo>
                  <a:lnTo>
                    <a:pt x="8" y="198"/>
                  </a:lnTo>
                  <a:lnTo>
                    <a:pt x="8" y="196"/>
                  </a:lnTo>
                  <a:lnTo>
                    <a:pt x="14" y="198"/>
                  </a:lnTo>
                  <a:lnTo>
                    <a:pt x="20" y="192"/>
                  </a:lnTo>
                  <a:lnTo>
                    <a:pt x="34" y="194"/>
                  </a:lnTo>
                  <a:lnTo>
                    <a:pt x="36" y="186"/>
                  </a:lnTo>
                  <a:lnTo>
                    <a:pt x="44" y="184"/>
                  </a:lnTo>
                  <a:lnTo>
                    <a:pt x="48" y="188"/>
                  </a:lnTo>
                  <a:lnTo>
                    <a:pt x="48" y="18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2" name="Freeform 535"/>
            <p:cNvSpPr>
              <a:spLocks/>
            </p:cNvSpPr>
            <p:nvPr/>
          </p:nvSpPr>
          <p:spPr bwMode="auto">
            <a:xfrm>
              <a:off x="4319588" y="3221038"/>
              <a:ext cx="9525" cy="3175"/>
            </a:xfrm>
            <a:custGeom>
              <a:avLst/>
              <a:gdLst/>
              <a:ahLst/>
              <a:cxnLst>
                <a:cxn ang="0">
                  <a:pos x="4" y="0"/>
                </a:cxn>
                <a:cxn ang="0">
                  <a:pos x="0" y="2"/>
                </a:cxn>
                <a:cxn ang="0">
                  <a:pos x="4" y="2"/>
                </a:cxn>
                <a:cxn ang="0">
                  <a:pos x="6" y="0"/>
                </a:cxn>
                <a:cxn ang="0">
                  <a:pos x="4" y="0"/>
                </a:cxn>
                <a:cxn ang="0">
                  <a:pos x="4" y="0"/>
                </a:cxn>
              </a:cxnLst>
              <a:rect l="0" t="0" r="r" b="b"/>
              <a:pathLst>
                <a:path w="6" h="2">
                  <a:moveTo>
                    <a:pt x="4" y="0"/>
                  </a:moveTo>
                  <a:lnTo>
                    <a:pt x="0" y="2"/>
                  </a:lnTo>
                  <a:lnTo>
                    <a:pt x="4" y="2"/>
                  </a:lnTo>
                  <a:lnTo>
                    <a:pt x="6"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3" name="Freeform 536"/>
            <p:cNvSpPr>
              <a:spLocks/>
            </p:cNvSpPr>
            <p:nvPr/>
          </p:nvSpPr>
          <p:spPr bwMode="auto">
            <a:xfrm>
              <a:off x="4259263" y="3128963"/>
              <a:ext cx="6350" cy="6350"/>
            </a:xfrm>
            <a:custGeom>
              <a:avLst/>
              <a:gdLst/>
              <a:ahLst/>
              <a:cxnLst>
                <a:cxn ang="0">
                  <a:pos x="2" y="4"/>
                </a:cxn>
                <a:cxn ang="0">
                  <a:pos x="4" y="2"/>
                </a:cxn>
                <a:cxn ang="0">
                  <a:pos x="0" y="0"/>
                </a:cxn>
                <a:cxn ang="0">
                  <a:pos x="2" y="4"/>
                </a:cxn>
                <a:cxn ang="0">
                  <a:pos x="2" y="4"/>
                </a:cxn>
              </a:cxnLst>
              <a:rect l="0" t="0" r="r" b="b"/>
              <a:pathLst>
                <a:path w="4" h="4">
                  <a:moveTo>
                    <a:pt x="2" y="4"/>
                  </a:moveTo>
                  <a:lnTo>
                    <a:pt x="4" y="2"/>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4" name="Freeform 537"/>
            <p:cNvSpPr>
              <a:spLocks/>
            </p:cNvSpPr>
            <p:nvPr/>
          </p:nvSpPr>
          <p:spPr bwMode="auto">
            <a:xfrm>
              <a:off x="4249738" y="3094038"/>
              <a:ext cx="9525" cy="9525"/>
            </a:xfrm>
            <a:custGeom>
              <a:avLst/>
              <a:gdLst/>
              <a:ahLst/>
              <a:cxnLst>
                <a:cxn ang="0">
                  <a:pos x="6" y="0"/>
                </a:cxn>
                <a:cxn ang="0">
                  <a:pos x="0" y="6"/>
                </a:cxn>
                <a:cxn ang="0">
                  <a:pos x="4" y="4"/>
                </a:cxn>
                <a:cxn ang="0">
                  <a:pos x="6" y="2"/>
                </a:cxn>
                <a:cxn ang="0">
                  <a:pos x="6" y="0"/>
                </a:cxn>
                <a:cxn ang="0">
                  <a:pos x="6" y="0"/>
                </a:cxn>
              </a:cxnLst>
              <a:rect l="0" t="0" r="r" b="b"/>
              <a:pathLst>
                <a:path w="6" h="6">
                  <a:moveTo>
                    <a:pt x="6" y="0"/>
                  </a:moveTo>
                  <a:lnTo>
                    <a:pt x="0" y="6"/>
                  </a:lnTo>
                  <a:lnTo>
                    <a:pt x="4" y="4"/>
                  </a:lnTo>
                  <a:lnTo>
                    <a:pt x="6"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5" name="Freeform 538"/>
            <p:cNvSpPr>
              <a:spLocks/>
            </p:cNvSpPr>
            <p:nvPr/>
          </p:nvSpPr>
          <p:spPr bwMode="auto">
            <a:xfrm>
              <a:off x="4237038" y="3046413"/>
              <a:ext cx="6350" cy="6350"/>
            </a:xfrm>
            <a:custGeom>
              <a:avLst/>
              <a:gdLst/>
              <a:ahLst/>
              <a:cxnLst>
                <a:cxn ang="0">
                  <a:pos x="0" y="0"/>
                </a:cxn>
                <a:cxn ang="0">
                  <a:pos x="0" y="4"/>
                </a:cxn>
                <a:cxn ang="0">
                  <a:pos x="2" y="4"/>
                </a:cxn>
                <a:cxn ang="0">
                  <a:pos x="4" y="0"/>
                </a:cxn>
                <a:cxn ang="0">
                  <a:pos x="0" y="0"/>
                </a:cxn>
                <a:cxn ang="0">
                  <a:pos x="0" y="0"/>
                </a:cxn>
              </a:cxnLst>
              <a:rect l="0" t="0" r="r" b="b"/>
              <a:pathLst>
                <a:path w="4" h="4">
                  <a:moveTo>
                    <a:pt x="0" y="0"/>
                  </a:moveTo>
                  <a:lnTo>
                    <a:pt x="0" y="4"/>
                  </a:lnTo>
                  <a:lnTo>
                    <a:pt x="2" y="4"/>
                  </a:ln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6" name="Freeform 539"/>
            <p:cNvSpPr>
              <a:spLocks/>
            </p:cNvSpPr>
            <p:nvPr/>
          </p:nvSpPr>
          <p:spPr bwMode="auto">
            <a:xfrm>
              <a:off x="4214813" y="3036888"/>
              <a:ext cx="6350" cy="9525"/>
            </a:xfrm>
            <a:custGeom>
              <a:avLst/>
              <a:gdLst/>
              <a:ahLst/>
              <a:cxnLst>
                <a:cxn ang="0">
                  <a:pos x="4" y="0"/>
                </a:cxn>
                <a:cxn ang="0">
                  <a:pos x="0" y="2"/>
                </a:cxn>
                <a:cxn ang="0">
                  <a:pos x="0" y="6"/>
                </a:cxn>
                <a:cxn ang="0">
                  <a:pos x="0" y="2"/>
                </a:cxn>
                <a:cxn ang="0">
                  <a:pos x="2" y="6"/>
                </a:cxn>
                <a:cxn ang="0">
                  <a:pos x="4" y="6"/>
                </a:cxn>
                <a:cxn ang="0">
                  <a:pos x="4" y="0"/>
                </a:cxn>
                <a:cxn ang="0">
                  <a:pos x="4" y="0"/>
                </a:cxn>
              </a:cxnLst>
              <a:rect l="0" t="0" r="r" b="b"/>
              <a:pathLst>
                <a:path w="4" h="6">
                  <a:moveTo>
                    <a:pt x="4" y="0"/>
                  </a:moveTo>
                  <a:lnTo>
                    <a:pt x="0" y="2"/>
                  </a:lnTo>
                  <a:lnTo>
                    <a:pt x="0" y="6"/>
                  </a:lnTo>
                  <a:lnTo>
                    <a:pt x="0" y="2"/>
                  </a:lnTo>
                  <a:lnTo>
                    <a:pt x="2" y="6"/>
                  </a:lnTo>
                  <a:lnTo>
                    <a:pt x="4"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7" name="Freeform 540"/>
            <p:cNvSpPr>
              <a:spLocks/>
            </p:cNvSpPr>
            <p:nvPr/>
          </p:nvSpPr>
          <p:spPr bwMode="auto">
            <a:xfrm>
              <a:off x="4224338" y="3030538"/>
              <a:ext cx="6350" cy="9525"/>
            </a:xfrm>
            <a:custGeom>
              <a:avLst/>
              <a:gdLst/>
              <a:ahLst/>
              <a:cxnLst>
                <a:cxn ang="0">
                  <a:pos x="4" y="0"/>
                </a:cxn>
                <a:cxn ang="0">
                  <a:pos x="0" y="6"/>
                </a:cxn>
                <a:cxn ang="0">
                  <a:pos x="4" y="0"/>
                </a:cxn>
                <a:cxn ang="0">
                  <a:pos x="4" y="0"/>
                </a:cxn>
              </a:cxnLst>
              <a:rect l="0" t="0" r="r" b="b"/>
              <a:pathLst>
                <a:path w="4" h="6">
                  <a:moveTo>
                    <a:pt x="4" y="0"/>
                  </a:move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8" name="Freeform 541"/>
            <p:cNvSpPr>
              <a:spLocks/>
            </p:cNvSpPr>
            <p:nvPr/>
          </p:nvSpPr>
          <p:spPr bwMode="auto">
            <a:xfrm>
              <a:off x="4217988" y="3008313"/>
              <a:ext cx="12700" cy="12700"/>
            </a:xfrm>
            <a:custGeom>
              <a:avLst/>
              <a:gdLst/>
              <a:ahLst/>
              <a:cxnLst>
                <a:cxn ang="0">
                  <a:pos x="0" y="8"/>
                </a:cxn>
                <a:cxn ang="0">
                  <a:pos x="8" y="6"/>
                </a:cxn>
                <a:cxn ang="0">
                  <a:pos x="2" y="0"/>
                </a:cxn>
                <a:cxn ang="0">
                  <a:pos x="0" y="2"/>
                </a:cxn>
                <a:cxn ang="0">
                  <a:pos x="2" y="6"/>
                </a:cxn>
                <a:cxn ang="0">
                  <a:pos x="0" y="8"/>
                </a:cxn>
                <a:cxn ang="0">
                  <a:pos x="0" y="8"/>
                </a:cxn>
              </a:cxnLst>
              <a:rect l="0" t="0" r="r" b="b"/>
              <a:pathLst>
                <a:path w="8" h="8">
                  <a:moveTo>
                    <a:pt x="0" y="8"/>
                  </a:moveTo>
                  <a:lnTo>
                    <a:pt x="8" y="6"/>
                  </a:lnTo>
                  <a:lnTo>
                    <a:pt x="2" y="0"/>
                  </a:lnTo>
                  <a:lnTo>
                    <a:pt x="0" y="2"/>
                  </a:lnTo>
                  <a:lnTo>
                    <a:pt x="2" y="6"/>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9" name="Freeform 542"/>
            <p:cNvSpPr>
              <a:spLocks/>
            </p:cNvSpPr>
            <p:nvPr/>
          </p:nvSpPr>
          <p:spPr bwMode="auto">
            <a:xfrm>
              <a:off x="4208463" y="2967038"/>
              <a:ext cx="22225" cy="25400"/>
            </a:xfrm>
            <a:custGeom>
              <a:avLst/>
              <a:gdLst/>
              <a:ahLst/>
              <a:cxnLst>
                <a:cxn ang="0">
                  <a:pos x="6" y="0"/>
                </a:cxn>
                <a:cxn ang="0">
                  <a:pos x="4" y="6"/>
                </a:cxn>
                <a:cxn ang="0">
                  <a:pos x="2" y="4"/>
                </a:cxn>
                <a:cxn ang="0">
                  <a:pos x="0" y="8"/>
                </a:cxn>
                <a:cxn ang="0">
                  <a:pos x="2" y="8"/>
                </a:cxn>
                <a:cxn ang="0">
                  <a:pos x="6" y="14"/>
                </a:cxn>
                <a:cxn ang="0">
                  <a:pos x="12" y="16"/>
                </a:cxn>
                <a:cxn ang="0">
                  <a:pos x="14" y="12"/>
                </a:cxn>
                <a:cxn ang="0">
                  <a:pos x="8" y="10"/>
                </a:cxn>
                <a:cxn ang="0">
                  <a:pos x="6" y="0"/>
                </a:cxn>
                <a:cxn ang="0">
                  <a:pos x="6" y="0"/>
                </a:cxn>
              </a:cxnLst>
              <a:rect l="0" t="0" r="r" b="b"/>
              <a:pathLst>
                <a:path w="14" h="16">
                  <a:moveTo>
                    <a:pt x="6" y="0"/>
                  </a:moveTo>
                  <a:lnTo>
                    <a:pt x="4" y="6"/>
                  </a:lnTo>
                  <a:lnTo>
                    <a:pt x="2" y="4"/>
                  </a:lnTo>
                  <a:lnTo>
                    <a:pt x="0" y="8"/>
                  </a:lnTo>
                  <a:lnTo>
                    <a:pt x="2" y="8"/>
                  </a:lnTo>
                  <a:lnTo>
                    <a:pt x="6" y="14"/>
                  </a:lnTo>
                  <a:lnTo>
                    <a:pt x="12" y="16"/>
                  </a:lnTo>
                  <a:lnTo>
                    <a:pt x="14" y="12"/>
                  </a:lnTo>
                  <a:lnTo>
                    <a:pt x="8" y="1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0" name="Freeform 543"/>
            <p:cNvSpPr>
              <a:spLocks/>
            </p:cNvSpPr>
            <p:nvPr/>
          </p:nvSpPr>
          <p:spPr bwMode="auto">
            <a:xfrm>
              <a:off x="2884488" y="1792288"/>
              <a:ext cx="63500" cy="22225"/>
            </a:xfrm>
            <a:custGeom>
              <a:avLst/>
              <a:gdLst/>
              <a:ahLst/>
              <a:cxnLst>
                <a:cxn ang="0">
                  <a:pos x="0" y="8"/>
                </a:cxn>
                <a:cxn ang="0">
                  <a:pos x="6" y="2"/>
                </a:cxn>
                <a:cxn ang="0">
                  <a:pos x="22" y="0"/>
                </a:cxn>
                <a:cxn ang="0">
                  <a:pos x="40" y="10"/>
                </a:cxn>
                <a:cxn ang="0">
                  <a:pos x="30" y="14"/>
                </a:cxn>
                <a:cxn ang="0">
                  <a:pos x="0" y="8"/>
                </a:cxn>
                <a:cxn ang="0">
                  <a:pos x="0" y="8"/>
                </a:cxn>
              </a:cxnLst>
              <a:rect l="0" t="0" r="r" b="b"/>
              <a:pathLst>
                <a:path w="40" h="14">
                  <a:moveTo>
                    <a:pt x="0" y="8"/>
                  </a:moveTo>
                  <a:lnTo>
                    <a:pt x="6" y="2"/>
                  </a:lnTo>
                  <a:lnTo>
                    <a:pt x="22" y="0"/>
                  </a:lnTo>
                  <a:lnTo>
                    <a:pt x="40" y="10"/>
                  </a:lnTo>
                  <a:lnTo>
                    <a:pt x="30" y="1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1" name="Freeform 544"/>
            <p:cNvSpPr>
              <a:spLocks/>
            </p:cNvSpPr>
            <p:nvPr/>
          </p:nvSpPr>
          <p:spPr bwMode="auto">
            <a:xfrm>
              <a:off x="3201988" y="1185863"/>
              <a:ext cx="47625" cy="53975"/>
            </a:xfrm>
            <a:custGeom>
              <a:avLst/>
              <a:gdLst/>
              <a:ahLst/>
              <a:cxnLst>
                <a:cxn ang="0">
                  <a:pos x="4" y="0"/>
                </a:cxn>
                <a:cxn ang="0">
                  <a:pos x="30" y="34"/>
                </a:cxn>
                <a:cxn ang="0">
                  <a:pos x="6" y="24"/>
                </a:cxn>
                <a:cxn ang="0">
                  <a:pos x="0" y="8"/>
                </a:cxn>
                <a:cxn ang="0">
                  <a:pos x="4" y="0"/>
                </a:cxn>
                <a:cxn ang="0">
                  <a:pos x="4" y="0"/>
                </a:cxn>
              </a:cxnLst>
              <a:rect l="0" t="0" r="r" b="b"/>
              <a:pathLst>
                <a:path w="30" h="34">
                  <a:moveTo>
                    <a:pt x="4" y="0"/>
                  </a:moveTo>
                  <a:lnTo>
                    <a:pt x="30" y="34"/>
                  </a:lnTo>
                  <a:lnTo>
                    <a:pt x="6" y="24"/>
                  </a:lnTo>
                  <a:lnTo>
                    <a:pt x="0" y="8"/>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2" name="Freeform 545"/>
            <p:cNvSpPr>
              <a:spLocks/>
            </p:cNvSpPr>
            <p:nvPr/>
          </p:nvSpPr>
          <p:spPr bwMode="auto">
            <a:xfrm>
              <a:off x="3319463" y="1131888"/>
              <a:ext cx="66675" cy="101600"/>
            </a:xfrm>
            <a:custGeom>
              <a:avLst/>
              <a:gdLst/>
              <a:ahLst/>
              <a:cxnLst>
                <a:cxn ang="0">
                  <a:pos x="0" y="4"/>
                </a:cxn>
                <a:cxn ang="0">
                  <a:pos x="20" y="0"/>
                </a:cxn>
                <a:cxn ang="0">
                  <a:pos x="42" y="34"/>
                </a:cxn>
                <a:cxn ang="0">
                  <a:pos x="34" y="46"/>
                </a:cxn>
                <a:cxn ang="0">
                  <a:pos x="36" y="64"/>
                </a:cxn>
                <a:cxn ang="0">
                  <a:pos x="10" y="30"/>
                </a:cxn>
                <a:cxn ang="0">
                  <a:pos x="0" y="4"/>
                </a:cxn>
                <a:cxn ang="0">
                  <a:pos x="0" y="4"/>
                </a:cxn>
              </a:cxnLst>
              <a:rect l="0" t="0" r="r" b="b"/>
              <a:pathLst>
                <a:path w="42" h="64">
                  <a:moveTo>
                    <a:pt x="0" y="4"/>
                  </a:moveTo>
                  <a:lnTo>
                    <a:pt x="20" y="0"/>
                  </a:lnTo>
                  <a:lnTo>
                    <a:pt x="42" y="34"/>
                  </a:lnTo>
                  <a:lnTo>
                    <a:pt x="34" y="46"/>
                  </a:lnTo>
                  <a:lnTo>
                    <a:pt x="36" y="64"/>
                  </a:lnTo>
                  <a:lnTo>
                    <a:pt x="10" y="30"/>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3" name="Freeform 546"/>
            <p:cNvSpPr>
              <a:spLocks/>
            </p:cNvSpPr>
            <p:nvPr/>
          </p:nvSpPr>
          <p:spPr bwMode="auto">
            <a:xfrm>
              <a:off x="3338513" y="1062038"/>
              <a:ext cx="34925" cy="38100"/>
            </a:xfrm>
            <a:custGeom>
              <a:avLst/>
              <a:gdLst/>
              <a:ahLst/>
              <a:cxnLst>
                <a:cxn ang="0">
                  <a:pos x="8" y="18"/>
                </a:cxn>
                <a:cxn ang="0">
                  <a:pos x="0" y="8"/>
                </a:cxn>
                <a:cxn ang="0">
                  <a:pos x="10" y="0"/>
                </a:cxn>
                <a:cxn ang="0">
                  <a:pos x="22" y="24"/>
                </a:cxn>
                <a:cxn ang="0">
                  <a:pos x="8" y="18"/>
                </a:cxn>
                <a:cxn ang="0">
                  <a:pos x="8" y="18"/>
                </a:cxn>
              </a:cxnLst>
              <a:rect l="0" t="0" r="r" b="b"/>
              <a:pathLst>
                <a:path w="22" h="24">
                  <a:moveTo>
                    <a:pt x="8" y="18"/>
                  </a:moveTo>
                  <a:lnTo>
                    <a:pt x="0" y="8"/>
                  </a:lnTo>
                  <a:lnTo>
                    <a:pt x="10" y="0"/>
                  </a:lnTo>
                  <a:lnTo>
                    <a:pt x="22" y="24"/>
                  </a:lnTo>
                  <a:lnTo>
                    <a:pt x="8" y="18"/>
                  </a:lnTo>
                  <a:lnTo>
                    <a:pt x="8"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4" name="Freeform 547"/>
            <p:cNvSpPr>
              <a:spLocks/>
            </p:cNvSpPr>
            <p:nvPr/>
          </p:nvSpPr>
          <p:spPr bwMode="auto">
            <a:xfrm>
              <a:off x="3465513" y="1049338"/>
              <a:ext cx="25400" cy="31750"/>
            </a:xfrm>
            <a:custGeom>
              <a:avLst/>
              <a:gdLst/>
              <a:ahLst/>
              <a:cxnLst>
                <a:cxn ang="0">
                  <a:pos x="0" y="0"/>
                </a:cxn>
                <a:cxn ang="0">
                  <a:pos x="16" y="10"/>
                </a:cxn>
                <a:cxn ang="0">
                  <a:pos x="12" y="20"/>
                </a:cxn>
                <a:cxn ang="0">
                  <a:pos x="0" y="0"/>
                </a:cxn>
                <a:cxn ang="0">
                  <a:pos x="0" y="0"/>
                </a:cxn>
              </a:cxnLst>
              <a:rect l="0" t="0" r="r" b="b"/>
              <a:pathLst>
                <a:path w="16" h="20">
                  <a:moveTo>
                    <a:pt x="0" y="0"/>
                  </a:moveTo>
                  <a:lnTo>
                    <a:pt x="16" y="10"/>
                  </a:lnTo>
                  <a:lnTo>
                    <a:pt x="12" y="2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5" name="Freeform 548"/>
            <p:cNvSpPr>
              <a:spLocks/>
            </p:cNvSpPr>
            <p:nvPr/>
          </p:nvSpPr>
          <p:spPr bwMode="auto">
            <a:xfrm>
              <a:off x="3462338" y="1008063"/>
              <a:ext cx="38100" cy="47625"/>
            </a:xfrm>
            <a:custGeom>
              <a:avLst/>
              <a:gdLst/>
              <a:ahLst/>
              <a:cxnLst>
                <a:cxn ang="0">
                  <a:pos x="2" y="0"/>
                </a:cxn>
                <a:cxn ang="0">
                  <a:pos x="24" y="30"/>
                </a:cxn>
                <a:cxn ang="0">
                  <a:pos x="0" y="12"/>
                </a:cxn>
                <a:cxn ang="0">
                  <a:pos x="0" y="6"/>
                </a:cxn>
                <a:cxn ang="0">
                  <a:pos x="2" y="0"/>
                </a:cxn>
                <a:cxn ang="0">
                  <a:pos x="2" y="0"/>
                </a:cxn>
              </a:cxnLst>
              <a:rect l="0" t="0" r="r" b="b"/>
              <a:pathLst>
                <a:path w="24" h="30">
                  <a:moveTo>
                    <a:pt x="2" y="0"/>
                  </a:moveTo>
                  <a:lnTo>
                    <a:pt x="24" y="30"/>
                  </a:lnTo>
                  <a:lnTo>
                    <a:pt x="0" y="12"/>
                  </a:lnTo>
                  <a:lnTo>
                    <a:pt x="0"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6" name="Freeform 549"/>
            <p:cNvSpPr>
              <a:spLocks/>
            </p:cNvSpPr>
            <p:nvPr/>
          </p:nvSpPr>
          <p:spPr bwMode="auto">
            <a:xfrm>
              <a:off x="3894138" y="1214438"/>
              <a:ext cx="28575" cy="47625"/>
            </a:xfrm>
            <a:custGeom>
              <a:avLst/>
              <a:gdLst/>
              <a:ahLst/>
              <a:cxnLst>
                <a:cxn ang="0">
                  <a:pos x="4" y="0"/>
                </a:cxn>
                <a:cxn ang="0">
                  <a:pos x="18" y="30"/>
                </a:cxn>
                <a:cxn ang="0">
                  <a:pos x="2" y="12"/>
                </a:cxn>
                <a:cxn ang="0">
                  <a:pos x="0" y="6"/>
                </a:cxn>
                <a:cxn ang="0">
                  <a:pos x="4" y="0"/>
                </a:cxn>
                <a:cxn ang="0">
                  <a:pos x="4" y="0"/>
                </a:cxn>
              </a:cxnLst>
              <a:rect l="0" t="0" r="r" b="b"/>
              <a:pathLst>
                <a:path w="18" h="30">
                  <a:moveTo>
                    <a:pt x="4" y="0"/>
                  </a:moveTo>
                  <a:lnTo>
                    <a:pt x="18" y="30"/>
                  </a:lnTo>
                  <a:lnTo>
                    <a:pt x="2" y="12"/>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7" name="Freeform 550"/>
            <p:cNvSpPr>
              <a:spLocks/>
            </p:cNvSpPr>
            <p:nvPr/>
          </p:nvSpPr>
          <p:spPr bwMode="auto">
            <a:xfrm>
              <a:off x="3925888" y="1481138"/>
              <a:ext cx="19050" cy="25400"/>
            </a:xfrm>
            <a:custGeom>
              <a:avLst/>
              <a:gdLst/>
              <a:ahLst/>
              <a:cxnLst>
                <a:cxn ang="0">
                  <a:pos x="4" y="0"/>
                </a:cxn>
                <a:cxn ang="0">
                  <a:pos x="12" y="6"/>
                </a:cxn>
                <a:cxn ang="0">
                  <a:pos x="0" y="16"/>
                </a:cxn>
                <a:cxn ang="0">
                  <a:pos x="0" y="4"/>
                </a:cxn>
                <a:cxn ang="0">
                  <a:pos x="4" y="0"/>
                </a:cxn>
                <a:cxn ang="0">
                  <a:pos x="4" y="0"/>
                </a:cxn>
              </a:cxnLst>
              <a:rect l="0" t="0" r="r" b="b"/>
              <a:pathLst>
                <a:path w="12" h="16">
                  <a:moveTo>
                    <a:pt x="4" y="0"/>
                  </a:moveTo>
                  <a:lnTo>
                    <a:pt x="12" y="6"/>
                  </a:lnTo>
                  <a:lnTo>
                    <a:pt x="0" y="16"/>
                  </a:ln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8" name="Freeform 551"/>
            <p:cNvSpPr>
              <a:spLocks/>
            </p:cNvSpPr>
            <p:nvPr/>
          </p:nvSpPr>
          <p:spPr bwMode="auto">
            <a:xfrm>
              <a:off x="3967163" y="1604963"/>
              <a:ext cx="9525" cy="22225"/>
            </a:xfrm>
            <a:custGeom>
              <a:avLst/>
              <a:gdLst/>
              <a:ahLst/>
              <a:cxnLst>
                <a:cxn ang="0">
                  <a:pos x="4" y="0"/>
                </a:cxn>
                <a:cxn ang="0">
                  <a:pos x="6" y="6"/>
                </a:cxn>
                <a:cxn ang="0">
                  <a:pos x="0" y="14"/>
                </a:cxn>
                <a:cxn ang="0">
                  <a:pos x="0" y="6"/>
                </a:cxn>
                <a:cxn ang="0">
                  <a:pos x="4" y="0"/>
                </a:cxn>
                <a:cxn ang="0">
                  <a:pos x="4" y="0"/>
                </a:cxn>
              </a:cxnLst>
              <a:rect l="0" t="0" r="r" b="b"/>
              <a:pathLst>
                <a:path w="6" h="14">
                  <a:moveTo>
                    <a:pt x="4" y="0"/>
                  </a:moveTo>
                  <a:lnTo>
                    <a:pt x="6" y="6"/>
                  </a:lnTo>
                  <a:lnTo>
                    <a:pt x="0" y="14"/>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9" name="Freeform 552"/>
            <p:cNvSpPr>
              <a:spLocks/>
            </p:cNvSpPr>
            <p:nvPr/>
          </p:nvSpPr>
          <p:spPr bwMode="auto">
            <a:xfrm>
              <a:off x="3963988" y="1741488"/>
              <a:ext cx="12700" cy="28575"/>
            </a:xfrm>
            <a:custGeom>
              <a:avLst/>
              <a:gdLst/>
              <a:ahLst/>
              <a:cxnLst>
                <a:cxn ang="0">
                  <a:pos x="6" y="0"/>
                </a:cxn>
                <a:cxn ang="0">
                  <a:pos x="8" y="4"/>
                </a:cxn>
                <a:cxn ang="0">
                  <a:pos x="6" y="12"/>
                </a:cxn>
                <a:cxn ang="0">
                  <a:pos x="0" y="18"/>
                </a:cxn>
                <a:cxn ang="0">
                  <a:pos x="6" y="0"/>
                </a:cxn>
                <a:cxn ang="0">
                  <a:pos x="6" y="0"/>
                </a:cxn>
              </a:cxnLst>
              <a:rect l="0" t="0" r="r" b="b"/>
              <a:pathLst>
                <a:path w="8" h="18">
                  <a:moveTo>
                    <a:pt x="6" y="0"/>
                  </a:moveTo>
                  <a:lnTo>
                    <a:pt x="8" y="4"/>
                  </a:lnTo>
                  <a:lnTo>
                    <a:pt x="6" y="12"/>
                  </a:lnTo>
                  <a:lnTo>
                    <a:pt x="0" y="18"/>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0" name="Freeform 553"/>
            <p:cNvSpPr>
              <a:spLocks/>
            </p:cNvSpPr>
            <p:nvPr/>
          </p:nvSpPr>
          <p:spPr bwMode="auto">
            <a:xfrm>
              <a:off x="3182938" y="2341563"/>
              <a:ext cx="63500" cy="63500"/>
            </a:xfrm>
            <a:custGeom>
              <a:avLst/>
              <a:gdLst/>
              <a:ahLst/>
              <a:cxnLst>
                <a:cxn ang="0">
                  <a:pos x="8" y="0"/>
                </a:cxn>
                <a:cxn ang="0">
                  <a:pos x="22" y="6"/>
                </a:cxn>
                <a:cxn ang="0">
                  <a:pos x="32" y="20"/>
                </a:cxn>
                <a:cxn ang="0">
                  <a:pos x="40" y="24"/>
                </a:cxn>
                <a:cxn ang="0">
                  <a:pos x="40" y="28"/>
                </a:cxn>
                <a:cxn ang="0">
                  <a:pos x="36" y="36"/>
                </a:cxn>
                <a:cxn ang="0">
                  <a:pos x="22" y="40"/>
                </a:cxn>
                <a:cxn ang="0">
                  <a:pos x="10" y="38"/>
                </a:cxn>
                <a:cxn ang="0">
                  <a:pos x="18" y="32"/>
                </a:cxn>
                <a:cxn ang="0">
                  <a:pos x="0" y="28"/>
                </a:cxn>
                <a:cxn ang="0">
                  <a:pos x="0" y="26"/>
                </a:cxn>
                <a:cxn ang="0">
                  <a:pos x="6" y="26"/>
                </a:cxn>
                <a:cxn ang="0">
                  <a:pos x="0" y="20"/>
                </a:cxn>
                <a:cxn ang="0">
                  <a:pos x="8" y="18"/>
                </a:cxn>
                <a:cxn ang="0">
                  <a:pos x="2" y="8"/>
                </a:cxn>
                <a:cxn ang="0">
                  <a:pos x="2" y="4"/>
                </a:cxn>
                <a:cxn ang="0">
                  <a:pos x="8" y="0"/>
                </a:cxn>
                <a:cxn ang="0">
                  <a:pos x="8" y="0"/>
                </a:cxn>
              </a:cxnLst>
              <a:rect l="0" t="0" r="r" b="b"/>
              <a:pathLst>
                <a:path w="40" h="40">
                  <a:moveTo>
                    <a:pt x="8" y="0"/>
                  </a:moveTo>
                  <a:lnTo>
                    <a:pt x="22" y="6"/>
                  </a:lnTo>
                  <a:lnTo>
                    <a:pt x="32" y="20"/>
                  </a:lnTo>
                  <a:lnTo>
                    <a:pt x="40" y="24"/>
                  </a:lnTo>
                  <a:lnTo>
                    <a:pt x="40" y="28"/>
                  </a:lnTo>
                  <a:lnTo>
                    <a:pt x="36" y="36"/>
                  </a:lnTo>
                  <a:lnTo>
                    <a:pt x="22" y="40"/>
                  </a:lnTo>
                  <a:lnTo>
                    <a:pt x="10" y="38"/>
                  </a:lnTo>
                  <a:lnTo>
                    <a:pt x="18" y="32"/>
                  </a:lnTo>
                  <a:lnTo>
                    <a:pt x="0" y="28"/>
                  </a:lnTo>
                  <a:lnTo>
                    <a:pt x="0" y="26"/>
                  </a:lnTo>
                  <a:lnTo>
                    <a:pt x="6" y="26"/>
                  </a:lnTo>
                  <a:lnTo>
                    <a:pt x="0" y="20"/>
                  </a:lnTo>
                  <a:lnTo>
                    <a:pt x="8" y="18"/>
                  </a:lnTo>
                  <a:lnTo>
                    <a:pt x="2" y="8"/>
                  </a:lnTo>
                  <a:lnTo>
                    <a:pt x="2"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1" name="Freeform 554"/>
            <p:cNvSpPr>
              <a:spLocks/>
            </p:cNvSpPr>
            <p:nvPr/>
          </p:nvSpPr>
          <p:spPr bwMode="auto">
            <a:xfrm>
              <a:off x="3941763" y="1855788"/>
              <a:ext cx="9525" cy="73025"/>
            </a:xfrm>
            <a:custGeom>
              <a:avLst/>
              <a:gdLst/>
              <a:ahLst/>
              <a:cxnLst>
                <a:cxn ang="0">
                  <a:pos x="6" y="14"/>
                </a:cxn>
                <a:cxn ang="0">
                  <a:pos x="6" y="46"/>
                </a:cxn>
                <a:cxn ang="0">
                  <a:pos x="4" y="24"/>
                </a:cxn>
                <a:cxn ang="0">
                  <a:pos x="0" y="12"/>
                </a:cxn>
                <a:cxn ang="0">
                  <a:pos x="2" y="8"/>
                </a:cxn>
                <a:cxn ang="0">
                  <a:pos x="2" y="0"/>
                </a:cxn>
                <a:cxn ang="0">
                  <a:pos x="6" y="14"/>
                </a:cxn>
                <a:cxn ang="0">
                  <a:pos x="6" y="14"/>
                </a:cxn>
              </a:cxnLst>
              <a:rect l="0" t="0" r="r" b="b"/>
              <a:pathLst>
                <a:path w="6" h="46">
                  <a:moveTo>
                    <a:pt x="6" y="14"/>
                  </a:moveTo>
                  <a:lnTo>
                    <a:pt x="6" y="46"/>
                  </a:lnTo>
                  <a:lnTo>
                    <a:pt x="4" y="24"/>
                  </a:lnTo>
                  <a:lnTo>
                    <a:pt x="0" y="12"/>
                  </a:lnTo>
                  <a:lnTo>
                    <a:pt x="2" y="8"/>
                  </a:lnTo>
                  <a:lnTo>
                    <a:pt x="2" y="0"/>
                  </a:lnTo>
                  <a:lnTo>
                    <a:pt x="6" y="14"/>
                  </a:lnTo>
                  <a:lnTo>
                    <a:pt x="6"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2" name="Freeform 555"/>
            <p:cNvSpPr>
              <a:spLocks/>
            </p:cNvSpPr>
            <p:nvPr/>
          </p:nvSpPr>
          <p:spPr bwMode="auto">
            <a:xfrm>
              <a:off x="3948113" y="1976438"/>
              <a:ext cx="28575" cy="38100"/>
            </a:xfrm>
            <a:custGeom>
              <a:avLst/>
              <a:gdLst/>
              <a:ahLst/>
              <a:cxnLst>
                <a:cxn ang="0">
                  <a:pos x="12" y="4"/>
                </a:cxn>
                <a:cxn ang="0">
                  <a:pos x="10" y="10"/>
                </a:cxn>
                <a:cxn ang="0">
                  <a:pos x="12" y="16"/>
                </a:cxn>
                <a:cxn ang="0">
                  <a:pos x="18" y="12"/>
                </a:cxn>
                <a:cxn ang="0">
                  <a:pos x="16" y="24"/>
                </a:cxn>
                <a:cxn ang="0">
                  <a:pos x="0" y="20"/>
                </a:cxn>
                <a:cxn ang="0">
                  <a:pos x="0" y="16"/>
                </a:cxn>
                <a:cxn ang="0">
                  <a:pos x="0" y="2"/>
                </a:cxn>
                <a:cxn ang="0">
                  <a:pos x="10" y="0"/>
                </a:cxn>
                <a:cxn ang="0">
                  <a:pos x="12" y="4"/>
                </a:cxn>
                <a:cxn ang="0">
                  <a:pos x="12" y="4"/>
                </a:cxn>
              </a:cxnLst>
              <a:rect l="0" t="0" r="r" b="b"/>
              <a:pathLst>
                <a:path w="18" h="24">
                  <a:moveTo>
                    <a:pt x="12" y="4"/>
                  </a:moveTo>
                  <a:lnTo>
                    <a:pt x="10" y="10"/>
                  </a:lnTo>
                  <a:lnTo>
                    <a:pt x="12" y="16"/>
                  </a:lnTo>
                  <a:lnTo>
                    <a:pt x="18" y="12"/>
                  </a:lnTo>
                  <a:lnTo>
                    <a:pt x="16" y="24"/>
                  </a:lnTo>
                  <a:lnTo>
                    <a:pt x="0" y="20"/>
                  </a:lnTo>
                  <a:lnTo>
                    <a:pt x="0" y="16"/>
                  </a:lnTo>
                  <a:lnTo>
                    <a:pt x="0" y="2"/>
                  </a:lnTo>
                  <a:lnTo>
                    <a:pt x="10" y="0"/>
                  </a:lnTo>
                  <a:lnTo>
                    <a:pt x="12" y="4"/>
                  </a:lnTo>
                  <a:lnTo>
                    <a:pt x="1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3" name="Freeform 556"/>
            <p:cNvSpPr>
              <a:spLocks/>
            </p:cNvSpPr>
            <p:nvPr/>
          </p:nvSpPr>
          <p:spPr bwMode="auto">
            <a:xfrm>
              <a:off x="3881438" y="2055813"/>
              <a:ext cx="38100" cy="25400"/>
            </a:xfrm>
            <a:custGeom>
              <a:avLst/>
              <a:gdLst/>
              <a:ahLst/>
              <a:cxnLst>
                <a:cxn ang="0">
                  <a:pos x="4" y="2"/>
                </a:cxn>
                <a:cxn ang="0">
                  <a:pos x="0" y="10"/>
                </a:cxn>
                <a:cxn ang="0">
                  <a:pos x="10" y="16"/>
                </a:cxn>
                <a:cxn ang="0">
                  <a:pos x="24" y="10"/>
                </a:cxn>
                <a:cxn ang="0">
                  <a:pos x="20" y="8"/>
                </a:cxn>
                <a:cxn ang="0">
                  <a:pos x="20" y="0"/>
                </a:cxn>
                <a:cxn ang="0">
                  <a:pos x="4" y="2"/>
                </a:cxn>
                <a:cxn ang="0">
                  <a:pos x="4" y="2"/>
                </a:cxn>
              </a:cxnLst>
              <a:rect l="0" t="0" r="r" b="b"/>
              <a:pathLst>
                <a:path w="24" h="16">
                  <a:moveTo>
                    <a:pt x="4" y="2"/>
                  </a:moveTo>
                  <a:lnTo>
                    <a:pt x="0" y="10"/>
                  </a:lnTo>
                  <a:lnTo>
                    <a:pt x="10" y="16"/>
                  </a:lnTo>
                  <a:lnTo>
                    <a:pt x="24" y="10"/>
                  </a:lnTo>
                  <a:lnTo>
                    <a:pt x="20" y="8"/>
                  </a:lnTo>
                  <a:lnTo>
                    <a:pt x="2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4" name="Freeform 557"/>
            <p:cNvSpPr>
              <a:spLocks/>
            </p:cNvSpPr>
            <p:nvPr/>
          </p:nvSpPr>
          <p:spPr bwMode="auto">
            <a:xfrm>
              <a:off x="3802063" y="2132013"/>
              <a:ext cx="57150" cy="25400"/>
            </a:xfrm>
            <a:custGeom>
              <a:avLst/>
              <a:gdLst/>
              <a:ahLst/>
              <a:cxnLst>
                <a:cxn ang="0">
                  <a:pos x="2" y="10"/>
                </a:cxn>
                <a:cxn ang="0">
                  <a:pos x="0" y="14"/>
                </a:cxn>
                <a:cxn ang="0">
                  <a:pos x="18" y="16"/>
                </a:cxn>
                <a:cxn ang="0">
                  <a:pos x="36" y="12"/>
                </a:cxn>
                <a:cxn ang="0">
                  <a:pos x="32" y="8"/>
                </a:cxn>
                <a:cxn ang="0">
                  <a:pos x="8" y="0"/>
                </a:cxn>
                <a:cxn ang="0">
                  <a:pos x="2" y="10"/>
                </a:cxn>
                <a:cxn ang="0">
                  <a:pos x="2" y="10"/>
                </a:cxn>
              </a:cxnLst>
              <a:rect l="0" t="0" r="r" b="b"/>
              <a:pathLst>
                <a:path w="36" h="16">
                  <a:moveTo>
                    <a:pt x="2" y="10"/>
                  </a:moveTo>
                  <a:lnTo>
                    <a:pt x="0" y="14"/>
                  </a:lnTo>
                  <a:lnTo>
                    <a:pt x="18" y="16"/>
                  </a:lnTo>
                  <a:lnTo>
                    <a:pt x="36" y="12"/>
                  </a:lnTo>
                  <a:lnTo>
                    <a:pt x="32" y="8"/>
                  </a:lnTo>
                  <a:lnTo>
                    <a:pt x="8" y="0"/>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5" name="Freeform 558"/>
            <p:cNvSpPr>
              <a:spLocks/>
            </p:cNvSpPr>
            <p:nvPr/>
          </p:nvSpPr>
          <p:spPr bwMode="auto">
            <a:xfrm>
              <a:off x="3824288" y="2157413"/>
              <a:ext cx="57150" cy="25400"/>
            </a:xfrm>
            <a:custGeom>
              <a:avLst/>
              <a:gdLst/>
              <a:ahLst/>
              <a:cxnLst>
                <a:cxn ang="0">
                  <a:pos x="36" y="8"/>
                </a:cxn>
                <a:cxn ang="0">
                  <a:pos x="32" y="12"/>
                </a:cxn>
                <a:cxn ang="0">
                  <a:pos x="36" y="16"/>
                </a:cxn>
                <a:cxn ang="0">
                  <a:pos x="32" y="16"/>
                </a:cxn>
                <a:cxn ang="0">
                  <a:pos x="18" y="8"/>
                </a:cxn>
                <a:cxn ang="0">
                  <a:pos x="6" y="8"/>
                </a:cxn>
                <a:cxn ang="0">
                  <a:pos x="0" y="4"/>
                </a:cxn>
                <a:cxn ang="0">
                  <a:pos x="18" y="0"/>
                </a:cxn>
                <a:cxn ang="0">
                  <a:pos x="36" y="8"/>
                </a:cxn>
                <a:cxn ang="0">
                  <a:pos x="36" y="8"/>
                </a:cxn>
              </a:cxnLst>
              <a:rect l="0" t="0" r="r" b="b"/>
              <a:pathLst>
                <a:path w="36" h="16">
                  <a:moveTo>
                    <a:pt x="36" y="8"/>
                  </a:moveTo>
                  <a:lnTo>
                    <a:pt x="32" y="12"/>
                  </a:lnTo>
                  <a:lnTo>
                    <a:pt x="36" y="16"/>
                  </a:lnTo>
                  <a:lnTo>
                    <a:pt x="32" y="16"/>
                  </a:lnTo>
                  <a:lnTo>
                    <a:pt x="18" y="8"/>
                  </a:lnTo>
                  <a:lnTo>
                    <a:pt x="6" y="8"/>
                  </a:lnTo>
                  <a:lnTo>
                    <a:pt x="0" y="4"/>
                  </a:lnTo>
                  <a:lnTo>
                    <a:pt x="18" y="0"/>
                  </a:lnTo>
                  <a:lnTo>
                    <a:pt x="36" y="8"/>
                  </a:lnTo>
                  <a:lnTo>
                    <a:pt x="3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6" name="Freeform 559"/>
            <p:cNvSpPr>
              <a:spLocks/>
            </p:cNvSpPr>
            <p:nvPr/>
          </p:nvSpPr>
          <p:spPr bwMode="auto">
            <a:xfrm>
              <a:off x="3827463" y="2173288"/>
              <a:ext cx="53975" cy="50800"/>
            </a:xfrm>
            <a:custGeom>
              <a:avLst/>
              <a:gdLst/>
              <a:ahLst/>
              <a:cxnLst>
                <a:cxn ang="0">
                  <a:pos x="20" y="6"/>
                </a:cxn>
                <a:cxn ang="0">
                  <a:pos x="34" y="14"/>
                </a:cxn>
                <a:cxn ang="0">
                  <a:pos x="34" y="20"/>
                </a:cxn>
                <a:cxn ang="0">
                  <a:pos x="24" y="22"/>
                </a:cxn>
                <a:cxn ang="0">
                  <a:pos x="32" y="26"/>
                </a:cxn>
                <a:cxn ang="0">
                  <a:pos x="32" y="32"/>
                </a:cxn>
                <a:cxn ang="0">
                  <a:pos x="30" y="32"/>
                </a:cxn>
                <a:cxn ang="0">
                  <a:pos x="8" y="18"/>
                </a:cxn>
                <a:cxn ang="0">
                  <a:pos x="2" y="10"/>
                </a:cxn>
                <a:cxn ang="0">
                  <a:pos x="0" y="0"/>
                </a:cxn>
                <a:cxn ang="0">
                  <a:pos x="14" y="0"/>
                </a:cxn>
                <a:cxn ang="0">
                  <a:pos x="20" y="6"/>
                </a:cxn>
                <a:cxn ang="0">
                  <a:pos x="20" y="6"/>
                </a:cxn>
              </a:cxnLst>
              <a:rect l="0" t="0" r="r" b="b"/>
              <a:pathLst>
                <a:path w="34" h="32">
                  <a:moveTo>
                    <a:pt x="20" y="6"/>
                  </a:moveTo>
                  <a:lnTo>
                    <a:pt x="34" y="14"/>
                  </a:lnTo>
                  <a:lnTo>
                    <a:pt x="34" y="20"/>
                  </a:lnTo>
                  <a:lnTo>
                    <a:pt x="24" y="22"/>
                  </a:lnTo>
                  <a:lnTo>
                    <a:pt x="32" y="26"/>
                  </a:lnTo>
                  <a:lnTo>
                    <a:pt x="32" y="32"/>
                  </a:lnTo>
                  <a:lnTo>
                    <a:pt x="30" y="32"/>
                  </a:lnTo>
                  <a:lnTo>
                    <a:pt x="8" y="18"/>
                  </a:lnTo>
                  <a:lnTo>
                    <a:pt x="2" y="10"/>
                  </a:lnTo>
                  <a:lnTo>
                    <a:pt x="0" y="0"/>
                  </a:lnTo>
                  <a:lnTo>
                    <a:pt x="14" y="0"/>
                  </a:lnTo>
                  <a:lnTo>
                    <a:pt x="20" y="6"/>
                  </a:lnTo>
                  <a:lnTo>
                    <a:pt x="2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7" name="Freeform 560"/>
            <p:cNvSpPr>
              <a:spLocks/>
            </p:cNvSpPr>
            <p:nvPr/>
          </p:nvSpPr>
          <p:spPr bwMode="auto">
            <a:xfrm>
              <a:off x="3751263" y="2297113"/>
              <a:ext cx="57150" cy="38100"/>
            </a:xfrm>
            <a:custGeom>
              <a:avLst/>
              <a:gdLst/>
              <a:ahLst/>
              <a:cxnLst>
                <a:cxn ang="0">
                  <a:pos x="36" y="6"/>
                </a:cxn>
                <a:cxn ang="0">
                  <a:pos x="36" y="16"/>
                </a:cxn>
                <a:cxn ang="0">
                  <a:pos x="34" y="18"/>
                </a:cxn>
                <a:cxn ang="0">
                  <a:pos x="0" y="24"/>
                </a:cxn>
                <a:cxn ang="0">
                  <a:pos x="2" y="16"/>
                </a:cxn>
                <a:cxn ang="0">
                  <a:pos x="14" y="8"/>
                </a:cxn>
                <a:cxn ang="0">
                  <a:pos x="30" y="0"/>
                </a:cxn>
                <a:cxn ang="0">
                  <a:pos x="36" y="6"/>
                </a:cxn>
                <a:cxn ang="0">
                  <a:pos x="36" y="6"/>
                </a:cxn>
              </a:cxnLst>
              <a:rect l="0" t="0" r="r" b="b"/>
              <a:pathLst>
                <a:path w="36" h="24">
                  <a:moveTo>
                    <a:pt x="36" y="6"/>
                  </a:moveTo>
                  <a:lnTo>
                    <a:pt x="36" y="16"/>
                  </a:lnTo>
                  <a:lnTo>
                    <a:pt x="34" y="18"/>
                  </a:lnTo>
                  <a:lnTo>
                    <a:pt x="0" y="24"/>
                  </a:lnTo>
                  <a:lnTo>
                    <a:pt x="2" y="16"/>
                  </a:lnTo>
                  <a:lnTo>
                    <a:pt x="14" y="8"/>
                  </a:lnTo>
                  <a:lnTo>
                    <a:pt x="30" y="0"/>
                  </a:lnTo>
                  <a:lnTo>
                    <a:pt x="36" y="6"/>
                  </a:lnTo>
                  <a:lnTo>
                    <a:pt x="3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8" name="Freeform 561"/>
            <p:cNvSpPr>
              <a:spLocks/>
            </p:cNvSpPr>
            <p:nvPr/>
          </p:nvSpPr>
          <p:spPr bwMode="auto">
            <a:xfrm>
              <a:off x="4154488" y="2287588"/>
              <a:ext cx="25400" cy="22225"/>
            </a:xfrm>
            <a:custGeom>
              <a:avLst/>
              <a:gdLst/>
              <a:ahLst/>
              <a:cxnLst>
                <a:cxn ang="0">
                  <a:pos x="10" y="4"/>
                </a:cxn>
                <a:cxn ang="0">
                  <a:pos x="0" y="14"/>
                </a:cxn>
                <a:cxn ang="0">
                  <a:pos x="14" y="8"/>
                </a:cxn>
                <a:cxn ang="0">
                  <a:pos x="16" y="0"/>
                </a:cxn>
                <a:cxn ang="0">
                  <a:pos x="10" y="4"/>
                </a:cxn>
                <a:cxn ang="0">
                  <a:pos x="10" y="4"/>
                </a:cxn>
              </a:cxnLst>
              <a:rect l="0" t="0" r="r" b="b"/>
              <a:pathLst>
                <a:path w="16" h="14">
                  <a:moveTo>
                    <a:pt x="10" y="4"/>
                  </a:moveTo>
                  <a:lnTo>
                    <a:pt x="0" y="14"/>
                  </a:lnTo>
                  <a:lnTo>
                    <a:pt x="14" y="8"/>
                  </a:lnTo>
                  <a:lnTo>
                    <a:pt x="16"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9" name="Freeform 562"/>
            <p:cNvSpPr>
              <a:spLocks/>
            </p:cNvSpPr>
            <p:nvPr/>
          </p:nvSpPr>
          <p:spPr bwMode="auto">
            <a:xfrm>
              <a:off x="3827463" y="2560638"/>
              <a:ext cx="234950" cy="158750"/>
            </a:xfrm>
            <a:custGeom>
              <a:avLst/>
              <a:gdLst/>
              <a:ahLst/>
              <a:cxnLst>
                <a:cxn ang="0">
                  <a:pos x="44" y="86"/>
                </a:cxn>
                <a:cxn ang="0">
                  <a:pos x="24" y="80"/>
                </a:cxn>
                <a:cxn ang="0">
                  <a:pos x="36" y="76"/>
                </a:cxn>
                <a:cxn ang="0">
                  <a:pos x="32" y="72"/>
                </a:cxn>
                <a:cxn ang="0">
                  <a:pos x="32" y="68"/>
                </a:cxn>
                <a:cxn ang="0">
                  <a:pos x="8" y="58"/>
                </a:cxn>
                <a:cxn ang="0">
                  <a:pos x="24" y="50"/>
                </a:cxn>
                <a:cxn ang="0">
                  <a:pos x="38" y="44"/>
                </a:cxn>
                <a:cxn ang="0">
                  <a:pos x="28" y="46"/>
                </a:cxn>
                <a:cxn ang="0">
                  <a:pos x="30" y="36"/>
                </a:cxn>
                <a:cxn ang="0">
                  <a:pos x="22" y="30"/>
                </a:cxn>
                <a:cxn ang="0">
                  <a:pos x="0" y="36"/>
                </a:cxn>
                <a:cxn ang="0">
                  <a:pos x="8" y="32"/>
                </a:cxn>
                <a:cxn ang="0">
                  <a:pos x="6" y="24"/>
                </a:cxn>
                <a:cxn ang="0">
                  <a:pos x="18" y="30"/>
                </a:cxn>
                <a:cxn ang="0">
                  <a:pos x="18" y="26"/>
                </a:cxn>
                <a:cxn ang="0">
                  <a:pos x="12" y="22"/>
                </a:cxn>
                <a:cxn ang="0">
                  <a:pos x="12" y="18"/>
                </a:cxn>
                <a:cxn ang="0">
                  <a:pos x="14" y="16"/>
                </a:cxn>
                <a:cxn ang="0">
                  <a:pos x="18" y="14"/>
                </a:cxn>
                <a:cxn ang="0">
                  <a:pos x="22" y="18"/>
                </a:cxn>
                <a:cxn ang="0">
                  <a:pos x="26" y="20"/>
                </a:cxn>
                <a:cxn ang="0">
                  <a:pos x="30" y="20"/>
                </a:cxn>
                <a:cxn ang="0">
                  <a:pos x="22" y="12"/>
                </a:cxn>
                <a:cxn ang="0">
                  <a:pos x="28" y="10"/>
                </a:cxn>
                <a:cxn ang="0">
                  <a:pos x="18" y="8"/>
                </a:cxn>
                <a:cxn ang="0">
                  <a:pos x="28" y="4"/>
                </a:cxn>
                <a:cxn ang="0">
                  <a:pos x="40" y="20"/>
                </a:cxn>
                <a:cxn ang="0">
                  <a:pos x="44" y="26"/>
                </a:cxn>
                <a:cxn ang="0">
                  <a:pos x="42" y="30"/>
                </a:cxn>
                <a:cxn ang="0">
                  <a:pos x="42" y="32"/>
                </a:cxn>
                <a:cxn ang="0">
                  <a:pos x="42" y="36"/>
                </a:cxn>
                <a:cxn ang="0">
                  <a:pos x="44" y="44"/>
                </a:cxn>
                <a:cxn ang="0">
                  <a:pos x="50" y="38"/>
                </a:cxn>
                <a:cxn ang="0">
                  <a:pos x="54" y="34"/>
                </a:cxn>
                <a:cxn ang="0">
                  <a:pos x="58" y="24"/>
                </a:cxn>
                <a:cxn ang="0">
                  <a:pos x="58" y="14"/>
                </a:cxn>
                <a:cxn ang="0">
                  <a:pos x="70" y="22"/>
                </a:cxn>
                <a:cxn ang="0">
                  <a:pos x="78" y="12"/>
                </a:cxn>
                <a:cxn ang="0">
                  <a:pos x="86" y="22"/>
                </a:cxn>
                <a:cxn ang="0">
                  <a:pos x="88" y="14"/>
                </a:cxn>
                <a:cxn ang="0">
                  <a:pos x="96" y="16"/>
                </a:cxn>
                <a:cxn ang="0">
                  <a:pos x="108" y="14"/>
                </a:cxn>
                <a:cxn ang="0">
                  <a:pos x="112" y="0"/>
                </a:cxn>
                <a:cxn ang="0">
                  <a:pos x="118" y="10"/>
                </a:cxn>
                <a:cxn ang="0">
                  <a:pos x="132" y="6"/>
                </a:cxn>
                <a:cxn ang="0">
                  <a:pos x="126" y="16"/>
                </a:cxn>
                <a:cxn ang="0">
                  <a:pos x="132" y="16"/>
                </a:cxn>
                <a:cxn ang="0">
                  <a:pos x="132" y="28"/>
                </a:cxn>
                <a:cxn ang="0">
                  <a:pos x="136" y="30"/>
                </a:cxn>
                <a:cxn ang="0">
                  <a:pos x="142" y="28"/>
                </a:cxn>
                <a:cxn ang="0">
                  <a:pos x="144" y="42"/>
                </a:cxn>
                <a:cxn ang="0">
                  <a:pos x="148" y="44"/>
                </a:cxn>
                <a:cxn ang="0">
                  <a:pos x="144" y="54"/>
                </a:cxn>
                <a:cxn ang="0">
                  <a:pos x="134" y="62"/>
                </a:cxn>
                <a:cxn ang="0">
                  <a:pos x="130" y="74"/>
                </a:cxn>
                <a:cxn ang="0">
                  <a:pos x="122" y="72"/>
                </a:cxn>
                <a:cxn ang="0">
                  <a:pos x="100" y="84"/>
                </a:cxn>
                <a:cxn ang="0">
                  <a:pos x="80" y="100"/>
                </a:cxn>
                <a:cxn ang="0">
                  <a:pos x="62" y="96"/>
                </a:cxn>
              </a:cxnLst>
              <a:rect l="0" t="0" r="r" b="b"/>
              <a:pathLst>
                <a:path w="148" h="100">
                  <a:moveTo>
                    <a:pt x="62" y="96"/>
                  </a:moveTo>
                  <a:lnTo>
                    <a:pt x="44" y="86"/>
                  </a:lnTo>
                  <a:lnTo>
                    <a:pt x="26" y="88"/>
                  </a:lnTo>
                  <a:lnTo>
                    <a:pt x="24" y="80"/>
                  </a:lnTo>
                  <a:lnTo>
                    <a:pt x="28" y="82"/>
                  </a:lnTo>
                  <a:lnTo>
                    <a:pt x="36" y="76"/>
                  </a:lnTo>
                  <a:lnTo>
                    <a:pt x="36" y="72"/>
                  </a:lnTo>
                  <a:lnTo>
                    <a:pt x="32" y="72"/>
                  </a:lnTo>
                  <a:lnTo>
                    <a:pt x="36" y="64"/>
                  </a:lnTo>
                  <a:lnTo>
                    <a:pt x="32" y="68"/>
                  </a:lnTo>
                  <a:lnTo>
                    <a:pt x="26" y="56"/>
                  </a:lnTo>
                  <a:lnTo>
                    <a:pt x="8" y="58"/>
                  </a:lnTo>
                  <a:lnTo>
                    <a:pt x="8" y="54"/>
                  </a:lnTo>
                  <a:lnTo>
                    <a:pt x="24" y="50"/>
                  </a:lnTo>
                  <a:lnTo>
                    <a:pt x="36" y="50"/>
                  </a:lnTo>
                  <a:lnTo>
                    <a:pt x="38" y="44"/>
                  </a:lnTo>
                  <a:lnTo>
                    <a:pt x="34" y="48"/>
                  </a:lnTo>
                  <a:lnTo>
                    <a:pt x="28" y="46"/>
                  </a:lnTo>
                  <a:lnTo>
                    <a:pt x="36" y="36"/>
                  </a:lnTo>
                  <a:lnTo>
                    <a:pt x="30" y="36"/>
                  </a:lnTo>
                  <a:lnTo>
                    <a:pt x="28" y="32"/>
                  </a:lnTo>
                  <a:lnTo>
                    <a:pt x="22" y="30"/>
                  </a:lnTo>
                  <a:lnTo>
                    <a:pt x="12" y="36"/>
                  </a:lnTo>
                  <a:lnTo>
                    <a:pt x="0" y="36"/>
                  </a:lnTo>
                  <a:lnTo>
                    <a:pt x="2" y="30"/>
                  </a:lnTo>
                  <a:lnTo>
                    <a:pt x="8" y="32"/>
                  </a:lnTo>
                  <a:lnTo>
                    <a:pt x="8" y="30"/>
                  </a:lnTo>
                  <a:lnTo>
                    <a:pt x="6" y="24"/>
                  </a:lnTo>
                  <a:lnTo>
                    <a:pt x="14" y="30"/>
                  </a:lnTo>
                  <a:lnTo>
                    <a:pt x="18" y="30"/>
                  </a:lnTo>
                  <a:lnTo>
                    <a:pt x="16" y="28"/>
                  </a:lnTo>
                  <a:lnTo>
                    <a:pt x="18" y="26"/>
                  </a:lnTo>
                  <a:lnTo>
                    <a:pt x="10" y="24"/>
                  </a:lnTo>
                  <a:lnTo>
                    <a:pt x="12" y="22"/>
                  </a:lnTo>
                  <a:lnTo>
                    <a:pt x="10" y="16"/>
                  </a:lnTo>
                  <a:lnTo>
                    <a:pt x="12" y="18"/>
                  </a:lnTo>
                  <a:lnTo>
                    <a:pt x="12" y="16"/>
                  </a:lnTo>
                  <a:lnTo>
                    <a:pt x="14" y="16"/>
                  </a:lnTo>
                  <a:lnTo>
                    <a:pt x="12" y="14"/>
                  </a:lnTo>
                  <a:lnTo>
                    <a:pt x="18" y="14"/>
                  </a:lnTo>
                  <a:lnTo>
                    <a:pt x="20" y="20"/>
                  </a:lnTo>
                  <a:lnTo>
                    <a:pt x="22" y="18"/>
                  </a:lnTo>
                  <a:lnTo>
                    <a:pt x="26" y="24"/>
                  </a:lnTo>
                  <a:lnTo>
                    <a:pt x="26" y="20"/>
                  </a:lnTo>
                  <a:lnTo>
                    <a:pt x="28" y="24"/>
                  </a:lnTo>
                  <a:lnTo>
                    <a:pt x="30" y="20"/>
                  </a:lnTo>
                  <a:lnTo>
                    <a:pt x="28" y="16"/>
                  </a:lnTo>
                  <a:lnTo>
                    <a:pt x="22" y="12"/>
                  </a:lnTo>
                  <a:lnTo>
                    <a:pt x="24" y="8"/>
                  </a:lnTo>
                  <a:lnTo>
                    <a:pt x="28" y="10"/>
                  </a:lnTo>
                  <a:lnTo>
                    <a:pt x="24" y="6"/>
                  </a:lnTo>
                  <a:lnTo>
                    <a:pt x="18" y="8"/>
                  </a:lnTo>
                  <a:lnTo>
                    <a:pt x="20" y="4"/>
                  </a:lnTo>
                  <a:lnTo>
                    <a:pt x="28" y="4"/>
                  </a:lnTo>
                  <a:lnTo>
                    <a:pt x="42" y="18"/>
                  </a:lnTo>
                  <a:lnTo>
                    <a:pt x="40" y="20"/>
                  </a:lnTo>
                  <a:lnTo>
                    <a:pt x="42" y="22"/>
                  </a:lnTo>
                  <a:lnTo>
                    <a:pt x="44" y="26"/>
                  </a:lnTo>
                  <a:lnTo>
                    <a:pt x="40" y="28"/>
                  </a:lnTo>
                  <a:lnTo>
                    <a:pt x="42" y="30"/>
                  </a:lnTo>
                  <a:lnTo>
                    <a:pt x="42" y="34"/>
                  </a:lnTo>
                  <a:lnTo>
                    <a:pt x="42" y="32"/>
                  </a:lnTo>
                  <a:lnTo>
                    <a:pt x="44" y="36"/>
                  </a:lnTo>
                  <a:lnTo>
                    <a:pt x="42" y="36"/>
                  </a:lnTo>
                  <a:lnTo>
                    <a:pt x="44" y="38"/>
                  </a:lnTo>
                  <a:lnTo>
                    <a:pt x="44" y="44"/>
                  </a:lnTo>
                  <a:lnTo>
                    <a:pt x="46" y="38"/>
                  </a:lnTo>
                  <a:lnTo>
                    <a:pt x="50" y="38"/>
                  </a:lnTo>
                  <a:lnTo>
                    <a:pt x="50" y="30"/>
                  </a:lnTo>
                  <a:lnTo>
                    <a:pt x="54" y="34"/>
                  </a:lnTo>
                  <a:lnTo>
                    <a:pt x="56" y="32"/>
                  </a:lnTo>
                  <a:lnTo>
                    <a:pt x="58" y="24"/>
                  </a:lnTo>
                  <a:lnTo>
                    <a:pt x="56" y="16"/>
                  </a:lnTo>
                  <a:lnTo>
                    <a:pt x="58" y="14"/>
                  </a:lnTo>
                  <a:lnTo>
                    <a:pt x="68" y="26"/>
                  </a:lnTo>
                  <a:lnTo>
                    <a:pt x="70" y="22"/>
                  </a:lnTo>
                  <a:lnTo>
                    <a:pt x="68" y="16"/>
                  </a:lnTo>
                  <a:lnTo>
                    <a:pt x="78" y="12"/>
                  </a:lnTo>
                  <a:lnTo>
                    <a:pt x="86" y="30"/>
                  </a:lnTo>
                  <a:lnTo>
                    <a:pt x="86" y="22"/>
                  </a:lnTo>
                  <a:lnTo>
                    <a:pt x="84" y="14"/>
                  </a:lnTo>
                  <a:lnTo>
                    <a:pt x="88" y="14"/>
                  </a:lnTo>
                  <a:lnTo>
                    <a:pt x="92" y="18"/>
                  </a:lnTo>
                  <a:lnTo>
                    <a:pt x="96" y="16"/>
                  </a:lnTo>
                  <a:lnTo>
                    <a:pt x="98" y="12"/>
                  </a:lnTo>
                  <a:lnTo>
                    <a:pt x="108" y="14"/>
                  </a:lnTo>
                  <a:lnTo>
                    <a:pt x="106" y="2"/>
                  </a:lnTo>
                  <a:lnTo>
                    <a:pt x="112" y="0"/>
                  </a:lnTo>
                  <a:lnTo>
                    <a:pt x="118" y="6"/>
                  </a:lnTo>
                  <a:lnTo>
                    <a:pt x="118" y="10"/>
                  </a:lnTo>
                  <a:lnTo>
                    <a:pt x="122" y="12"/>
                  </a:lnTo>
                  <a:lnTo>
                    <a:pt x="132" y="6"/>
                  </a:lnTo>
                  <a:lnTo>
                    <a:pt x="134" y="6"/>
                  </a:lnTo>
                  <a:lnTo>
                    <a:pt x="126" y="16"/>
                  </a:lnTo>
                  <a:lnTo>
                    <a:pt x="126" y="18"/>
                  </a:lnTo>
                  <a:lnTo>
                    <a:pt x="132" y="16"/>
                  </a:lnTo>
                  <a:lnTo>
                    <a:pt x="132" y="22"/>
                  </a:lnTo>
                  <a:lnTo>
                    <a:pt x="132" y="28"/>
                  </a:lnTo>
                  <a:lnTo>
                    <a:pt x="136" y="26"/>
                  </a:lnTo>
                  <a:lnTo>
                    <a:pt x="136" y="30"/>
                  </a:lnTo>
                  <a:lnTo>
                    <a:pt x="140" y="32"/>
                  </a:lnTo>
                  <a:lnTo>
                    <a:pt x="142" y="28"/>
                  </a:lnTo>
                  <a:lnTo>
                    <a:pt x="146" y="36"/>
                  </a:lnTo>
                  <a:lnTo>
                    <a:pt x="144" y="42"/>
                  </a:lnTo>
                  <a:lnTo>
                    <a:pt x="144" y="44"/>
                  </a:lnTo>
                  <a:lnTo>
                    <a:pt x="148" y="44"/>
                  </a:lnTo>
                  <a:lnTo>
                    <a:pt x="148" y="48"/>
                  </a:lnTo>
                  <a:lnTo>
                    <a:pt x="144" y="54"/>
                  </a:lnTo>
                  <a:lnTo>
                    <a:pt x="134" y="60"/>
                  </a:lnTo>
                  <a:lnTo>
                    <a:pt x="134" y="62"/>
                  </a:lnTo>
                  <a:lnTo>
                    <a:pt x="138" y="62"/>
                  </a:lnTo>
                  <a:lnTo>
                    <a:pt x="130" y="74"/>
                  </a:lnTo>
                  <a:lnTo>
                    <a:pt x="124" y="68"/>
                  </a:lnTo>
                  <a:lnTo>
                    <a:pt x="122" y="72"/>
                  </a:lnTo>
                  <a:lnTo>
                    <a:pt x="110" y="84"/>
                  </a:lnTo>
                  <a:lnTo>
                    <a:pt x="100" y="84"/>
                  </a:lnTo>
                  <a:lnTo>
                    <a:pt x="88" y="98"/>
                  </a:lnTo>
                  <a:lnTo>
                    <a:pt x="80" y="100"/>
                  </a:lnTo>
                  <a:lnTo>
                    <a:pt x="62" y="96"/>
                  </a:lnTo>
                  <a:lnTo>
                    <a:pt x="62" y="9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0" name="Freeform 563"/>
            <p:cNvSpPr>
              <a:spLocks/>
            </p:cNvSpPr>
            <p:nvPr/>
          </p:nvSpPr>
          <p:spPr bwMode="auto">
            <a:xfrm>
              <a:off x="2798763" y="963613"/>
              <a:ext cx="1289050" cy="1908175"/>
            </a:xfrm>
            <a:custGeom>
              <a:avLst/>
              <a:gdLst/>
              <a:ahLst/>
              <a:cxnLst>
                <a:cxn ang="0">
                  <a:pos x="400" y="1198"/>
                </a:cxn>
                <a:cxn ang="0">
                  <a:pos x="360" y="1182"/>
                </a:cxn>
                <a:cxn ang="0">
                  <a:pos x="332" y="1160"/>
                </a:cxn>
                <a:cxn ang="0">
                  <a:pos x="306" y="1124"/>
                </a:cxn>
                <a:cxn ang="0">
                  <a:pos x="304" y="1074"/>
                </a:cxn>
                <a:cxn ang="0">
                  <a:pos x="278" y="1056"/>
                </a:cxn>
                <a:cxn ang="0">
                  <a:pos x="268" y="1018"/>
                </a:cxn>
                <a:cxn ang="0">
                  <a:pos x="258" y="978"/>
                </a:cxn>
                <a:cxn ang="0">
                  <a:pos x="288" y="944"/>
                </a:cxn>
                <a:cxn ang="0">
                  <a:pos x="304" y="912"/>
                </a:cxn>
                <a:cxn ang="0">
                  <a:pos x="270" y="872"/>
                </a:cxn>
                <a:cxn ang="0">
                  <a:pos x="298" y="854"/>
                </a:cxn>
                <a:cxn ang="0">
                  <a:pos x="282" y="814"/>
                </a:cxn>
                <a:cxn ang="0">
                  <a:pos x="230" y="814"/>
                </a:cxn>
                <a:cxn ang="0">
                  <a:pos x="232" y="740"/>
                </a:cxn>
                <a:cxn ang="0">
                  <a:pos x="214" y="674"/>
                </a:cxn>
                <a:cxn ang="0">
                  <a:pos x="164" y="606"/>
                </a:cxn>
                <a:cxn ang="0">
                  <a:pos x="64" y="604"/>
                </a:cxn>
                <a:cxn ang="0">
                  <a:pos x="98" y="534"/>
                </a:cxn>
                <a:cxn ang="0">
                  <a:pos x="38" y="510"/>
                </a:cxn>
                <a:cxn ang="0">
                  <a:pos x="16" y="444"/>
                </a:cxn>
                <a:cxn ang="0">
                  <a:pos x="106" y="348"/>
                </a:cxn>
                <a:cxn ang="0">
                  <a:pos x="98" y="286"/>
                </a:cxn>
                <a:cxn ang="0">
                  <a:pos x="204" y="216"/>
                </a:cxn>
                <a:cxn ang="0">
                  <a:pos x="304" y="182"/>
                </a:cxn>
                <a:cxn ang="0">
                  <a:pos x="380" y="134"/>
                </a:cxn>
                <a:cxn ang="0">
                  <a:pos x="364" y="80"/>
                </a:cxn>
                <a:cxn ang="0">
                  <a:pos x="442" y="64"/>
                </a:cxn>
                <a:cxn ang="0">
                  <a:pos x="496" y="2"/>
                </a:cxn>
                <a:cxn ang="0">
                  <a:pos x="524" y="66"/>
                </a:cxn>
                <a:cxn ang="0">
                  <a:pos x="630" y="62"/>
                </a:cxn>
                <a:cxn ang="0">
                  <a:pos x="520" y="196"/>
                </a:cxn>
                <a:cxn ang="0">
                  <a:pos x="670" y="168"/>
                </a:cxn>
                <a:cxn ang="0">
                  <a:pos x="712" y="216"/>
                </a:cxn>
                <a:cxn ang="0">
                  <a:pos x="776" y="276"/>
                </a:cxn>
                <a:cxn ang="0">
                  <a:pos x="706" y="362"/>
                </a:cxn>
                <a:cxn ang="0">
                  <a:pos x="716" y="400"/>
                </a:cxn>
                <a:cxn ang="0">
                  <a:pos x="690" y="506"/>
                </a:cxn>
                <a:cxn ang="0">
                  <a:pos x="732" y="528"/>
                </a:cxn>
                <a:cxn ang="0">
                  <a:pos x="700" y="596"/>
                </a:cxn>
                <a:cxn ang="0">
                  <a:pos x="700" y="648"/>
                </a:cxn>
                <a:cxn ang="0">
                  <a:pos x="686" y="706"/>
                </a:cxn>
                <a:cxn ang="0">
                  <a:pos x="630" y="744"/>
                </a:cxn>
                <a:cxn ang="0">
                  <a:pos x="644" y="770"/>
                </a:cxn>
                <a:cxn ang="0">
                  <a:pos x="678" y="824"/>
                </a:cxn>
                <a:cxn ang="0">
                  <a:pos x="674" y="864"/>
                </a:cxn>
                <a:cxn ang="0">
                  <a:pos x="630" y="822"/>
                </a:cxn>
                <a:cxn ang="0">
                  <a:pos x="588" y="864"/>
                </a:cxn>
                <a:cxn ang="0">
                  <a:pos x="666" y="884"/>
                </a:cxn>
                <a:cxn ang="0">
                  <a:pos x="636" y="922"/>
                </a:cxn>
                <a:cxn ang="0">
                  <a:pos x="572" y="952"/>
                </a:cxn>
                <a:cxn ang="0">
                  <a:pos x="542" y="936"/>
                </a:cxn>
                <a:cxn ang="0">
                  <a:pos x="530" y="972"/>
                </a:cxn>
                <a:cxn ang="0">
                  <a:pos x="504" y="1014"/>
                </a:cxn>
                <a:cxn ang="0">
                  <a:pos x="476" y="1026"/>
                </a:cxn>
                <a:cxn ang="0">
                  <a:pos x="462" y="1028"/>
                </a:cxn>
                <a:cxn ang="0">
                  <a:pos x="438" y="1056"/>
                </a:cxn>
                <a:cxn ang="0">
                  <a:pos x="422" y="1094"/>
                </a:cxn>
                <a:cxn ang="0">
                  <a:pos x="412" y="1114"/>
                </a:cxn>
              </a:cxnLst>
              <a:rect l="0" t="0" r="r" b="b"/>
              <a:pathLst>
                <a:path w="812" h="1202">
                  <a:moveTo>
                    <a:pt x="418" y="1118"/>
                  </a:moveTo>
                  <a:lnTo>
                    <a:pt x="422" y="1118"/>
                  </a:lnTo>
                  <a:lnTo>
                    <a:pt x="422" y="1120"/>
                  </a:lnTo>
                  <a:lnTo>
                    <a:pt x="418" y="1122"/>
                  </a:lnTo>
                  <a:lnTo>
                    <a:pt x="408" y="1124"/>
                  </a:lnTo>
                  <a:lnTo>
                    <a:pt x="404" y="1128"/>
                  </a:lnTo>
                  <a:lnTo>
                    <a:pt x="408" y="1130"/>
                  </a:lnTo>
                  <a:lnTo>
                    <a:pt x="410" y="1134"/>
                  </a:lnTo>
                  <a:lnTo>
                    <a:pt x="414" y="1152"/>
                  </a:lnTo>
                  <a:lnTo>
                    <a:pt x="406" y="1168"/>
                  </a:lnTo>
                  <a:lnTo>
                    <a:pt x="404" y="1186"/>
                  </a:lnTo>
                  <a:lnTo>
                    <a:pt x="398" y="1190"/>
                  </a:lnTo>
                  <a:lnTo>
                    <a:pt x="400" y="1198"/>
                  </a:lnTo>
                  <a:lnTo>
                    <a:pt x="388" y="1198"/>
                  </a:lnTo>
                  <a:lnTo>
                    <a:pt x="386" y="1194"/>
                  </a:lnTo>
                  <a:lnTo>
                    <a:pt x="378" y="1202"/>
                  </a:lnTo>
                  <a:lnTo>
                    <a:pt x="372" y="1196"/>
                  </a:lnTo>
                  <a:lnTo>
                    <a:pt x="376" y="1186"/>
                  </a:lnTo>
                  <a:lnTo>
                    <a:pt x="372" y="1190"/>
                  </a:lnTo>
                  <a:lnTo>
                    <a:pt x="372" y="1184"/>
                  </a:lnTo>
                  <a:lnTo>
                    <a:pt x="370" y="1184"/>
                  </a:lnTo>
                  <a:lnTo>
                    <a:pt x="368" y="1190"/>
                  </a:lnTo>
                  <a:lnTo>
                    <a:pt x="364" y="1184"/>
                  </a:lnTo>
                  <a:lnTo>
                    <a:pt x="368" y="1180"/>
                  </a:lnTo>
                  <a:lnTo>
                    <a:pt x="368" y="1176"/>
                  </a:lnTo>
                  <a:lnTo>
                    <a:pt x="360" y="1182"/>
                  </a:lnTo>
                  <a:lnTo>
                    <a:pt x="358" y="1182"/>
                  </a:lnTo>
                  <a:lnTo>
                    <a:pt x="360" y="1180"/>
                  </a:lnTo>
                  <a:lnTo>
                    <a:pt x="366" y="1176"/>
                  </a:lnTo>
                  <a:lnTo>
                    <a:pt x="360" y="1176"/>
                  </a:lnTo>
                  <a:lnTo>
                    <a:pt x="362" y="1172"/>
                  </a:lnTo>
                  <a:lnTo>
                    <a:pt x="332" y="1180"/>
                  </a:lnTo>
                  <a:lnTo>
                    <a:pt x="340" y="1174"/>
                  </a:lnTo>
                  <a:lnTo>
                    <a:pt x="332" y="1168"/>
                  </a:lnTo>
                  <a:lnTo>
                    <a:pt x="328" y="1168"/>
                  </a:lnTo>
                  <a:lnTo>
                    <a:pt x="326" y="1168"/>
                  </a:lnTo>
                  <a:lnTo>
                    <a:pt x="326" y="1164"/>
                  </a:lnTo>
                  <a:lnTo>
                    <a:pt x="320" y="1164"/>
                  </a:lnTo>
                  <a:lnTo>
                    <a:pt x="332" y="1160"/>
                  </a:lnTo>
                  <a:lnTo>
                    <a:pt x="318" y="1160"/>
                  </a:lnTo>
                  <a:lnTo>
                    <a:pt x="322" y="1156"/>
                  </a:lnTo>
                  <a:lnTo>
                    <a:pt x="316" y="1150"/>
                  </a:lnTo>
                  <a:lnTo>
                    <a:pt x="322" y="1144"/>
                  </a:lnTo>
                  <a:lnTo>
                    <a:pt x="312" y="1146"/>
                  </a:lnTo>
                  <a:lnTo>
                    <a:pt x="312" y="1144"/>
                  </a:lnTo>
                  <a:lnTo>
                    <a:pt x="312" y="1142"/>
                  </a:lnTo>
                  <a:lnTo>
                    <a:pt x="312" y="1142"/>
                  </a:lnTo>
                  <a:lnTo>
                    <a:pt x="314" y="1140"/>
                  </a:lnTo>
                  <a:lnTo>
                    <a:pt x="310" y="1138"/>
                  </a:lnTo>
                  <a:lnTo>
                    <a:pt x="310" y="1134"/>
                  </a:lnTo>
                  <a:lnTo>
                    <a:pt x="304" y="1132"/>
                  </a:lnTo>
                  <a:lnTo>
                    <a:pt x="306" y="1124"/>
                  </a:lnTo>
                  <a:lnTo>
                    <a:pt x="304" y="1126"/>
                  </a:lnTo>
                  <a:lnTo>
                    <a:pt x="302" y="1118"/>
                  </a:lnTo>
                  <a:lnTo>
                    <a:pt x="298" y="1118"/>
                  </a:lnTo>
                  <a:lnTo>
                    <a:pt x="294" y="1110"/>
                  </a:lnTo>
                  <a:lnTo>
                    <a:pt x="292" y="1104"/>
                  </a:lnTo>
                  <a:lnTo>
                    <a:pt x="288" y="1100"/>
                  </a:lnTo>
                  <a:lnTo>
                    <a:pt x="290" y="1096"/>
                  </a:lnTo>
                  <a:lnTo>
                    <a:pt x="288" y="1096"/>
                  </a:lnTo>
                  <a:lnTo>
                    <a:pt x="288" y="1090"/>
                  </a:lnTo>
                  <a:lnTo>
                    <a:pt x="286" y="1086"/>
                  </a:lnTo>
                  <a:lnTo>
                    <a:pt x="294" y="1080"/>
                  </a:lnTo>
                  <a:lnTo>
                    <a:pt x="294" y="1078"/>
                  </a:lnTo>
                  <a:lnTo>
                    <a:pt x="304" y="1074"/>
                  </a:lnTo>
                  <a:lnTo>
                    <a:pt x="298" y="1070"/>
                  </a:lnTo>
                  <a:lnTo>
                    <a:pt x="300" y="1066"/>
                  </a:lnTo>
                  <a:lnTo>
                    <a:pt x="306" y="1068"/>
                  </a:lnTo>
                  <a:lnTo>
                    <a:pt x="306" y="1064"/>
                  </a:lnTo>
                  <a:lnTo>
                    <a:pt x="298" y="1062"/>
                  </a:lnTo>
                  <a:lnTo>
                    <a:pt x="296" y="1066"/>
                  </a:lnTo>
                  <a:lnTo>
                    <a:pt x="290" y="1068"/>
                  </a:lnTo>
                  <a:lnTo>
                    <a:pt x="284" y="1080"/>
                  </a:lnTo>
                  <a:lnTo>
                    <a:pt x="280" y="1080"/>
                  </a:lnTo>
                  <a:lnTo>
                    <a:pt x="280" y="1068"/>
                  </a:lnTo>
                  <a:lnTo>
                    <a:pt x="282" y="1062"/>
                  </a:lnTo>
                  <a:lnTo>
                    <a:pt x="280" y="1064"/>
                  </a:lnTo>
                  <a:lnTo>
                    <a:pt x="278" y="1056"/>
                  </a:lnTo>
                  <a:lnTo>
                    <a:pt x="276" y="1056"/>
                  </a:lnTo>
                  <a:lnTo>
                    <a:pt x="278" y="1050"/>
                  </a:lnTo>
                  <a:lnTo>
                    <a:pt x="278" y="1048"/>
                  </a:lnTo>
                  <a:lnTo>
                    <a:pt x="276" y="1050"/>
                  </a:lnTo>
                  <a:lnTo>
                    <a:pt x="274" y="1048"/>
                  </a:lnTo>
                  <a:lnTo>
                    <a:pt x="278" y="1044"/>
                  </a:lnTo>
                  <a:lnTo>
                    <a:pt x="272" y="1042"/>
                  </a:lnTo>
                  <a:lnTo>
                    <a:pt x="272" y="1034"/>
                  </a:lnTo>
                  <a:lnTo>
                    <a:pt x="266" y="1036"/>
                  </a:lnTo>
                  <a:lnTo>
                    <a:pt x="270" y="1028"/>
                  </a:lnTo>
                  <a:lnTo>
                    <a:pt x="266" y="1030"/>
                  </a:lnTo>
                  <a:lnTo>
                    <a:pt x="262" y="1024"/>
                  </a:lnTo>
                  <a:lnTo>
                    <a:pt x="268" y="1018"/>
                  </a:lnTo>
                  <a:lnTo>
                    <a:pt x="260" y="1018"/>
                  </a:lnTo>
                  <a:lnTo>
                    <a:pt x="264" y="1016"/>
                  </a:lnTo>
                  <a:lnTo>
                    <a:pt x="260" y="1014"/>
                  </a:lnTo>
                  <a:lnTo>
                    <a:pt x="260" y="1006"/>
                  </a:lnTo>
                  <a:lnTo>
                    <a:pt x="266" y="1008"/>
                  </a:lnTo>
                  <a:lnTo>
                    <a:pt x="262" y="1004"/>
                  </a:lnTo>
                  <a:lnTo>
                    <a:pt x="266" y="1000"/>
                  </a:lnTo>
                  <a:lnTo>
                    <a:pt x="266" y="994"/>
                  </a:lnTo>
                  <a:lnTo>
                    <a:pt x="260" y="994"/>
                  </a:lnTo>
                  <a:lnTo>
                    <a:pt x="260" y="992"/>
                  </a:lnTo>
                  <a:lnTo>
                    <a:pt x="256" y="988"/>
                  </a:lnTo>
                  <a:lnTo>
                    <a:pt x="256" y="982"/>
                  </a:lnTo>
                  <a:lnTo>
                    <a:pt x="258" y="978"/>
                  </a:lnTo>
                  <a:lnTo>
                    <a:pt x="258" y="976"/>
                  </a:lnTo>
                  <a:lnTo>
                    <a:pt x="262" y="972"/>
                  </a:lnTo>
                  <a:lnTo>
                    <a:pt x="258" y="972"/>
                  </a:lnTo>
                  <a:lnTo>
                    <a:pt x="260" y="968"/>
                  </a:lnTo>
                  <a:lnTo>
                    <a:pt x="260" y="960"/>
                  </a:lnTo>
                  <a:lnTo>
                    <a:pt x="266" y="958"/>
                  </a:lnTo>
                  <a:lnTo>
                    <a:pt x="262" y="952"/>
                  </a:lnTo>
                  <a:lnTo>
                    <a:pt x="294" y="952"/>
                  </a:lnTo>
                  <a:lnTo>
                    <a:pt x="288" y="946"/>
                  </a:lnTo>
                  <a:lnTo>
                    <a:pt x="290" y="944"/>
                  </a:lnTo>
                  <a:lnTo>
                    <a:pt x="292" y="940"/>
                  </a:lnTo>
                  <a:lnTo>
                    <a:pt x="286" y="940"/>
                  </a:lnTo>
                  <a:lnTo>
                    <a:pt x="288" y="944"/>
                  </a:lnTo>
                  <a:lnTo>
                    <a:pt x="276" y="948"/>
                  </a:lnTo>
                  <a:lnTo>
                    <a:pt x="270" y="948"/>
                  </a:lnTo>
                  <a:lnTo>
                    <a:pt x="268" y="942"/>
                  </a:lnTo>
                  <a:lnTo>
                    <a:pt x="274" y="936"/>
                  </a:lnTo>
                  <a:lnTo>
                    <a:pt x="292" y="936"/>
                  </a:lnTo>
                  <a:lnTo>
                    <a:pt x="294" y="928"/>
                  </a:lnTo>
                  <a:lnTo>
                    <a:pt x="290" y="928"/>
                  </a:lnTo>
                  <a:lnTo>
                    <a:pt x="294" y="924"/>
                  </a:lnTo>
                  <a:lnTo>
                    <a:pt x="292" y="922"/>
                  </a:lnTo>
                  <a:lnTo>
                    <a:pt x="292" y="916"/>
                  </a:lnTo>
                  <a:lnTo>
                    <a:pt x="302" y="918"/>
                  </a:lnTo>
                  <a:lnTo>
                    <a:pt x="300" y="914"/>
                  </a:lnTo>
                  <a:lnTo>
                    <a:pt x="304" y="912"/>
                  </a:lnTo>
                  <a:lnTo>
                    <a:pt x="302" y="908"/>
                  </a:lnTo>
                  <a:lnTo>
                    <a:pt x="298" y="912"/>
                  </a:lnTo>
                  <a:lnTo>
                    <a:pt x="294" y="908"/>
                  </a:lnTo>
                  <a:lnTo>
                    <a:pt x="294" y="902"/>
                  </a:lnTo>
                  <a:lnTo>
                    <a:pt x="298" y="902"/>
                  </a:lnTo>
                  <a:lnTo>
                    <a:pt x="296" y="896"/>
                  </a:lnTo>
                  <a:lnTo>
                    <a:pt x="300" y="894"/>
                  </a:lnTo>
                  <a:lnTo>
                    <a:pt x="298" y="890"/>
                  </a:lnTo>
                  <a:lnTo>
                    <a:pt x="302" y="888"/>
                  </a:lnTo>
                  <a:lnTo>
                    <a:pt x="302" y="884"/>
                  </a:lnTo>
                  <a:lnTo>
                    <a:pt x="302" y="882"/>
                  </a:lnTo>
                  <a:lnTo>
                    <a:pt x="276" y="878"/>
                  </a:lnTo>
                  <a:lnTo>
                    <a:pt x="270" y="872"/>
                  </a:lnTo>
                  <a:lnTo>
                    <a:pt x="254" y="866"/>
                  </a:lnTo>
                  <a:lnTo>
                    <a:pt x="248" y="854"/>
                  </a:lnTo>
                  <a:lnTo>
                    <a:pt x="254" y="850"/>
                  </a:lnTo>
                  <a:lnTo>
                    <a:pt x="270" y="852"/>
                  </a:lnTo>
                  <a:lnTo>
                    <a:pt x="284" y="864"/>
                  </a:lnTo>
                  <a:lnTo>
                    <a:pt x="298" y="868"/>
                  </a:lnTo>
                  <a:lnTo>
                    <a:pt x="298" y="862"/>
                  </a:lnTo>
                  <a:lnTo>
                    <a:pt x="294" y="864"/>
                  </a:lnTo>
                  <a:lnTo>
                    <a:pt x="290" y="858"/>
                  </a:lnTo>
                  <a:lnTo>
                    <a:pt x="294" y="860"/>
                  </a:lnTo>
                  <a:lnTo>
                    <a:pt x="294" y="858"/>
                  </a:lnTo>
                  <a:lnTo>
                    <a:pt x="296" y="854"/>
                  </a:lnTo>
                  <a:lnTo>
                    <a:pt x="298" y="854"/>
                  </a:lnTo>
                  <a:lnTo>
                    <a:pt x="296" y="850"/>
                  </a:lnTo>
                  <a:lnTo>
                    <a:pt x="282" y="840"/>
                  </a:lnTo>
                  <a:lnTo>
                    <a:pt x="288" y="842"/>
                  </a:lnTo>
                  <a:lnTo>
                    <a:pt x="290" y="840"/>
                  </a:lnTo>
                  <a:lnTo>
                    <a:pt x="288" y="838"/>
                  </a:lnTo>
                  <a:lnTo>
                    <a:pt x="288" y="836"/>
                  </a:lnTo>
                  <a:lnTo>
                    <a:pt x="278" y="836"/>
                  </a:lnTo>
                  <a:lnTo>
                    <a:pt x="284" y="828"/>
                  </a:lnTo>
                  <a:lnTo>
                    <a:pt x="274" y="834"/>
                  </a:lnTo>
                  <a:lnTo>
                    <a:pt x="276" y="826"/>
                  </a:lnTo>
                  <a:lnTo>
                    <a:pt x="282" y="822"/>
                  </a:lnTo>
                  <a:lnTo>
                    <a:pt x="268" y="824"/>
                  </a:lnTo>
                  <a:lnTo>
                    <a:pt x="282" y="814"/>
                  </a:lnTo>
                  <a:lnTo>
                    <a:pt x="266" y="812"/>
                  </a:lnTo>
                  <a:lnTo>
                    <a:pt x="268" y="804"/>
                  </a:lnTo>
                  <a:lnTo>
                    <a:pt x="264" y="808"/>
                  </a:lnTo>
                  <a:lnTo>
                    <a:pt x="260" y="800"/>
                  </a:lnTo>
                  <a:lnTo>
                    <a:pt x="260" y="806"/>
                  </a:lnTo>
                  <a:lnTo>
                    <a:pt x="252" y="816"/>
                  </a:lnTo>
                  <a:lnTo>
                    <a:pt x="254" y="818"/>
                  </a:lnTo>
                  <a:lnTo>
                    <a:pt x="254" y="822"/>
                  </a:lnTo>
                  <a:lnTo>
                    <a:pt x="246" y="826"/>
                  </a:lnTo>
                  <a:lnTo>
                    <a:pt x="238" y="822"/>
                  </a:lnTo>
                  <a:lnTo>
                    <a:pt x="236" y="824"/>
                  </a:lnTo>
                  <a:lnTo>
                    <a:pt x="232" y="816"/>
                  </a:lnTo>
                  <a:lnTo>
                    <a:pt x="230" y="814"/>
                  </a:lnTo>
                  <a:lnTo>
                    <a:pt x="232" y="810"/>
                  </a:lnTo>
                  <a:lnTo>
                    <a:pt x="238" y="802"/>
                  </a:lnTo>
                  <a:lnTo>
                    <a:pt x="234" y="798"/>
                  </a:lnTo>
                  <a:lnTo>
                    <a:pt x="244" y="784"/>
                  </a:lnTo>
                  <a:lnTo>
                    <a:pt x="242" y="780"/>
                  </a:lnTo>
                  <a:lnTo>
                    <a:pt x="246" y="778"/>
                  </a:lnTo>
                  <a:lnTo>
                    <a:pt x="244" y="770"/>
                  </a:lnTo>
                  <a:lnTo>
                    <a:pt x="246" y="762"/>
                  </a:lnTo>
                  <a:lnTo>
                    <a:pt x="232" y="752"/>
                  </a:lnTo>
                  <a:lnTo>
                    <a:pt x="238" y="746"/>
                  </a:lnTo>
                  <a:lnTo>
                    <a:pt x="236" y="744"/>
                  </a:lnTo>
                  <a:lnTo>
                    <a:pt x="238" y="736"/>
                  </a:lnTo>
                  <a:lnTo>
                    <a:pt x="232" y="740"/>
                  </a:lnTo>
                  <a:lnTo>
                    <a:pt x="234" y="732"/>
                  </a:lnTo>
                  <a:lnTo>
                    <a:pt x="228" y="726"/>
                  </a:lnTo>
                  <a:lnTo>
                    <a:pt x="228" y="720"/>
                  </a:lnTo>
                  <a:lnTo>
                    <a:pt x="230" y="722"/>
                  </a:lnTo>
                  <a:lnTo>
                    <a:pt x="230" y="716"/>
                  </a:lnTo>
                  <a:lnTo>
                    <a:pt x="226" y="710"/>
                  </a:lnTo>
                  <a:lnTo>
                    <a:pt x="228" y="708"/>
                  </a:lnTo>
                  <a:lnTo>
                    <a:pt x="222" y="706"/>
                  </a:lnTo>
                  <a:lnTo>
                    <a:pt x="224" y="696"/>
                  </a:lnTo>
                  <a:lnTo>
                    <a:pt x="218" y="692"/>
                  </a:lnTo>
                  <a:lnTo>
                    <a:pt x="216" y="686"/>
                  </a:lnTo>
                  <a:lnTo>
                    <a:pt x="224" y="684"/>
                  </a:lnTo>
                  <a:lnTo>
                    <a:pt x="214" y="674"/>
                  </a:lnTo>
                  <a:lnTo>
                    <a:pt x="212" y="670"/>
                  </a:lnTo>
                  <a:lnTo>
                    <a:pt x="214" y="664"/>
                  </a:lnTo>
                  <a:lnTo>
                    <a:pt x="200" y="652"/>
                  </a:lnTo>
                  <a:lnTo>
                    <a:pt x="196" y="636"/>
                  </a:lnTo>
                  <a:lnTo>
                    <a:pt x="194" y="640"/>
                  </a:lnTo>
                  <a:lnTo>
                    <a:pt x="196" y="630"/>
                  </a:lnTo>
                  <a:lnTo>
                    <a:pt x="192" y="620"/>
                  </a:lnTo>
                  <a:lnTo>
                    <a:pt x="188" y="620"/>
                  </a:lnTo>
                  <a:lnTo>
                    <a:pt x="184" y="612"/>
                  </a:lnTo>
                  <a:lnTo>
                    <a:pt x="178" y="616"/>
                  </a:lnTo>
                  <a:lnTo>
                    <a:pt x="178" y="608"/>
                  </a:lnTo>
                  <a:lnTo>
                    <a:pt x="164" y="602"/>
                  </a:lnTo>
                  <a:lnTo>
                    <a:pt x="164" y="606"/>
                  </a:lnTo>
                  <a:lnTo>
                    <a:pt x="160" y="598"/>
                  </a:lnTo>
                  <a:lnTo>
                    <a:pt x="130" y="586"/>
                  </a:lnTo>
                  <a:lnTo>
                    <a:pt x="124" y="598"/>
                  </a:lnTo>
                  <a:lnTo>
                    <a:pt x="120" y="588"/>
                  </a:lnTo>
                  <a:lnTo>
                    <a:pt x="102" y="606"/>
                  </a:lnTo>
                  <a:lnTo>
                    <a:pt x="98" y="602"/>
                  </a:lnTo>
                  <a:lnTo>
                    <a:pt x="100" y="592"/>
                  </a:lnTo>
                  <a:lnTo>
                    <a:pt x="94" y="590"/>
                  </a:lnTo>
                  <a:lnTo>
                    <a:pt x="90" y="598"/>
                  </a:lnTo>
                  <a:lnTo>
                    <a:pt x="80" y="592"/>
                  </a:lnTo>
                  <a:lnTo>
                    <a:pt x="76" y="598"/>
                  </a:lnTo>
                  <a:lnTo>
                    <a:pt x="88" y="612"/>
                  </a:lnTo>
                  <a:lnTo>
                    <a:pt x="64" y="604"/>
                  </a:lnTo>
                  <a:lnTo>
                    <a:pt x="46" y="582"/>
                  </a:lnTo>
                  <a:lnTo>
                    <a:pt x="64" y="566"/>
                  </a:lnTo>
                  <a:lnTo>
                    <a:pt x="40" y="562"/>
                  </a:lnTo>
                  <a:lnTo>
                    <a:pt x="40" y="556"/>
                  </a:lnTo>
                  <a:lnTo>
                    <a:pt x="44" y="548"/>
                  </a:lnTo>
                  <a:lnTo>
                    <a:pt x="42" y="546"/>
                  </a:lnTo>
                  <a:lnTo>
                    <a:pt x="36" y="558"/>
                  </a:lnTo>
                  <a:lnTo>
                    <a:pt x="32" y="560"/>
                  </a:lnTo>
                  <a:lnTo>
                    <a:pt x="20" y="548"/>
                  </a:lnTo>
                  <a:lnTo>
                    <a:pt x="22" y="546"/>
                  </a:lnTo>
                  <a:lnTo>
                    <a:pt x="36" y="532"/>
                  </a:lnTo>
                  <a:lnTo>
                    <a:pt x="88" y="540"/>
                  </a:lnTo>
                  <a:lnTo>
                    <a:pt x="98" y="534"/>
                  </a:lnTo>
                  <a:lnTo>
                    <a:pt x="88" y="520"/>
                  </a:lnTo>
                  <a:lnTo>
                    <a:pt x="96" y="516"/>
                  </a:lnTo>
                  <a:lnTo>
                    <a:pt x="96" y="512"/>
                  </a:lnTo>
                  <a:lnTo>
                    <a:pt x="92" y="504"/>
                  </a:lnTo>
                  <a:lnTo>
                    <a:pt x="84" y="508"/>
                  </a:lnTo>
                  <a:lnTo>
                    <a:pt x="84" y="506"/>
                  </a:lnTo>
                  <a:lnTo>
                    <a:pt x="84" y="502"/>
                  </a:lnTo>
                  <a:lnTo>
                    <a:pt x="70" y="514"/>
                  </a:lnTo>
                  <a:lnTo>
                    <a:pt x="56" y="506"/>
                  </a:lnTo>
                  <a:lnTo>
                    <a:pt x="58" y="514"/>
                  </a:lnTo>
                  <a:lnTo>
                    <a:pt x="52" y="518"/>
                  </a:lnTo>
                  <a:lnTo>
                    <a:pt x="40" y="514"/>
                  </a:lnTo>
                  <a:lnTo>
                    <a:pt x="38" y="510"/>
                  </a:lnTo>
                  <a:lnTo>
                    <a:pt x="44" y="502"/>
                  </a:lnTo>
                  <a:lnTo>
                    <a:pt x="32" y="504"/>
                  </a:lnTo>
                  <a:lnTo>
                    <a:pt x="38" y="494"/>
                  </a:lnTo>
                  <a:lnTo>
                    <a:pt x="22" y="498"/>
                  </a:lnTo>
                  <a:lnTo>
                    <a:pt x="22" y="496"/>
                  </a:lnTo>
                  <a:lnTo>
                    <a:pt x="22" y="492"/>
                  </a:lnTo>
                  <a:lnTo>
                    <a:pt x="10" y="488"/>
                  </a:lnTo>
                  <a:lnTo>
                    <a:pt x="8" y="480"/>
                  </a:lnTo>
                  <a:lnTo>
                    <a:pt x="0" y="474"/>
                  </a:lnTo>
                  <a:lnTo>
                    <a:pt x="6" y="466"/>
                  </a:lnTo>
                  <a:lnTo>
                    <a:pt x="2" y="462"/>
                  </a:lnTo>
                  <a:lnTo>
                    <a:pt x="4" y="452"/>
                  </a:lnTo>
                  <a:lnTo>
                    <a:pt x="16" y="444"/>
                  </a:lnTo>
                  <a:lnTo>
                    <a:pt x="26" y="444"/>
                  </a:lnTo>
                  <a:lnTo>
                    <a:pt x="28" y="436"/>
                  </a:lnTo>
                  <a:lnTo>
                    <a:pt x="54" y="428"/>
                  </a:lnTo>
                  <a:lnTo>
                    <a:pt x="48" y="420"/>
                  </a:lnTo>
                  <a:lnTo>
                    <a:pt x="56" y="414"/>
                  </a:lnTo>
                  <a:lnTo>
                    <a:pt x="76" y="406"/>
                  </a:lnTo>
                  <a:lnTo>
                    <a:pt x="92" y="412"/>
                  </a:lnTo>
                  <a:lnTo>
                    <a:pt x="108" y="382"/>
                  </a:lnTo>
                  <a:lnTo>
                    <a:pt x="108" y="372"/>
                  </a:lnTo>
                  <a:lnTo>
                    <a:pt x="104" y="366"/>
                  </a:lnTo>
                  <a:lnTo>
                    <a:pt x="104" y="358"/>
                  </a:lnTo>
                  <a:lnTo>
                    <a:pt x="114" y="356"/>
                  </a:lnTo>
                  <a:lnTo>
                    <a:pt x="106" y="348"/>
                  </a:lnTo>
                  <a:lnTo>
                    <a:pt x="124" y="334"/>
                  </a:lnTo>
                  <a:lnTo>
                    <a:pt x="116" y="324"/>
                  </a:lnTo>
                  <a:lnTo>
                    <a:pt x="112" y="338"/>
                  </a:lnTo>
                  <a:lnTo>
                    <a:pt x="102" y="338"/>
                  </a:lnTo>
                  <a:lnTo>
                    <a:pt x="94" y="348"/>
                  </a:lnTo>
                  <a:lnTo>
                    <a:pt x="86" y="338"/>
                  </a:lnTo>
                  <a:lnTo>
                    <a:pt x="76" y="340"/>
                  </a:lnTo>
                  <a:lnTo>
                    <a:pt x="72" y="332"/>
                  </a:lnTo>
                  <a:lnTo>
                    <a:pt x="70" y="320"/>
                  </a:lnTo>
                  <a:lnTo>
                    <a:pt x="80" y="312"/>
                  </a:lnTo>
                  <a:lnTo>
                    <a:pt x="84" y="300"/>
                  </a:lnTo>
                  <a:lnTo>
                    <a:pt x="100" y="296"/>
                  </a:lnTo>
                  <a:lnTo>
                    <a:pt x="98" y="286"/>
                  </a:lnTo>
                  <a:lnTo>
                    <a:pt x="118" y="252"/>
                  </a:lnTo>
                  <a:lnTo>
                    <a:pt x="128" y="246"/>
                  </a:lnTo>
                  <a:lnTo>
                    <a:pt x="146" y="256"/>
                  </a:lnTo>
                  <a:lnTo>
                    <a:pt x="152" y="250"/>
                  </a:lnTo>
                  <a:lnTo>
                    <a:pt x="150" y="232"/>
                  </a:lnTo>
                  <a:lnTo>
                    <a:pt x="156" y="218"/>
                  </a:lnTo>
                  <a:lnTo>
                    <a:pt x="148" y="198"/>
                  </a:lnTo>
                  <a:lnTo>
                    <a:pt x="164" y="180"/>
                  </a:lnTo>
                  <a:lnTo>
                    <a:pt x="178" y="188"/>
                  </a:lnTo>
                  <a:lnTo>
                    <a:pt x="182" y="204"/>
                  </a:lnTo>
                  <a:lnTo>
                    <a:pt x="204" y="228"/>
                  </a:lnTo>
                  <a:lnTo>
                    <a:pt x="206" y="226"/>
                  </a:lnTo>
                  <a:lnTo>
                    <a:pt x="204" y="216"/>
                  </a:lnTo>
                  <a:lnTo>
                    <a:pt x="172" y="176"/>
                  </a:lnTo>
                  <a:lnTo>
                    <a:pt x="238" y="138"/>
                  </a:lnTo>
                  <a:lnTo>
                    <a:pt x="250" y="160"/>
                  </a:lnTo>
                  <a:lnTo>
                    <a:pt x="252" y="178"/>
                  </a:lnTo>
                  <a:lnTo>
                    <a:pt x="250" y="206"/>
                  </a:lnTo>
                  <a:lnTo>
                    <a:pt x="250" y="216"/>
                  </a:lnTo>
                  <a:lnTo>
                    <a:pt x="256" y="212"/>
                  </a:lnTo>
                  <a:lnTo>
                    <a:pt x="254" y="202"/>
                  </a:lnTo>
                  <a:lnTo>
                    <a:pt x="260" y="188"/>
                  </a:lnTo>
                  <a:lnTo>
                    <a:pt x="260" y="172"/>
                  </a:lnTo>
                  <a:lnTo>
                    <a:pt x="298" y="202"/>
                  </a:lnTo>
                  <a:lnTo>
                    <a:pt x="286" y="178"/>
                  </a:lnTo>
                  <a:lnTo>
                    <a:pt x="304" y="182"/>
                  </a:lnTo>
                  <a:lnTo>
                    <a:pt x="288" y="152"/>
                  </a:lnTo>
                  <a:lnTo>
                    <a:pt x="286" y="136"/>
                  </a:lnTo>
                  <a:lnTo>
                    <a:pt x="282" y="124"/>
                  </a:lnTo>
                  <a:lnTo>
                    <a:pt x="284" y="122"/>
                  </a:lnTo>
                  <a:lnTo>
                    <a:pt x="308" y="126"/>
                  </a:lnTo>
                  <a:lnTo>
                    <a:pt x="328" y="156"/>
                  </a:lnTo>
                  <a:lnTo>
                    <a:pt x="342" y="164"/>
                  </a:lnTo>
                  <a:lnTo>
                    <a:pt x="368" y="196"/>
                  </a:lnTo>
                  <a:lnTo>
                    <a:pt x="374" y="188"/>
                  </a:lnTo>
                  <a:lnTo>
                    <a:pt x="364" y="172"/>
                  </a:lnTo>
                  <a:lnTo>
                    <a:pt x="368" y="146"/>
                  </a:lnTo>
                  <a:lnTo>
                    <a:pt x="378" y="140"/>
                  </a:lnTo>
                  <a:lnTo>
                    <a:pt x="380" y="134"/>
                  </a:lnTo>
                  <a:lnTo>
                    <a:pt x="354" y="94"/>
                  </a:lnTo>
                  <a:lnTo>
                    <a:pt x="402" y="104"/>
                  </a:lnTo>
                  <a:lnTo>
                    <a:pt x="404" y="126"/>
                  </a:lnTo>
                  <a:lnTo>
                    <a:pt x="406" y="122"/>
                  </a:lnTo>
                  <a:lnTo>
                    <a:pt x="402" y="98"/>
                  </a:lnTo>
                  <a:lnTo>
                    <a:pt x="404" y="96"/>
                  </a:lnTo>
                  <a:lnTo>
                    <a:pt x="428" y="134"/>
                  </a:lnTo>
                  <a:lnTo>
                    <a:pt x="430" y="124"/>
                  </a:lnTo>
                  <a:lnTo>
                    <a:pt x="426" y="118"/>
                  </a:lnTo>
                  <a:lnTo>
                    <a:pt x="428" y="106"/>
                  </a:lnTo>
                  <a:lnTo>
                    <a:pt x="412" y="94"/>
                  </a:lnTo>
                  <a:lnTo>
                    <a:pt x="368" y="88"/>
                  </a:lnTo>
                  <a:lnTo>
                    <a:pt x="364" y="80"/>
                  </a:lnTo>
                  <a:lnTo>
                    <a:pt x="364" y="76"/>
                  </a:lnTo>
                  <a:lnTo>
                    <a:pt x="358" y="68"/>
                  </a:lnTo>
                  <a:lnTo>
                    <a:pt x="354" y="58"/>
                  </a:lnTo>
                  <a:lnTo>
                    <a:pt x="356" y="54"/>
                  </a:lnTo>
                  <a:lnTo>
                    <a:pt x="376" y="48"/>
                  </a:lnTo>
                  <a:lnTo>
                    <a:pt x="390" y="40"/>
                  </a:lnTo>
                  <a:lnTo>
                    <a:pt x="402" y="50"/>
                  </a:lnTo>
                  <a:lnTo>
                    <a:pt x="400" y="60"/>
                  </a:lnTo>
                  <a:lnTo>
                    <a:pt x="436" y="76"/>
                  </a:lnTo>
                  <a:lnTo>
                    <a:pt x="444" y="96"/>
                  </a:lnTo>
                  <a:lnTo>
                    <a:pt x="446" y="90"/>
                  </a:lnTo>
                  <a:lnTo>
                    <a:pt x="438" y="72"/>
                  </a:lnTo>
                  <a:lnTo>
                    <a:pt x="442" y="64"/>
                  </a:lnTo>
                  <a:lnTo>
                    <a:pt x="464" y="54"/>
                  </a:lnTo>
                  <a:lnTo>
                    <a:pt x="442" y="48"/>
                  </a:lnTo>
                  <a:lnTo>
                    <a:pt x="440" y="44"/>
                  </a:lnTo>
                  <a:lnTo>
                    <a:pt x="442" y="38"/>
                  </a:lnTo>
                  <a:lnTo>
                    <a:pt x="440" y="28"/>
                  </a:lnTo>
                  <a:lnTo>
                    <a:pt x="442" y="26"/>
                  </a:lnTo>
                  <a:lnTo>
                    <a:pt x="442" y="20"/>
                  </a:lnTo>
                  <a:lnTo>
                    <a:pt x="452" y="22"/>
                  </a:lnTo>
                  <a:lnTo>
                    <a:pt x="456" y="12"/>
                  </a:lnTo>
                  <a:lnTo>
                    <a:pt x="474" y="30"/>
                  </a:lnTo>
                  <a:lnTo>
                    <a:pt x="466" y="10"/>
                  </a:lnTo>
                  <a:lnTo>
                    <a:pt x="474" y="6"/>
                  </a:lnTo>
                  <a:lnTo>
                    <a:pt x="496" y="2"/>
                  </a:lnTo>
                  <a:lnTo>
                    <a:pt x="506" y="16"/>
                  </a:lnTo>
                  <a:lnTo>
                    <a:pt x="504" y="6"/>
                  </a:lnTo>
                  <a:lnTo>
                    <a:pt x="510" y="0"/>
                  </a:lnTo>
                  <a:lnTo>
                    <a:pt x="550" y="2"/>
                  </a:lnTo>
                  <a:lnTo>
                    <a:pt x="576" y="12"/>
                  </a:lnTo>
                  <a:lnTo>
                    <a:pt x="572" y="16"/>
                  </a:lnTo>
                  <a:lnTo>
                    <a:pt x="574" y="24"/>
                  </a:lnTo>
                  <a:lnTo>
                    <a:pt x="606" y="22"/>
                  </a:lnTo>
                  <a:lnTo>
                    <a:pt x="618" y="36"/>
                  </a:lnTo>
                  <a:lnTo>
                    <a:pt x="612" y="48"/>
                  </a:lnTo>
                  <a:lnTo>
                    <a:pt x="550" y="52"/>
                  </a:lnTo>
                  <a:lnTo>
                    <a:pt x="532" y="64"/>
                  </a:lnTo>
                  <a:lnTo>
                    <a:pt x="524" y="66"/>
                  </a:lnTo>
                  <a:lnTo>
                    <a:pt x="488" y="82"/>
                  </a:lnTo>
                  <a:lnTo>
                    <a:pt x="488" y="90"/>
                  </a:lnTo>
                  <a:lnTo>
                    <a:pt x="498" y="80"/>
                  </a:lnTo>
                  <a:lnTo>
                    <a:pt x="504" y="82"/>
                  </a:lnTo>
                  <a:lnTo>
                    <a:pt x="506" y="92"/>
                  </a:lnTo>
                  <a:lnTo>
                    <a:pt x="512" y="78"/>
                  </a:lnTo>
                  <a:lnTo>
                    <a:pt x="534" y="80"/>
                  </a:lnTo>
                  <a:lnTo>
                    <a:pt x="560" y="58"/>
                  </a:lnTo>
                  <a:lnTo>
                    <a:pt x="580" y="62"/>
                  </a:lnTo>
                  <a:lnTo>
                    <a:pt x="580" y="70"/>
                  </a:lnTo>
                  <a:lnTo>
                    <a:pt x="626" y="54"/>
                  </a:lnTo>
                  <a:lnTo>
                    <a:pt x="632" y="60"/>
                  </a:lnTo>
                  <a:lnTo>
                    <a:pt x="630" y="62"/>
                  </a:lnTo>
                  <a:lnTo>
                    <a:pt x="632" y="72"/>
                  </a:lnTo>
                  <a:lnTo>
                    <a:pt x="632" y="76"/>
                  </a:lnTo>
                  <a:lnTo>
                    <a:pt x="612" y="98"/>
                  </a:lnTo>
                  <a:lnTo>
                    <a:pt x="644" y="82"/>
                  </a:lnTo>
                  <a:lnTo>
                    <a:pt x="646" y="98"/>
                  </a:lnTo>
                  <a:lnTo>
                    <a:pt x="654" y="88"/>
                  </a:lnTo>
                  <a:lnTo>
                    <a:pt x="666" y="92"/>
                  </a:lnTo>
                  <a:lnTo>
                    <a:pt x="682" y="116"/>
                  </a:lnTo>
                  <a:lnTo>
                    <a:pt x="662" y="142"/>
                  </a:lnTo>
                  <a:lnTo>
                    <a:pt x="626" y="160"/>
                  </a:lnTo>
                  <a:lnTo>
                    <a:pt x="556" y="168"/>
                  </a:lnTo>
                  <a:lnTo>
                    <a:pt x="520" y="188"/>
                  </a:lnTo>
                  <a:lnTo>
                    <a:pt x="520" y="196"/>
                  </a:lnTo>
                  <a:lnTo>
                    <a:pt x="520" y="206"/>
                  </a:lnTo>
                  <a:lnTo>
                    <a:pt x="576" y="176"/>
                  </a:lnTo>
                  <a:lnTo>
                    <a:pt x="620" y="174"/>
                  </a:lnTo>
                  <a:lnTo>
                    <a:pt x="626" y="180"/>
                  </a:lnTo>
                  <a:lnTo>
                    <a:pt x="626" y="192"/>
                  </a:lnTo>
                  <a:lnTo>
                    <a:pt x="600" y="218"/>
                  </a:lnTo>
                  <a:lnTo>
                    <a:pt x="598" y="224"/>
                  </a:lnTo>
                  <a:lnTo>
                    <a:pt x="606" y="228"/>
                  </a:lnTo>
                  <a:lnTo>
                    <a:pt x="644" y="200"/>
                  </a:lnTo>
                  <a:lnTo>
                    <a:pt x="648" y="198"/>
                  </a:lnTo>
                  <a:lnTo>
                    <a:pt x="644" y="182"/>
                  </a:lnTo>
                  <a:lnTo>
                    <a:pt x="648" y="174"/>
                  </a:lnTo>
                  <a:lnTo>
                    <a:pt x="670" y="168"/>
                  </a:lnTo>
                  <a:lnTo>
                    <a:pt x="676" y="190"/>
                  </a:lnTo>
                  <a:lnTo>
                    <a:pt x="674" y="220"/>
                  </a:lnTo>
                  <a:lnTo>
                    <a:pt x="668" y="236"/>
                  </a:lnTo>
                  <a:lnTo>
                    <a:pt x="666" y="240"/>
                  </a:lnTo>
                  <a:lnTo>
                    <a:pt x="642" y="310"/>
                  </a:lnTo>
                  <a:lnTo>
                    <a:pt x="656" y="288"/>
                  </a:lnTo>
                  <a:lnTo>
                    <a:pt x="660" y="278"/>
                  </a:lnTo>
                  <a:lnTo>
                    <a:pt x="658" y="274"/>
                  </a:lnTo>
                  <a:lnTo>
                    <a:pt x="666" y="268"/>
                  </a:lnTo>
                  <a:lnTo>
                    <a:pt x="692" y="218"/>
                  </a:lnTo>
                  <a:lnTo>
                    <a:pt x="704" y="206"/>
                  </a:lnTo>
                  <a:lnTo>
                    <a:pt x="704" y="226"/>
                  </a:lnTo>
                  <a:lnTo>
                    <a:pt x="712" y="216"/>
                  </a:lnTo>
                  <a:lnTo>
                    <a:pt x="732" y="222"/>
                  </a:lnTo>
                  <a:lnTo>
                    <a:pt x="732" y="214"/>
                  </a:lnTo>
                  <a:lnTo>
                    <a:pt x="738" y="212"/>
                  </a:lnTo>
                  <a:lnTo>
                    <a:pt x="734" y="200"/>
                  </a:lnTo>
                  <a:lnTo>
                    <a:pt x="740" y="200"/>
                  </a:lnTo>
                  <a:lnTo>
                    <a:pt x="740" y="188"/>
                  </a:lnTo>
                  <a:lnTo>
                    <a:pt x="774" y="182"/>
                  </a:lnTo>
                  <a:lnTo>
                    <a:pt x="804" y="196"/>
                  </a:lnTo>
                  <a:lnTo>
                    <a:pt x="812" y="212"/>
                  </a:lnTo>
                  <a:lnTo>
                    <a:pt x="788" y="254"/>
                  </a:lnTo>
                  <a:lnTo>
                    <a:pt x="774" y="256"/>
                  </a:lnTo>
                  <a:lnTo>
                    <a:pt x="780" y="270"/>
                  </a:lnTo>
                  <a:lnTo>
                    <a:pt x="776" y="276"/>
                  </a:lnTo>
                  <a:lnTo>
                    <a:pt x="758" y="288"/>
                  </a:lnTo>
                  <a:lnTo>
                    <a:pt x="736" y="282"/>
                  </a:lnTo>
                  <a:lnTo>
                    <a:pt x="728" y="294"/>
                  </a:lnTo>
                  <a:lnTo>
                    <a:pt x="708" y="290"/>
                  </a:lnTo>
                  <a:lnTo>
                    <a:pt x="688" y="300"/>
                  </a:lnTo>
                  <a:lnTo>
                    <a:pt x="698" y="306"/>
                  </a:lnTo>
                  <a:lnTo>
                    <a:pt x="708" y="294"/>
                  </a:lnTo>
                  <a:lnTo>
                    <a:pt x="758" y="302"/>
                  </a:lnTo>
                  <a:lnTo>
                    <a:pt x="748" y="326"/>
                  </a:lnTo>
                  <a:lnTo>
                    <a:pt x="710" y="322"/>
                  </a:lnTo>
                  <a:lnTo>
                    <a:pt x="704" y="338"/>
                  </a:lnTo>
                  <a:lnTo>
                    <a:pt x="700" y="356"/>
                  </a:lnTo>
                  <a:lnTo>
                    <a:pt x="706" y="362"/>
                  </a:lnTo>
                  <a:lnTo>
                    <a:pt x="708" y="358"/>
                  </a:lnTo>
                  <a:lnTo>
                    <a:pt x="708" y="350"/>
                  </a:lnTo>
                  <a:lnTo>
                    <a:pt x="716" y="342"/>
                  </a:lnTo>
                  <a:lnTo>
                    <a:pt x="736" y="334"/>
                  </a:lnTo>
                  <a:lnTo>
                    <a:pt x="742" y="342"/>
                  </a:lnTo>
                  <a:lnTo>
                    <a:pt x="734" y="362"/>
                  </a:lnTo>
                  <a:lnTo>
                    <a:pt x="720" y="362"/>
                  </a:lnTo>
                  <a:lnTo>
                    <a:pt x="714" y="370"/>
                  </a:lnTo>
                  <a:lnTo>
                    <a:pt x="710" y="408"/>
                  </a:lnTo>
                  <a:lnTo>
                    <a:pt x="714" y="396"/>
                  </a:lnTo>
                  <a:lnTo>
                    <a:pt x="722" y="396"/>
                  </a:lnTo>
                  <a:lnTo>
                    <a:pt x="718" y="404"/>
                  </a:lnTo>
                  <a:lnTo>
                    <a:pt x="716" y="400"/>
                  </a:lnTo>
                  <a:lnTo>
                    <a:pt x="714" y="410"/>
                  </a:lnTo>
                  <a:lnTo>
                    <a:pt x="710" y="410"/>
                  </a:lnTo>
                  <a:lnTo>
                    <a:pt x="710" y="426"/>
                  </a:lnTo>
                  <a:lnTo>
                    <a:pt x="694" y="434"/>
                  </a:lnTo>
                  <a:lnTo>
                    <a:pt x="694" y="442"/>
                  </a:lnTo>
                  <a:lnTo>
                    <a:pt x="696" y="444"/>
                  </a:lnTo>
                  <a:lnTo>
                    <a:pt x="692" y="460"/>
                  </a:lnTo>
                  <a:lnTo>
                    <a:pt x="690" y="474"/>
                  </a:lnTo>
                  <a:lnTo>
                    <a:pt x="692" y="478"/>
                  </a:lnTo>
                  <a:lnTo>
                    <a:pt x="686" y="490"/>
                  </a:lnTo>
                  <a:lnTo>
                    <a:pt x="686" y="496"/>
                  </a:lnTo>
                  <a:lnTo>
                    <a:pt x="684" y="502"/>
                  </a:lnTo>
                  <a:lnTo>
                    <a:pt x="690" y="506"/>
                  </a:lnTo>
                  <a:lnTo>
                    <a:pt x="698" y="486"/>
                  </a:lnTo>
                  <a:lnTo>
                    <a:pt x="720" y="502"/>
                  </a:lnTo>
                  <a:lnTo>
                    <a:pt x="722" y="510"/>
                  </a:lnTo>
                  <a:lnTo>
                    <a:pt x="718" y="512"/>
                  </a:lnTo>
                  <a:lnTo>
                    <a:pt x="700" y="502"/>
                  </a:lnTo>
                  <a:lnTo>
                    <a:pt x="698" y="506"/>
                  </a:lnTo>
                  <a:lnTo>
                    <a:pt x="706" y="514"/>
                  </a:lnTo>
                  <a:lnTo>
                    <a:pt x="700" y="516"/>
                  </a:lnTo>
                  <a:lnTo>
                    <a:pt x="706" y="522"/>
                  </a:lnTo>
                  <a:lnTo>
                    <a:pt x="712" y="524"/>
                  </a:lnTo>
                  <a:lnTo>
                    <a:pt x="720" y="534"/>
                  </a:lnTo>
                  <a:lnTo>
                    <a:pt x="724" y="524"/>
                  </a:lnTo>
                  <a:lnTo>
                    <a:pt x="732" y="528"/>
                  </a:lnTo>
                  <a:lnTo>
                    <a:pt x="734" y="548"/>
                  </a:lnTo>
                  <a:lnTo>
                    <a:pt x="730" y="560"/>
                  </a:lnTo>
                  <a:lnTo>
                    <a:pt x="698" y="552"/>
                  </a:lnTo>
                  <a:lnTo>
                    <a:pt x="698" y="558"/>
                  </a:lnTo>
                  <a:lnTo>
                    <a:pt x="686" y="568"/>
                  </a:lnTo>
                  <a:lnTo>
                    <a:pt x="680" y="558"/>
                  </a:lnTo>
                  <a:lnTo>
                    <a:pt x="672" y="566"/>
                  </a:lnTo>
                  <a:lnTo>
                    <a:pt x="676" y="574"/>
                  </a:lnTo>
                  <a:lnTo>
                    <a:pt x="678" y="572"/>
                  </a:lnTo>
                  <a:lnTo>
                    <a:pt x="684" y="580"/>
                  </a:lnTo>
                  <a:lnTo>
                    <a:pt x="686" y="582"/>
                  </a:lnTo>
                  <a:lnTo>
                    <a:pt x="686" y="592"/>
                  </a:lnTo>
                  <a:lnTo>
                    <a:pt x="700" y="596"/>
                  </a:lnTo>
                  <a:lnTo>
                    <a:pt x="694" y="588"/>
                  </a:lnTo>
                  <a:lnTo>
                    <a:pt x="710" y="592"/>
                  </a:lnTo>
                  <a:lnTo>
                    <a:pt x="712" y="600"/>
                  </a:lnTo>
                  <a:lnTo>
                    <a:pt x="694" y="606"/>
                  </a:lnTo>
                  <a:lnTo>
                    <a:pt x="708" y="610"/>
                  </a:lnTo>
                  <a:lnTo>
                    <a:pt x="714" y="620"/>
                  </a:lnTo>
                  <a:lnTo>
                    <a:pt x="716" y="644"/>
                  </a:lnTo>
                  <a:lnTo>
                    <a:pt x="714" y="650"/>
                  </a:lnTo>
                  <a:lnTo>
                    <a:pt x="708" y="650"/>
                  </a:lnTo>
                  <a:lnTo>
                    <a:pt x="706" y="640"/>
                  </a:lnTo>
                  <a:lnTo>
                    <a:pt x="688" y="634"/>
                  </a:lnTo>
                  <a:lnTo>
                    <a:pt x="680" y="634"/>
                  </a:lnTo>
                  <a:lnTo>
                    <a:pt x="700" y="648"/>
                  </a:lnTo>
                  <a:lnTo>
                    <a:pt x="700" y="652"/>
                  </a:lnTo>
                  <a:lnTo>
                    <a:pt x="698" y="658"/>
                  </a:lnTo>
                  <a:lnTo>
                    <a:pt x="698" y="674"/>
                  </a:lnTo>
                  <a:lnTo>
                    <a:pt x="716" y="676"/>
                  </a:lnTo>
                  <a:lnTo>
                    <a:pt x="720" y="688"/>
                  </a:lnTo>
                  <a:lnTo>
                    <a:pt x="714" y="696"/>
                  </a:lnTo>
                  <a:lnTo>
                    <a:pt x="708" y="696"/>
                  </a:lnTo>
                  <a:lnTo>
                    <a:pt x="700" y="686"/>
                  </a:lnTo>
                  <a:lnTo>
                    <a:pt x="680" y="682"/>
                  </a:lnTo>
                  <a:lnTo>
                    <a:pt x="682" y="690"/>
                  </a:lnTo>
                  <a:lnTo>
                    <a:pt x="680" y="694"/>
                  </a:lnTo>
                  <a:lnTo>
                    <a:pt x="676" y="706"/>
                  </a:lnTo>
                  <a:lnTo>
                    <a:pt x="686" y="706"/>
                  </a:lnTo>
                  <a:lnTo>
                    <a:pt x="704" y="716"/>
                  </a:lnTo>
                  <a:lnTo>
                    <a:pt x="702" y="722"/>
                  </a:lnTo>
                  <a:lnTo>
                    <a:pt x="702" y="732"/>
                  </a:lnTo>
                  <a:lnTo>
                    <a:pt x="690" y="732"/>
                  </a:lnTo>
                  <a:lnTo>
                    <a:pt x="676" y="744"/>
                  </a:lnTo>
                  <a:lnTo>
                    <a:pt x="658" y="732"/>
                  </a:lnTo>
                  <a:lnTo>
                    <a:pt x="652" y="718"/>
                  </a:lnTo>
                  <a:lnTo>
                    <a:pt x="650" y="720"/>
                  </a:lnTo>
                  <a:lnTo>
                    <a:pt x="648" y="730"/>
                  </a:lnTo>
                  <a:lnTo>
                    <a:pt x="642" y="726"/>
                  </a:lnTo>
                  <a:lnTo>
                    <a:pt x="644" y="732"/>
                  </a:lnTo>
                  <a:lnTo>
                    <a:pt x="640" y="732"/>
                  </a:lnTo>
                  <a:lnTo>
                    <a:pt x="630" y="744"/>
                  </a:lnTo>
                  <a:lnTo>
                    <a:pt x="622" y="744"/>
                  </a:lnTo>
                  <a:lnTo>
                    <a:pt x="614" y="748"/>
                  </a:lnTo>
                  <a:lnTo>
                    <a:pt x="618" y="750"/>
                  </a:lnTo>
                  <a:lnTo>
                    <a:pt x="626" y="746"/>
                  </a:lnTo>
                  <a:lnTo>
                    <a:pt x="632" y="752"/>
                  </a:lnTo>
                  <a:lnTo>
                    <a:pt x="642" y="754"/>
                  </a:lnTo>
                  <a:lnTo>
                    <a:pt x="630" y="764"/>
                  </a:lnTo>
                  <a:lnTo>
                    <a:pt x="618" y="764"/>
                  </a:lnTo>
                  <a:lnTo>
                    <a:pt x="618" y="770"/>
                  </a:lnTo>
                  <a:lnTo>
                    <a:pt x="622" y="768"/>
                  </a:lnTo>
                  <a:lnTo>
                    <a:pt x="622" y="772"/>
                  </a:lnTo>
                  <a:lnTo>
                    <a:pt x="636" y="764"/>
                  </a:lnTo>
                  <a:lnTo>
                    <a:pt x="644" y="770"/>
                  </a:lnTo>
                  <a:lnTo>
                    <a:pt x="644" y="778"/>
                  </a:lnTo>
                  <a:lnTo>
                    <a:pt x="634" y="780"/>
                  </a:lnTo>
                  <a:lnTo>
                    <a:pt x="636" y="784"/>
                  </a:lnTo>
                  <a:lnTo>
                    <a:pt x="634" y="796"/>
                  </a:lnTo>
                  <a:lnTo>
                    <a:pt x="640" y="784"/>
                  </a:lnTo>
                  <a:lnTo>
                    <a:pt x="646" y="782"/>
                  </a:lnTo>
                  <a:lnTo>
                    <a:pt x="658" y="794"/>
                  </a:lnTo>
                  <a:lnTo>
                    <a:pt x="674" y="804"/>
                  </a:lnTo>
                  <a:lnTo>
                    <a:pt x="676" y="810"/>
                  </a:lnTo>
                  <a:lnTo>
                    <a:pt x="680" y="812"/>
                  </a:lnTo>
                  <a:lnTo>
                    <a:pt x="674" y="822"/>
                  </a:lnTo>
                  <a:lnTo>
                    <a:pt x="674" y="830"/>
                  </a:lnTo>
                  <a:lnTo>
                    <a:pt x="678" y="824"/>
                  </a:lnTo>
                  <a:lnTo>
                    <a:pt x="684" y="822"/>
                  </a:lnTo>
                  <a:lnTo>
                    <a:pt x="684" y="838"/>
                  </a:lnTo>
                  <a:lnTo>
                    <a:pt x="680" y="840"/>
                  </a:lnTo>
                  <a:lnTo>
                    <a:pt x="684" y="842"/>
                  </a:lnTo>
                  <a:lnTo>
                    <a:pt x="684" y="848"/>
                  </a:lnTo>
                  <a:lnTo>
                    <a:pt x="684" y="850"/>
                  </a:lnTo>
                  <a:lnTo>
                    <a:pt x="684" y="858"/>
                  </a:lnTo>
                  <a:lnTo>
                    <a:pt x="688" y="858"/>
                  </a:lnTo>
                  <a:lnTo>
                    <a:pt x="686" y="864"/>
                  </a:lnTo>
                  <a:lnTo>
                    <a:pt x="678" y="862"/>
                  </a:lnTo>
                  <a:lnTo>
                    <a:pt x="676" y="850"/>
                  </a:lnTo>
                  <a:lnTo>
                    <a:pt x="674" y="850"/>
                  </a:lnTo>
                  <a:lnTo>
                    <a:pt x="674" y="864"/>
                  </a:lnTo>
                  <a:lnTo>
                    <a:pt x="662" y="862"/>
                  </a:lnTo>
                  <a:lnTo>
                    <a:pt x="654" y="852"/>
                  </a:lnTo>
                  <a:lnTo>
                    <a:pt x="652" y="838"/>
                  </a:lnTo>
                  <a:lnTo>
                    <a:pt x="644" y="828"/>
                  </a:lnTo>
                  <a:lnTo>
                    <a:pt x="640" y="828"/>
                  </a:lnTo>
                  <a:lnTo>
                    <a:pt x="624" y="816"/>
                  </a:lnTo>
                  <a:lnTo>
                    <a:pt x="616" y="818"/>
                  </a:lnTo>
                  <a:lnTo>
                    <a:pt x="606" y="808"/>
                  </a:lnTo>
                  <a:lnTo>
                    <a:pt x="608" y="814"/>
                  </a:lnTo>
                  <a:lnTo>
                    <a:pt x="604" y="816"/>
                  </a:lnTo>
                  <a:lnTo>
                    <a:pt x="612" y="818"/>
                  </a:lnTo>
                  <a:lnTo>
                    <a:pt x="610" y="822"/>
                  </a:lnTo>
                  <a:lnTo>
                    <a:pt x="630" y="822"/>
                  </a:lnTo>
                  <a:lnTo>
                    <a:pt x="634" y="826"/>
                  </a:lnTo>
                  <a:lnTo>
                    <a:pt x="634" y="832"/>
                  </a:lnTo>
                  <a:lnTo>
                    <a:pt x="630" y="830"/>
                  </a:lnTo>
                  <a:lnTo>
                    <a:pt x="632" y="834"/>
                  </a:lnTo>
                  <a:lnTo>
                    <a:pt x="620" y="844"/>
                  </a:lnTo>
                  <a:lnTo>
                    <a:pt x="610" y="844"/>
                  </a:lnTo>
                  <a:lnTo>
                    <a:pt x="606" y="840"/>
                  </a:lnTo>
                  <a:lnTo>
                    <a:pt x="606" y="844"/>
                  </a:lnTo>
                  <a:lnTo>
                    <a:pt x="598" y="844"/>
                  </a:lnTo>
                  <a:lnTo>
                    <a:pt x="598" y="846"/>
                  </a:lnTo>
                  <a:lnTo>
                    <a:pt x="600" y="850"/>
                  </a:lnTo>
                  <a:lnTo>
                    <a:pt x="598" y="856"/>
                  </a:lnTo>
                  <a:lnTo>
                    <a:pt x="588" y="864"/>
                  </a:lnTo>
                  <a:lnTo>
                    <a:pt x="600" y="868"/>
                  </a:lnTo>
                  <a:lnTo>
                    <a:pt x="620" y="866"/>
                  </a:lnTo>
                  <a:lnTo>
                    <a:pt x="622" y="868"/>
                  </a:lnTo>
                  <a:lnTo>
                    <a:pt x="594" y="880"/>
                  </a:lnTo>
                  <a:lnTo>
                    <a:pt x="602" y="882"/>
                  </a:lnTo>
                  <a:lnTo>
                    <a:pt x="610" y="882"/>
                  </a:lnTo>
                  <a:lnTo>
                    <a:pt x="612" y="874"/>
                  </a:lnTo>
                  <a:lnTo>
                    <a:pt x="622" y="874"/>
                  </a:lnTo>
                  <a:lnTo>
                    <a:pt x="636" y="866"/>
                  </a:lnTo>
                  <a:lnTo>
                    <a:pt x="658" y="878"/>
                  </a:lnTo>
                  <a:lnTo>
                    <a:pt x="680" y="876"/>
                  </a:lnTo>
                  <a:lnTo>
                    <a:pt x="676" y="884"/>
                  </a:lnTo>
                  <a:lnTo>
                    <a:pt x="666" y="884"/>
                  </a:lnTo>
                  <a:lnTo>
                    <a:pt x="666" y="886"/>
                  </a:lnTo>
                  <a:lnTo>
                    <a:pt x="664" y="888"/>
                  </a:lnTo>
                  <a:lnTo>
                    <a:pt x="656" y="892"/>
                  </a:lnTo>
                  <a:lnTo>
                    <a:pt x="660" y="896"/>
                  </a:lnTo>
                  <a:lnTo>
                    <a:pt x="658" y="900"/>
                  </a:lnTo>
                  <a:lnTo>
                    <a:pt x="650" y="898"/>
                  </a:lnTo>
                  <a:lnTo>
                    <a:pt x="654" y="904"/>
                  </a:lnTo>
                  <a:lnTo>
                    <a:pt x="650" y="902"/>
                  </a:lnTo>
                  <a:lnTo>
                    <a:pt x="644" y="912"/>
                  </a:lnTo>
                  <a:lnTo>
                    <a:pt x="640" y="912"/>
                  </a:lnTo>
                  <a:lnTo>
                    <a:pt x="640" y="916"/>
                  </a:lnTo>
                  <a:lnTo>
                    <a:pt x="632" y="916"/>
                  </a:lnTo>
                  <a:lnTo>
                    <a:pt x="636" y="922"/>
                  </a:lnTo>
                  <a:lnTo>
                    <a:pt x="624" y="928"/>
                  </a:lnTo>
                  <a:lnTo>
                    <a:pt x="624" y="932"/>
                  </a:lnTo>
                  <a:lnTo>
                    <a:pt x="616" y="932"/>
                  </a:lnTo>
                  <a:lnTo>
                    <a:pt x="614" y="936"/>
                  </a:lnTo>
                  <a:lnTo>
                    <a:pt x="604" y="940"/>
                  </a:lnTo>
                  <a:lnTo>
                    <a:pt x="602" y="936"/>
                  </a:lnTo>
                  <a:lnTo>
                    <a:pt x="582" y="948"/>
                  </a:lnTo>
                  <a:lnTo>
                    <a:pt x="576" y="942"/>
                  </a:lnTo>
                  <a:lnTo>
                    <a:pt x="574" y="944"/>
                  </a:lnTo>
                  <a:lnTo>
                    <a:pt x="574" y="948"/>
                  </a:lnTo>
                  <a:lnTo>
                    <a:pt x="572" y="948"/>
                  </a:lnTo>
                  <a:lnTo>
                    <a:pt x="574" y="950"/>
                  </a:lnTo>
                  <a:lnTo>
                    <a:pt x="572" y="952"/>
                  </a:lnTo>
                  <a:lnTo>
                    <a:pt x="570" y="948"/>
                  </a:lnTo>
                  <a:lnTo>
                    <a:pt x="564" y="946"/>
                  </a:lnTo>
                  <a:lnTo>
                    <a:pt x="568" y="954"/>
                  </a:lnTo>
                  <a:lnTo>
                    <a:pt x="560" y="950"/>
                  </a:lnTo>
                  <a:lnTo>
                    <a:pt x="560" y="952"/>
                  </a:lnTo>
                  <a:lnTo>
                    <a:pt x="562" y="954"/>
                  </a:lnTo>
                  <a:lnTo>
                    <a:pt x="552" y="954"/>
                  </a:lnTo>
                  <a:lnTo>
                    <a:pt x="550" y="948"/>
                  </a:lnTo>
                  <a:lnTo>
                    <a:pt x="552" y="948"/>
                  </a:lnTo>
                  <a:lnTo>
                    <a:pt x="548" y="946"/>
                  </a:lnTo>
                  <a:lnTo>
                    <a:pt x="544" y="938"/>
                  </a:lnTo>
                  <a:lnTo>
                    <a:pt x="544" y="942"/>
                  </a:lnTo>
                  <a:lnTo>
                    <a:pt x="542" y="936"/>
                  </a:lnTo>
                  <a:lnTo>
                    <a:pt x="540" y="934"/>
                  </a:lnTo>
                  <a:lnTo>
                    <a:pt x="540" y="936"/>
                  </a:lnTo>
                  <a:lnTo>
                    <a:pt x="538" y="938"/>
                  </a:lnTo>
                  <a:lnTo>
                    <a:pt x="544" y="948"/>
                  </a:lnTo>
                  <a:lnTo>
                    <a:pt x="542" y="948"/>
                  </a:lnTo>
                  <a:lnTo>
                    <a:pt x="548" y="954"/>
                  </a:lnTo>
                  <a:lnTo>
                    <a:pt x="546" y="954"/>
                  </a:lnTo>
                  <a:lnTo>
                    <a:pt x="544" y="960"/>
                  </a:lnTo>
                  <a:lnTo>
                    <a:pt x="542" y="960"/>
                  </a:lnTo>
                  <a:lnTo>
                    <a:pt x="536" y="966"/>
                  </a:lnTo>
                  <a:lnTo>
                    <a:pt x="532" y="966"/>
                  </a:lnTo>
                  <a:lnTo>
                    <a:pt x="532" y="972"/>
                  </a:lnTo>
                  <a:lnTo>
                    <a:pt x="530" y="972"/>
                  </a:lnTo>
                  <a:lnTo>
                    <a:pt x="528" y="978"/>
                  </a:lnTo>
                  <a:lnTo>
                    <a:pt x="526" y="978"/>
                  </a:lnTo>
                  <a:lnTo>
                    <a:pt x="528" y="982"/>
                  </a:lnTo>
                  <a:lnTo>
                    <a:pt x="526" y="988"/>
                  </a:lnTo>
                  <a:lnTo>
                    <a:pt x="522" y="994"/>
                  </a:lnTo>
                  <a:lnTo>
                    <a:pt x="522" y="998"/>
                  </a:lnTo>
                  <a:lnTo>
                    <a:pt x="520" y="996"/>
                  </a:lnTo>
                  <a:lnTo>
                    <a:pt x="518" y="1004"/>
                  </a:lnTo>
                  <a:lnTo>
                    <a:pt x="516" y="1000"/>
                  </a:lnTo>
                  <a:lnTo>
                    <a:pt x="512" y="1012"/>
                  </a:lnTo>
                  <a:lnTo>
                    <a:pt x="508" y="1014"/>
                  </a:lnTo>
                  <a:lnTo>
                    <a:pt x="506" y="1010"/>
                  </a:lnTo>
                  <a:lnTo>
                    <a:pt x="504" y="1014"/>
                  </a:lnTo>
                  <a:lnTo>
                    <a:pt x="506" y="1016"/>
                  </a:lnTo>
                  <a:lnTo>
                    <a:pt x="504" y="1016"/>
                  </a:lnTo>
                  <a:lnTo>
                    <a:pt x="496" y="1010"/>
                  </a:lnTo>
                  <a:lnTo>
                    <a:pt x="496" y="1012"/>
                  </a:lnTo>
                  <a:lnTo>
                    <a:pt x="500" y="1018"/>
                  </a:lnTo>
                  <a:lnTo>
                    <a:pt x="494" y="1028"/>
                  </a:lnTo>
                  <a:lnTo>
                    <a:pt x="490" y="1026"/>
                  </a:lnTo>
                  <a:lnTo>
                    <a:pt x="490" y="1022"/>
                  </a:lnTo>
                  <a:lnTo>
                    <a:pt x="488" y="1024"/>
                  </a:lnTo>
                  <a:lnTo>
                    <a:pt x="486" y="1030"/>
                  </a:lnTo>
                  <a:lnTo>
                    <a:pt x="478" y="1022"/>
                  </a:lnTo>
                  <a:lnTo>
                    <a:pt x="478" y="1028"/>
                  </a:lnTo>
                  <a:lnTo>
                    <a:pt x="476" y="1026"/>
                  </a:lnTo>
                  <a:lnTo>
                    <a:pt x="478" y="1030"/>
                  </a:lnTo>
                  <a:lnTo>
                    <a:pt x="470" y="1024"/>
                  </a:lnTo>
                  <a:lnTo>
                    <a:pt x="480" y="1014"/>
                  </a:lnTo>
                  <a:lnTo>
                    <a:pt x="472" y="1014"/>
                  </a:lnTo>
                  <a:lnTo>
                    <a:pt x="470" y="1010"/>
                  </a:lnTo>
                  <a:lnTo>
                    <a:pt x="468" y="1014"/>
                  </a:lnTo>
                  <a:lnTo>
                    <a:pt x="466" y="1012"/>
                  </a:lnTo>
                  <a:lnTo>
                    <a:pt x="470" y="1016"/>
                  </a:lnTo>
                  <a:lnTo>
                    <a:pt x="466" y="1022"/>
                  </a:lnTo>
                  <a:lnTo>
                    <a:pt x="468" y="1024"/>
                  </a:lnTo>
                  <a:lnTo>
                    <a:pt x="468" y="1026"/>
                  </a:lnTo>
                  <a:lnTo>
                    <a:pt x="462" y="1024"/>
                  </a:lnTo>
                  <a:lnTo>
                    <a:pt x="462" y="1028"/>
                  </a:lnTo>
                  <a:lnTo>
                    <a:pt x="466" y="1032"/>
                  </a:lnTo>
                  <a:lnTo>
                    <a:pt x="464" y="1036"/>
                  </a:lnTo>
                  <a:lnTo>
                    <a:pt x="458" y="1036"/>
                  </a:lnTo>
                  <a:lnTo>
                    <a:pt x="460" y="1038"/>
                  </a:lnTo>
                  <a:lnTo>
                    <a:pt x="454" y="1038"/>
                  </a:lnTo>
                  <a:lnTo>
                    <a:pt x="450" y="1034"/>
                  </a:lnTo>
                  <a:lnTo>
                    <a:pt x="448" y="1038"/>
                  </a:lnTo>
                  <a:lnTo>
                    <a:pt x="444" y="1036"/>
                  </a:lnTo>
                  <a:lnTo>
                    <a:pt x="442" y="1040"/>
                  </a:lnTo>
                  <a:lnTo>
                    <a:pt x="438" y="1040"/>
                  </a:lnTo>
                  <a:lnTo>
                    <a:pt x="442" y="1044"/>
                  </a:lnTo>
                  <a:lnTo>
                    <a:pt x="444" y="1048"/>
                  </a:lnTo>
                  <a:lnTo>
                    <a:pt x="438" y="1056"/>
                  </a:lnTo>
                  <a:lnTo>
                    <a:pt x="426" y="1054"/>
                  </a:lnTo>
                  <a:lnTo>
                    <a:pt x="424" y="1060"/>
                  </a:lnTo>
                  <a:lnTo>
                    <a:pt x="426" y="1058"/>
                  </a:lnTo>
                  <a:lnTo>
                    <a:pt x="432" y="1068"/>
                  </a:lnTo>
                  <a:lnTo>
                    <a:pt x="432" y="1074"/>
                  </a:lnTo>
                  <a:lnTo>
                    <a:pt x="436" y="1076"/>
                  </a:lnTo>
                  <a:lnTo>
                    <a:pt x="422" y="1078"/>
                  </a:lnTo>
                  <a:lnTo>
                    <a:pt x="422" y="1082"/>
                  </a:lnTo>
                  <a:lnTo>
                    <a:pt x="432" y="1082"/>
                  </a:lnTo>
                  <a:lnTo>
                    <a:pt x="432" y="1086"/>
                  </a:lnTo>
                  <a:lnTo>
                    <a:pt x="430" y="1088"/>
                  </a:lnTo>
                  <a:lnTo>
                    <a:pt x="434" y="1096"/>
                  </a:lnTo>
                  <a:lnTo>
                    <a:pt x="422" y="1094"/>
                  </a:lnTo>
                  <a:lnTo>
                    <a:pt x="430" y="1098"/>
                  </a:lnTo>
                  <a:lnTo>
                    <a:pt x="432" y="1102"/>
                  </a:lnTo>
                  <a:lnTo>
                    <a:pt x="430" y="1106"/>
                  </a:lnTo>
                  <a:lnTo>
                    <a:pt x="426" y="1106"/>
                  </a:lnTo>
                  <a:lnTo>
                    <a:pt x="426" y="1108"/>
                  </a:lnTo>
                  <a:lnTo>
                    <a:pt x="424" y="1108"/>
                  </a:lnTo>
                  <a:lnTo>
                    <a:pt x="426" y="1110"/>
                  </a:lnTo>
                  <a:lnTo>
                    <a:pt x="420" y="1108"/>
                  </a:lnTo>
                  <a:lnTo>
                    <a:pt x="422" y="1110"/>
                  </a:lnTo>
                  <a:lnTo>
                    <a:pt x="418" y="1112"/>
                  </a:lnTo>
                  <a:lnTo>
                    <a:pt x="420" y="1114"/>
                  </a:lnTo>
                  <a:lnTo>
                    <a:pt x="422" y="1116"/>
                  </a:lnTo>
                  <a:lnTo>
                    <a:pt x="412" y="1114"/>
                  </a:lnTo>
                  <a:lnTo>
                    <a:pt x="418" y="1118"/>
                  </a:lnTo>
                  <a:lnTo>
                    <a:pt x="418" y="11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1" name="Freeform 564"/>
            <p:cNvSpPr>
              <a:spLocks/>
            </p:cNvSpPr>
            <p:nvPr/>
          </p:nvSpPr>
          <p:spPr bwMode="auto">
            <a:xfrm>
              <a:off x="3414713" y="2874963"/>
              <a:ext cx="6350" cy="3175"/>
            </a:xfrm>
            <a:custGeom>
              <a:avLst/>
              <a:gdLst/>
              <a:ahLst/>
              <a:cxnLst>
                <a:cxn ang="0">
                  <a:pos x="0" y="0"/>
                </a:cxn>
                <a:cxn ang="0">
                  <a:pos x="0" y="0"/>
                </a:cxn>
                <a:cxn ang="0">
                  <a:pos x="0" y="2"/>
                </a:cxn>
                <a:cxn ang="0">
                  <a:pos x="4" y="0"/>
                </a:cxn>
                <a:cxn ang="0">
                  <a:pos x="0" y="0"/>
                </a:cxn>
                <a:cxn ang="0">
                  <a:pos x="0" y="0"/>
                </a:cxn>
              </a:cxnLst>
              <a:rect l="0" t="0" r="r" b="b"/>
              <a:pathLst>
                <a:path w="4" h="2">
                  <a:moveTo>
                    <a:pt x="0" y="0"/>
                  </a:moveTo>
                  <a:lnTo>
                    <a:pt x="0" y="0"/>
                  </a:lnTo>
                  <a:lnTo>
                    <a:pt x="0" y="2"/>
                  </a:ln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2" name="Freeform 565"/>
            <p:cNvSpPr>
              <a:spLocks/>
            </p:cNvSpPr>
            <p:nvPr/>
          </p:nvSpPr>
          <p:spPr bwMode="auto">
            <a:xfrm>
              <a:off x="3414713" y="2868613"/>
              <a:ext cx="15875" cy="3175"/>
            </a:xfrm>
            <a:custGeom>
              <a:avLst/>
              <a:gdLst/>
              <a:ahLst/>
              <a:cxnLst>
                <a:cxn ang="0">
                  <a:pos x="10" y="0"/>
                </a:cxn>
                <a:cxn ang="0">
                  <a:pos x="0" y="0"/>
                </a:cxn>
                <a:cxn ang="0">
                  <a:pos x="4" y="2"/>
                </a:cxn>
                <a:cxn ang="0">
                  <a:pos x="10" y="0"/>
                </a:cxn>
                <a:cxn ang="0">
                  <a:pos x="10" y="0"/>
                </a:cxn>
              </a:cxnLst>
              <a:rect l="0" t="0" r="r" b="b"/>
              <a:pathLst>
                <a:path w="10" h="2">
                  <a:moveTo>
                    <a:pt x="10" y="0"/>
                  </a:moveTo>
                  <a:lnTo>
                    <a:pt x="0" y="0"/>
                  </a:lnTo>
                  <a:lnTo>
                    <a:pt x="4" y="2"/>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3" name="Freeform 566"/>
            <p:cNvSpPr>
              <a:spLocks/>
            </p:cNvSpPr>
            <p:nvPr/>
          </p:nvSpPr>
          <p:spPr bwMode="auto">
            <a:xfrm>
              <a:off x="4195763" y="2770188"/>
              <a:ext cx="9525" cy="15875"/>
            </a:xfrm>
            <a:custGeom>
              <a:avLst/>
              <a:gdLst/>
              <a:ahLst/>
              <a:cxnLst>
                <a:cxn ang="0">
                  <a:pos x="6" y="10"/>
                </a:cxn>
                <a:cxn ang="0">
                  <a:pos x="4" y="2"/>
                </a:cxn>
                <a:cxn ang="0">
                  <a:pos x="0" y="0"/>
                </a:cxn>
                <a:cxn ang="0">
                  <a:pos x="0" y="4"/>
                </a:cxn>
                <a:cxn ang="0">
                  <a:pos x="6" y="10"/>
                </a:cxn>
                <a:cxn ang="0">
                  <a:pos x="6" y="10"/>
                </a:cxn>
              </a:cxnLst>
              <a:rect l="0" t="0" r="r" b="b"/>
              <a:pathLst>
                <a:path w="6" h="10">
                  <a:moveTo>
                    <a:pt x="6" y="10"/>
                  </a:moveTo>
                  <a:lnTo>
                    <a:pt x="4" y="2"/>
                  </a:lnTo>
                  <a:lnTo>
                    <a:pt x="0" y="0"/>
                  </a:lnTo>
                  <a:lnTo>
                    <a:pt x="0" y="4"/>
                  </a:lnTo>
                  <a:lnTo>
                    <a:pt x="6" y="10"/>
                  </a:lnTo>
                  <a:lnTo>
                    <a:pt x="6"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4" name="Freeform 567"/>
            <p:cNvSpPr>
              <a:spLocks/>
            </p:cNvSpPr>
            <p:nvPr/>
          </p:nvSpPr>
          <p:spPr bwMode="auto">
            <a:xfrm>
              <a:off x="4205288" y="2789238"/>
              <a:ext cx="3175" cy="6350"/>
            </a:xfrm>
            <a:custGeom>
              <a:avLst/>
              <a:gdLst/>
              <a:ahLst/>
              <a:cxnLst>
                <a:cxn ang="0">
                  <a:pos x="2" y="4"/>
                </a:cxn>
                <a:cxn ang="0">
                  <a:pos x="2" y="0"/>
                </a:cxn>
                <a:cxn ang="0">
                  <a:pos x="0" y="0"/>
                </a:cxn>
                <a:cxn ang="0">
                  <a:pos x="2" y="4"/>
                </a:cxn>
                <a:cxn ang="0">
                  <a:pos x="2" y="4"/>
                </a:cxn>
              </a:cxnLst>
              <a:rect l="0" t="0" r="r" b="b"/>
              <a:pathLst>
                <a:path w="2" h="4">
                  <a:moveTo>
                    <a:pt x="2" y="4"/>
                  </a:moveTo>
                  <a:lnTo>
                    <a:pt x="2" y="0"/>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5" name="Freeform 568"/>
            <p:cNvSpPr>
              <a:spLocks/>
            </p:cNvSpPr>
            <p:nvPr/>
          </p:nvSpPr>
          <p:spPr bwMode="auto">
            <a:xfrm>
              <a:off x="4202113" y="2801938"/>
              <a:ext cx="3175" cy="9525"/>
            </a:xfrm>
            <a:custGeom>
              <a:avLst/>
              <a:gdLst/>
              <a:ahLst/>
              <a:cxnLst>
                <a:cxn ang="0">
                  <a:pos x="0" y="0"/>
                </a:cxn>
                <a:cxn ang="0">
                  <a:pos x="0" y="4"/>
                </a:cxn>
                <a:cxn ang="0">
                  <a:pos x="2" y="6"/>
                </a:cxn>
                <a:cxn ang="0">
                  <a:pos x="0" y="0"/>
                </a:cxn>
                <a:cxn ang="0">
                  <a:pos x="0" y="0"/>
                </a:cxn>
              </a:cxnLst>
              <a:rect l="0" t="0" r="r" b="b"/>
              <a:pathLst>
                <a:path w="2" h="6">
                  <a:moveTo>
                    <a:pt x="0" y="0"/>
                  </a:moveTo>
                  <a:lnTo>
                    <a:pt x="0" y="4"/>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6" name="Freeform 569"/>
            <p:cNvSpPr>
              <a:spLocks/>
            </p:cNvSpPr>
            <p:nvPr/>
          </p:nvSpPr>
          <p:spPr bwMode="auto">
            <a:xfrm>
              <a:off x="1471613" y="2379663"/>
              <a:ext cx="31750" cy="41275"/>
            </a:xfrm>
            <a:custGeom>
              <a:avLst/>
              <a:gdLst/>
              <a:ahLst/>
              <a:cxnLst>
                <a:cxn ang="0">
                  <a:pos x="4" y="14"/>
                </a:cxn>
                <a:cxn ang="0">
                  <a:pos x="6" y="12"/>
                </a:cxn>
                <a:cxn ang="0">
                  <a:pos x="4" y="10"/>
                </a:cxn>
                <a:cxn ang="0">
                  <a:pos x="12" y="10"/>
                </a:cxn>
                <a:cxn ang="0">
                  <a:pos x="10" y="8"/>
                </a:cxn>
                <a:cxn ang="0">
                  <a:pos x="12" y="4"/>
                </a:cxn>
                <a:cxn ang="0">
                  <a:pos x="10" y="0"/>
                </a:cxn>
                <a:cxn ang="0">
                  <a:pos x="12" y="0"/>
                </a:cxn>
                <a:cxn ang="0">
                  <a:pos x="16" y="6"/>
                </a:cxn>
                <a:cxn ang="0">
                  <a:pos x="20" y="6"/>
                </a:cxn>
                <a:cxn ang="0">
                  <a:pos x="20" y="12"/>
                </a:cxn>
                <a:cxn ang="0">
                  <a:pos x="8" y="26"/>
                </a:cxn>
                <a:cxn ang="0">
                  <a:pos x="4" y="24"/>
                </a:cxn>
                <a:cxn ang="0">
                  <a:pos x="6" y="22"/>
                </a:cxn>
                <a:cxn ang="0">
                  <a:pos x="4" y="20"/>
                </a:cxn>
                <a:cxn ang="0">
                  <a:pos x="0" y="12"/>
                </a:cxn>
                <a:cxn ang="0">
                  <a:pos x="4" y="14"/>
                </a:cxn>
                <a:cxn ang="0">
                  <a:pos x="4" y="14"/>
                </a:cxn>
              </a:cxnLst>
              <a:rect l="0" t="0" r="r" b="b"/>
              <a:pathLst>
                <a:path w="20" h="26">
                  <a:moveTo>
                    <a:pt x="4" y="14"/>
                  </a:moveTo>
                  <a:lnTo>
                    <a:pt x="6" y="12"/>
                  </a:lnTo>
                  <a:lnTo>
                    <a:pt x="4" y="10"/>
                  </a:lnTo>
                  <a:lnTo>
                    <a:pt x="12" y="10"/>
                  </a:lnTo>
                  <a:lnTo>
                    <a:pt x="10" y="8"/>
                  </a:lnTo>
                  <a:lnTo>
                    <a:pt x="12" y="4"/>
                  </a:lnTo>
                  <a:lnTo>
                    <a:pt x="10" y="0"/>
                  </a:lnTo>
                  <a:lnTo>
                    <a:pt x="12" y="0"/>
                  </a:lnTo>
                  <a:lnTo>
                    <a:pt x="16" y="6"/>
                  </a:lnTo>
                  <a:lnTo>
                    <a:pt x="20" y="6"/>
                  </a:lnTo>
                  <a:lnTo>
                    <a:pt x="20" y="12"/>
                  </a:lnTo>
                  <a:lnTo>
                    <a:pt x="8" y="26"/>
                  </a:lnTo>
                  <a:lnTo>
                    <a:pt x="4" y="24"/>
                  </a:lnTo>
                  <a:lnTo>
                    <a:pt x="6" y="22"/>
                  </a:lnTo>
                  <a:lnTo>
                    <a:pt x="4" y="20"/>
                  </a:lnTo>
                  <a:lnTo>
                    <a:pt x="0" y="12"/>
                  </a:lnTo>
                  <a:lnTo>
                    <a:pt x="4" y="14"/>
                  </a:lnTo>
                  <a:lnTo>
                    <a:pt x="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7" name="Freeform 570"/>
            <p:cNvSpPr>
              <a:spLocks/>
            </p:cNvSpPr>
            <p:nvPr/>
          </p:nvSpPr>
          <p:spPr bwMode="auto">
            <a:xfrm>
              <a:off x="1458913" y="2405063"/>
              <a:ext cx="19050" cy="22225"/>
            </a:xfrm>
            <a:custGeom>
              <a:avLst/>
              <a:gdLst/>
              <a:ahLst/>
              <a:cxnLst>
                <a:cxn ang="0">
                  <a:pos x="0" y="2"/>
                </a:cxn>
                <a:cxn ang="0">
                  <a:pos x="0" y="6"/>
                </a:cxn>
                <a:cxn ang="0">
                  <a:pos x="2" y="10"/>
                </a:cxn>
                <a:cxn ang="0">
                  <a:pos x="12" y="14"/>
                </a:cxn>
                <a:cxn ang="0">
                  <a:pos x="2" y="0"/>
                </a:cxn>
                <a:cxn ang="0">
                  <a:pos x="0" y="2"/>
                </a:cxn>
                <a:cxn ang="0">
                  <a:pos x="0" y="2"/>
                </a:cxn>
              </a:cxnLst>
              <a:rect l="0" t="0" r="r" b="b"/>
              <a:pathLst>
                <a:path w="12" h="14">
                  <a:moveTo>
                    <a:pt x="0" y="2"/>
                  </a:moveTo>
                  <a:lnTo>
                    <a:pt x="0" y="6"/>
                  </a:lnTo>
                  <a:lnTo>
                    <a:pt x="2" y="10"/>
                  </a:lnTo>
                  <a:lnTo>
                    <a:pt x="12" y="1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8" name="Freeform 571"/>
            <p:cNvSpPr>
              <a:spLocks/>
            </p:cNvSpPr>
            <p:nvPr/>
          </p:nvSpPr>
          <p:spPr bwMode="auto">
            <a:xfrm>
              <a:off x="1671638" y="2039938"/>
              <a:ext cx="225425" cy="254000"/>
            </a:xfrm>
            <a:custGeom>
              <a:avLst/>
              <a:gdLst/>
              <a:ahLst/>
              <a:cxnLst>
                <a:cxn ang="0">
                  <a:pos x="22" y="28"/>
                </a:cxn>
                <a:cxn ang="0">
                  <a:pos x="28" y="36"/>
                </a:cxn>
                <a:cxn ang="0">
                  <a:pos x="24" y="46"/>
                </a:cxn>
                <a:cxn ang="0">
                  <a:pos x="14" y="70"/>
                </a:cxn>
                <a:cxn ang="0">
                  <a:pos x="18" y="78"/>
                </a:cxn>
                <a:cxn ang="0">
                  <a:pos x="10" y="80"/>
                </a:cxn>
                <a:cxn ang="0">
                  <a:pos x="12" y="88"/>
                </a:cxn>
                <a:cxn ang="0">
                  <a:pos x="10" y="92"/>
                </a:cxn>
                <a:cxn ang="0">
                  <a:pos x="12" y="94"/>
                </a:cxn>
                <a:cxn ang="0">
                  <a:pos x="10" y="100"/>
                </a:cxn>
                <a:cxn ang="0">
                  <a:pos x="6" y="102"/>
                </a:cxn>
                <a:cxn ang="0">
                  <a:pos x="4" y="106"/>
                </a:cxn>
                <a:cxn ang="0">
                  <a:pos x="8" y="110"/>
                </a:cxn>
                <a:cxn ang="0">
                  <a:pos x="2" y="110"/>
                </a:cxn>
                <a:cxn ang="0">
                  <a:pos x="4" y="114"/>
                </a:cxn>
                <a:cxn ang="0">
                  <a:pos x="2" y="116"/>
                </a:cxn>
                <a:cxn ang="0">
                  <a:pos x="4" y="118"/>
                </a:cxn>
                <a:cxn ang="0">
                  <a:pos x="0" y="122"/>
                </a:cxn>
                <a:cxn ang="0">
                  <a:pos x="10" y="124"/>
                </a:cxn>
                <a:cxn ang="0">
                  <a:pos x="16" y="130"/>
                </a:cxn>
                <a:cxn ang="0">
                  <a:pos x="18" y="128"/>
                </a:cxn>
                <a:cxn ang="0">
                  <a:pos x="24" y="132"/>
                </a:cxn>
                <a:cxn ang="0">
                  <a:pos x="36" y="160"/>
                </a:cxn>
                <a:cxn ang="0">
                  <a:pos x="56" y="142"/>
                </a:cxn>
                <a:cxn ang="0">
                  <a:pos x="60" y="146"/>
                </a:cxn>
                <a:cxn ang="0">
                  <a:pos x="70" y="140"/>
                </a:cxn>
                <a:cxn ang="0">
                  <a:pos x="74" y="132"/>
                </a:cxn>
                <a:cxn ang="0">
                  <a:pos x="72" y="122"/>
                </a:cxn>
                <a:cxn ang="0">
                  <a:pos x="76" y="110"/>
                </a:cxn>
                <a:cxn ang="0">
                  <a:pos x="88" y="106"/>
                </a:cxn>
                <a:cxn ang="0">
                  <a:pos x="90" y="94"/>
                </a:cxn>
                <a:cxn ang="0">
                  <a:pos x="92" y="90"/>
                </a:cxn>
                <a:cxn ang="0">
                  <a:pos x="142" y="54"/>
                </a:cxn>
                <a:cxn ang="0">
                  <a:pos x="142" y="50"/>
                </a:cxn>
                <a:cxn ang="0">
                  <a:pos x="112" y="16"/>
                </a:cxn>
                <a:cxn ang="0">
                  <a:pos x="96" y="18"/>
                </a:cxn>
                <a:cxn ang="0">
                  <a:pos x="92" y="22"/>
                </a:cxn>
                <a:cxn ang="0">
                  <a:pos x="94" y="24"/>
                </a:cxn>
                <a:cxn ang="0">
                  <a:pos x="92" y="28"/>
                </a:cxn>
                <a:cxn ang="0">
                  <a:pos x="90" y="30"/>
                </a:cxn>
                <a:cxn ang="0">
                  <a:pos x="90" y="18"/>
                </a:cxn>
                <a:cxn ang="0">
                  <a:pos x="88" y="18"/>
                </a:cxn>
                <a:cxn ang="0">
                  <a:pos x="82" y="28"/>
                </a:cxn>
                <a:cxn ang="0">
                  <a:pos x="82" y="22"/>
                </a:cxn>
                <a:cxn ang="0">
                  <a:pos x="84" y="18"/>
                </a:cxn>
                <a:cxn ang="0">
                  <a:pos x="60" y="0"/>
                </a:cxn>
                <a:cxn ang="0">
                  <a:pos x="38" y="4"/>
                </a:cxn>
                <a:cxn ang="0">
                  <a:pos x="38" y="12"/>
                </a:cxn>
                <a:cxn ang="0">
                  <a:pos x="36" y="4"/>
                </a:cxn>
                <a:cxn ang="0">
                  <a:pos x="16" y="10"/>
                </a:cxn>
                <a:cxn ang="0">
                  <a:pos x="22" y="18"/>
                </a:cxn>
                <a:cxn ang="0">
                  <a:pos x="20" y="22"/>
                </a:cxn>
                <a:cxn ang="0">
                  <a:pos x="22" y="28"/>
                </a:cxn>
                <a:cxn ang="0">
                  <a:pos x="22" y="28"/>
                </a:cxn>
              </a:cxnLst>
              <a:rect l="0" t="0" r="r" b="b"/>
              <a:pathLst>
                <a:path w="142" h="160">
                  <a:moveTo>
                    <a:pt x="22" y="28"/>
                  </a:moveTo>
                  <a:lnTo>
                    <a:pt x="28" y="36"/>
                  </a:lnTo>
                  <a:lnTo>
                    <a:pt x="24" y="46"/>
                  </a:lnTo>
                  <a:lnTo>
                    <a:pt x="14" y="70"/>
                  </a:lnTo>
                  <a:lnTo>
                    <a:pt x="18" y="78"/>
                  </a:lnTo>
                  <a:lnTo>
                    <a:pt x="10" y="80"/>
                  </a:lnTo>
                  <a:lnTo>
                    <a:pt x="12" y="88"/>
                  </a:lnTo>
                  <a:lnTo>
                    <a:pt x="10" y="92"/>
                  </a:lnTo>
                  <a:lnTo>
                    <a:pt x="12" y="94"/>
                  </a:lnTo>
                  <a:lnTo>
                    <a:pt x="10" y="100"/>
                  </a:lnTo>
                  <a:lnTo>
                    <a:pt x="6" y="102"/>
                  </a:lnTo>
                  <a:lnTo>
                    <a:pt x="4" y="106"/>
                  </a:lnTo>
                  <a:lnTo>
                    <a:pt x="8" y="110"/>
                  </a:lnTo>
                  <a:lnTo>
                    <a:pt x="2" y="110"/>
                  </a:lnTo>
                  <a:lnTo>
                    <a:pt x="4" y="114"/>
                  </a:lnTo>
                  <a:lnTo>
                    <a:pt x="2" y="116"/>
                  </a:lnTo>
                  <a:lnTo>
                    <a:pt x="4" y="118"/>
                  </a:lnTo>
                  <a:lnTo>
                    <a:pt x="0" y="122"/>
                  </a:lnTo>
                  <a:lnTo>
                    <a:pt x="10" y="124"/>
                  </a:lnTo>
                  <a:lnTo>
                    <a:pt x="16" y="130"/>
                  </a:lnTo>
                  <a:lnTo>
                    <a:pt x="18" y="128"/>
                  </a:lnTo>
                  <a:lnTo>
                    <a:pt x="24" y="132"/>
                  </a:lnTo>
                  <a:lnTo>
                    <a:pt x="36" y="160"/>
                  </a:lnTo>
                  <a:lnTo>
                    <a:pt x="56" y="142"/>
                  </a:lnTo>
                  <a:lnTo>
                    <a:pt x="60" y="146"/>
                  </a:lnTo>
                  <a:lnTo>
                    <a:pt x="70" y="140"/>
                  </a:lnTo>
                  <a:lnTo>
                    <a:pt x="74" y="132"/>
                  </a:lnTo>
                  <a:lnTo>
                    <a:pt x="72" y="122"/>
                  </a:lnTo>
                  <a:lnTo>
                    <a:pt x="76" y="110"/>
                  </a:lnTo>
                  <a:lnTo>
                    <a:pt x="88" y="106"/>
                  </a:lnTo>
                  <a:lnTo>
                    <a:pt x="90" y="94"/>
                  </a:lnTo>
                  <a:lnTo>
                    <a:pt x="92" y="90"/>
                  </a:lnTo>
                  <a:lnTo>
                    <a:pt x="142" y="54"/>
                  </a:lnTo>
                  <a:lnTo>
                    <a:pt x="142" y="50"/>
                  </a:lnTo>
                  <a:lnTo>
                    <a:pt x="112" y="16"/>
                  </a:lnTo>
                  <a:lnTo>
                    <a:pt x="96" y="18"/>
                  </a:lnTo>
                  <a:lnTo>
                    <a:pt x="92" y="22"/>
                  </a:lnTo>
                  <a:lnTo>
                    <a:pt x="94" y="24"/>
                  </a:lnTo>
                  <a:lnTo>
                    <a:pt x="92" y="28"/>
                  </a:lnTo>
                  <a:lnTo>
                    <a:pt x="90" y="30"/>
                  </a:lnTo>
                  <a:lnTo>
                    <a:pt x="90" y="18"/>
                  </a:lnTo>
                  <a:lnTo>
                    <a:pt x="88" y="18"/>
                  </a:lnTo>
                  <a:lnTo>
                    <a:pt x="82" y="28"/>
                  </a:lnTo>
                  <a:lnTo>
                    <a:pt x="82" y="22"/>
                  </a:lnTo>
                  <a:lnTo>
                    <a:pt x="84" y="18"/>
                  </a:lnTo>
                  <a:lnTo>
                    <a:pt x="60" y="0"/>
                  </a:lnTo>
                  <a:lnTo>
                    <a:pt x="38" y="4"/>
                  </a:lnTo>
                  <a:lnTo>
                    <a:pt x="38" y="12"/>
                  </a:lnTo>
                  <a:lnTo>
                    <a:pt x="36" y="4"/>
                  </a:lnTo>
                  <a:lnTo>
                    <a:pt x="16" y="10"/>
                  </a:lnTo>
                  <a:lnTo>
                    <a:pt x="22" y="18"/>
                  </a:lnTo>
                  <a:lnTo>
                    <a:pt x="20" y="22"/>
                  </a:lnTo>
                  <a:lnTo>
                    <a:pt x="22" y="28"/>
                  </a:lnTo>
                  <a:lnTo>
                    <a:pt x="22"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9" name="Freeform 572"/>
            <p:cNvSpPr>
              <a:spLocks/>
            </p:cNvSpPr>
            <p:nvPr/>
          </p:nvSpPr>
          <p:spPr bwMode="auto">
            <a:xfrm>
              <a:off x="1817688" y="2135188"/>
              <a:ext cx="387350" cy="317500"/>
            </a:xfrm>
            <a:custGeom>
              <a:avLst/>
              <a:gdLst/>
              <a:ahLst/>
              <a:cxnLst>
                <a:cxn ang="0">
                  <a:pos x="34" y="164"/>
                </a:cxn>
                <a:cxn ang="0">
                  <a:pos x="62" y="130"/>
                </a:cxn>
                <a:cxn ang="0">
                  <a:pos x="90" y="128"/>
                </a:cxn>
                <a:cxn ang="0">
                  <a:pos x="38" y="118"/>
                </a:cxn>
                <a:cxn ang="0">
                  <a:pos x="20" y="94"/>
                </a:cxn>
                <a:cxn ang="0">
                  <a:pos x="40" y="86"/>
                </a:cxn>
                <a:cxn ang="0">
                  <a:pos x="18" y="82"/>
                </a:cxn>
                <a:cxn ang="0">
                  <a:pos x="0" y="66"/>
                </a:cxn>
                <a:cxn ang="0">
                  <a:pos x="12" y="46"/>
                </a:cxn>
                <a:cxn ang="0">
                  <a:pos x="12" y="34"/>
                </a:cxn>
                <a:cxn ang="0">
                  <a:pos x="64" y="4"/>
                </a:cxn>
                <a:cxn ang="0">
                  <a:pos x="58" y="32"/>
                </a:cxn>
                <a:cxn ang="0">
                  <a:pos x="74" y="28"/>
                </a:cxn>
                <a:cxn ang="0">
                  <a:pos x="80" y="16"/>
                </a:cxn>
                <a:cxn ang="0">
                  <a:pos x="96" y="48"/>
                </a:cxn>
                <a:cxn ang="0">
                  <a:pos x="106" y="48"/>
                </a:cxn>
                <a:cxn ang="0">
                  <a:pos x="118" y="36"/>
                </a:cxn>
                <a:cxn ang="0">
                  <a:pos x="122" y="30"/>
                </a:cxn>
                <a:cxn ang="0">
                  <a:pos x="140" y="38"/>
                </a:cxn>
                <a:cxn ang="0">
                  <a:pos x="144" y="64"/>
                </a:cxn>
                <a:cxn ang="0">
                  <a:pos x="146" y="76"/>
                </a:cxn>
                <a:cxn ang="0">
                  <a:pos x="154" y="60"/>
                </a:cxn>
                <a:cxn ang="0">
                  <a:pos x="146" y="16"/>
                </a:cxn>
                <a:cxn ang="0">
                  <a:pos x="148" y="6"/>
                </a:cxn>
                <a:cxn ang="0">
                  <a:pos x="162" y="10"/>
                </a:cxn>
                <a:cxn ang="0">
                  <a:pos x="166" y="4"/>
                </a:cxn>
                <a:cxn ang="0">
                  <a:pos x="186" y="34"/>
                </a:cxn>
                <a:cxn ang="0">
                  <a:pos x="198" y="86"/>
                </a:cxn>
                <a:cxn ang="0">
                  <a:pos x="196" y="100"/>
                </a:cxn>
                <a:cxn ang="0">
                  <a:pos x="230" y="130"/>
                </a:cxn>
                <a:cxn ang="0">
                  <a:pos x="244" y="138"/>
                </a:cxn>
                <a:cxn ang="0">
                  <a:pos x="238" y="156"/>
                </a:cxn>
                <a:cxn ang="0">
                  <a:pos x="234" y="156"/>
                </a:cxn>
                <a:cxn ang="0">
                  <a:pos x="220" y="152"/>
                </a:cxn>
                <a:cxn ang="0">
                  <a:pos x="214" y="172"/>
                </a:cxn>
                <a:cxn ang="0">
                  <a:pos x="230" y="164"/>
                </a:cxn>
                <a:cxn ang="0">
                  <a:pos x="228" y="172"/>
                </a:cxn>
                <a:cxn ang="0">
                  <a:pos x="218" y="186"/>
                </a:cxn>
                <a:cxn ang="0">
                  <a:pos x="188" y="178"/>
                </a:cxn>
                <a:cxn ang="0">
                  <a:pos x="166" y="162"/>
                </a:cxn>
                <a:cxn ang="0">
                  <a:pos x="156" y="182"/>
                </a:cxn>
                <a:cxn ang="0">
                  <a:pos x="128" y="194"/>
                </a:cxn>
                <a:cxn ang="0">
                  <a:pos x="74" y="192"/>
                </a:cxn>
                <a:cxn ang="0">
                  <a:pos x="68" y="172"/>
                </a:cxn>
              </a:cxnLst>
              <a:rect l="0" t="0" r="r" b="b"/>
              <a:pathLst>
                <a:path w="244" h="200">
                  <a:moveTo>
                    <a:pt x="56" y="170"/>
                  </a:moveTo>
                  <a:lnTo>
                    <a:pt x="42" y="170"/>
                  </a:lnTo>
                  <a:lnTo>
                    <a:pt x="34" y="164"/>
                  </a:lnTo>
                  <a:lnTo>
                    <a:pt x="30" y="160"/>
                  </a:lnTo>
                  <a:lnTo>
                    <a:pt x="22" y="142"/>
                  </a:lnTo>
                  <a:lnTo>
                    <a:pt x="62" y="130"/>
                  </a:lnTo>
                  <a:lnTo>
                    <a:pt x="88" y="134"/>
                  </a:lnTo>
                  <a:lnTo>
                    <a:pt x="90" y="130"/>
                  </a:lnTo>
                  <a:lnTo>
                    <a:pt x="90" y="128"/>
                  </a:lnTo>
                  <a:lnTo>
                    <a:pt x="70" y="116"/>
                  </a:lnTo>
                  <a:lnTo>
                    <a:pt x="48" y="122"/>
                  </a:lnTo>
                  <a:lnTo>
                    <a:pt x="38" y="118"/>
                  </a:lnTo>
                  <a:lnTo>
                    <a:pt x="20" y="118"/>
                  </a:lnTo>
                  <a:lnTo>
                    <a:pt x="10" y="102"/>
                  </a:lnTo>
                  <a:lnTo>
                    <a:pt x="20" y="94"/>
                  </a:lnTo>
                  <a:lnTo>
                    <a:pt x="34" y="92"/>
                  </a:lnTo>
                  <a:lnTo>
                    <a:pt x="44" y="88"/>
                  </a:lnTo>
                  <a:lnTo>
                    <a:pt x="40" y="86"/>
                  </a:lnTo>
                  <a:lnTo>
                    <a:pt x="12" y="88"/>
                  </a:lnTo>
                  <a:lnTo>
                    <a:pt x="12" y="84"/>
                  </a:lnTo>
                  <a:lnTo>
                    <a:pt x="18" y="82"/>
                  </a:lnTo>
                  <a:lnTo>
                    <a:pt x="16" y="76"/>
                  </a:lnTo>
                  <a:lnTo>
                    <a:pt x="2" y="76"/>
                  </a:lnTo>
                  <a:lnTo>
                    <a:pt x="0" y="66"/>
                  </a:lnTo>
                  <a:lnTo>
                    <a:pt x="8" y="54"/>
                  </a:lnTo>
                  <a:lnTo>
                    <a:pt x="14" y="52"/>
                  </a:lnTo>
                  <a:lnTo>
                    <a:pt x="12" y="46"/>
                  </a:lnTo>
                  <a:lnTo>
                    <a:pt x="8" y="44"/>
                  </a:lnTo>
                  <a:lnTo>
                    <a:pt x="8" y="38"/>
                  </a:lnTo>
                  <a:lnTo>
                    <a:pt x="12" y="34"/>
                  </a:lnTo>
                  <a:lnTo>
                    <a:pt x="36" y="12"/>
                  </a:lnTo>
                  <a:lnTo>
                    <a:pt x="58" y="0"/>
                  </a:lnTo>
                  <a:lnTo>
                    <a:pt x="64" y="4"/>
                  </a:lnTo>
                  <a:lnTo>
                    <a:pt x="68" y="18"/>
                  </a:lnTo>
                  <a:lnTo>
                    <a:pt x="66" y="24"/>
                  </a:lnTo>
                  <a:lnTo>
                    <a:pt x="58" y="32"/>
                  </a:lnTo>
                  <a:lnTo>
                    <a:pt x="60" y="36"/>
                  </a:lnTo>
                  <a:lnTo>
                    <a:pt x="72" y="32"/>
                  </a:lnTo>
                  <a:lnTo>
                    <a:pt x="74" y="28"/>
                  </a:lnTo>
                  <a:lnTo>
                    <a:pt x="72" y="24"/>
                  </a:lnTo>
                  <a:lnTo>
                    <a:pt x="74" y="20"/>
                  </a:lnTo>
                  <a:lnTo>
                    <a:pt x="80" y="16"/>
                  </a:lnTo>
                  <a:lnTo>
                    <a:pt x="104" y="32"/>
                  </a:lnTo>
                  <a:lnTo>
                    <a:pt x="104" y="36"/>
                  </a:lnTo>
                  <a:lnTo>
                    <a:pt x="96" y="48"/>
                  </a:lnTo>
                  <a:lnTo>
                    <a:pt x="104" y="42"/>
                  </a:lnTo>
                  <a:lnTo>
                    <a:pt x="102" y="46"/>
                  </a:lnTo>
                  <a:lnTo>
                    <a:pt x="106" y="48"/>
                  </a:lnTo>
                  <a:lnTo>
                    <a:pt x="110" y="36"/>
                  </a:lnTo>
                  <a:lnTo>
                    <a:pt x="118" y="40"/>
                  </a:lnTo>
                  <a:lnTo>
                    <a:pt x="118" y="36"/>
                  </a:lnTo>
                  <a:lnTo>
                    <a:pt x="122" y="36"/>
                  </a:lnTo>
                  <a:lnTo>
                    <a:pt x="118" y="30"/>
                  </a:lnTo>
                  <a:lnTo>
                    <a:pt x="122" y="30"/>
                  </a:lnTo>
                  <a:lnTo>
                    <a:pt x="114" y="18"/>
                  </a:lnTo>
                  <a:lnTo>
                    <a:pt x="126" y="22"/>
                  </a:lnTo>
                  <a:lnTo>
                    <a:pt x="140" y="38"/>
                  </a:lnTo>
                  <a:lnTo>
                    <a:pt x="138" y="46"/>
                  </a:lnTo>
                  <a:lnTo>
                    <a:pt x="142" y="60"/>
                  </a:lnTo>
                  <a:lnTo>
                    <a:pt x="144" y="64"/>
                  </a:lnTo>
                  <a:lnTo>
                    <a:pt x="144" y="66"/>
                  </a:lnTo>
                  <a:lnTo>
                    <a:pt x="144" y="72"/>
                  </a:lnTo>
                  <a:lnTo>
                    <a:pt x="146" y="76"/>
                  </a:lnTo>
                  <a:lnTo>
                    <a:pt x="152" y="72"/>
                  </a:lnTo>
                  <a:lnTo>
                    <a:pt x="156" y="64"/>
                  </a:lnTo>
                  <a:lnTo>
                    <a:pt x="154" y="60"/>
                  </a:lnTo>
                  <a:lnTo>
                    <a:pt x="150" y="50"/>
                  </a:lnTo>
                  <a:lnTo>
                    <a:pt x="152" y="42"/>
                  </a:lnTo>
                  <a:lnTo>
                    <a:pt x="146" y="16"/>
                  </a:lnTo>
                  <a:lnTo>
                    <a:pt x="146" y="12"/>
                  </a:lnTo>
                  <a:lnTo>
                    <a:pt x="144" y="10"/>
                  </a:lnTo>
                  <a:lnTo>
                    <a:pt x="148" y="6"/>
                  </a:lnTo>
                  <a:lnTo>
                    <a:pt x="146" y="2"/>
                  </a:lnTo>
                  <a:lnTo>
                    <a:pt x="154" y="2"/>
                  </a:lnTo>
                  <a:lnTo>
                    <a:pt x="162" y="10"/>
                  </a:lnTo>
                  <a:lnTo>
                    <a:pt x="164" y="8"/>
                  </a:lnTo>
                  <a:lnTo>
                    <a:pt x="162" y="4"/>
                  </a:lnTo>
                  <a:lnTo>
                    <a:pt x="166" y="4"/>
                  </a:lnTo>
                  <a:lnTo>
                    <a:pt x="184" y="26"/>
                  </a:lnTo>
                  <a:lnTo>
                    <a:pt x="182" y="30"/>
                  </a:lnTo>
                  <a:lnTo>
                    <a:pt x="186" y="34"/>
                  </a:lnTo>
                  <a:lnTo>
                    <a:pt x="188" y="60"/>
                  </a:lnTo>
                  <a:lnTo>
                    <a:pt x="196" y="78"/>
                  </a:lnTo>
                  <a:lnTo>
                    <a:pt x="198" y="86"/>
                  </a:lnTo>
                  <a:lnTo>
                    <a:pt x="194" y="88"/>
                  </a:lnTo>
                  <a:lnTo>
                    <a:pt x="194" y="96"/>
                  </a:lnTo>
                  <a:lnTo>
                    <a:pt x="196" y="100"/>
                  </a:lnTo>
                  <a:lnTo>
                    <a:pt x="210" y="118"/>
                  </a:lnTo>
                  <a:lnTo>
                    <a:pt x="218" y="118"/>
                  </a:lnTo>
                  <a:lnTo>
                    <a:pt x="230" y="130"/>
                  </a:lnTo>
                  <a:lnTo>
                    <a:pt x="234" y="132"/>
                  </a:lnTo>
                  <a:lnTo>
                    <a:pt x="236" y="138"/>
                  </a:lnTo>
                  <a:lnTo>
                    <a:pt x="244" y="138"/>
                  </a:lnTo>
                  <a:lnTo>
                    <a:pt x="244" y="142"/>
                  </a:lnTo>
                  <a:lnTo>
                    <a:pt x="242" y="156"/>
                  </a:lnTo>
                  <a:lnTo>
                    <a:pt x="238" y="156"/>
                  </a:lnTo>
                  <a:lnTo>
                    <a:pt x="236" y="152"/>
                  </a:lnTo>
                  <a:lnTo>
                    <a:pt x="236" y="146"/>
                  </a:lnTo>
                  <a:lnTo>
                    <a:pt x="234" y="156"/>
                  </a:lnTo>
                  <a:lnTo>
                    <a:pt x="230" y="154"/>
                  </a:lnTo>
                  <a:lnTo>
                    <a:pt x="228" y="146"/>
                  </a:lnTo>
                  <a:lnTo>
                    <a:pt x="220" y="152"/>
                  </a:lnTo>
                  <a:lnTo>
                    <a:pt x="222" y="160"/>
                  </a:lnTo>
                  <a:lnTo>
                    <a:pt x="214" y="160"/>
                  </a:lnTo>
                  <a:lnTo>
                    <a:pt x="214" y="172"/>
                  </a:lnTo>
                  <a:lnTo>
                    <a:pt x="222" y="162"/>
                  </a:lnTo>
                  <a:lnTo>
                    <a:pt x="228" y="162"/>
                  </a:lnTo>
                  <a:lnTo>
                    <a:pt x="230" y="164"/>
                  </a:lnTo>
                  <a:lnTo>
                    <a:pt x="226" y="170"/>
                  </a:lnTo>
                  <a:lnTo>
                    <a:pt x="226" y="174"/>
                  </a:lnTo>
                  <a:lnTo>
                    <a:pt x="228" y="172"/>
                  </a:lnTo>
                  <a:lnTo>
                    <a:pt x="236" y="176"/>
                  </a:lnTo>
                  <a:lnTo>
                    <a:pt x="230" y="182"/>
                  </a:lnTo>
                  <a:lnTo>
                    <a:pt x="218" y="186"/>
                  </a:lnTo>
                  <a:lnTo>
                    <a:pt x="216" y="190"/>
                  </a:lnTo>
                  <a:lnTo>
                    <a:pt x="186" y="184"/>
                  </a:lnTo>
                  <a:lnTo>
                    <a:pt x="188" y="178"/>
                  </a:lnTo>
                  <a:lnTo>
                    <a:pt x="170" y="174"/>
                  </a:lnTo>
                  <a:lnTo>
                    <a:pt x="170" y="166"/>
                  </a:lnTo>
                  <a:lnTo>
                    <a:pt x="166" y="162"/>
                  </a:lnTo>
                  <a:lnTo>
                    <a:pt x="162" y="168"/>
                  </a:lnTo>
                  <a:lnTo>
                    <a:pt x="162" y="174"/>
                  </a:lnTo>
                  <a:lnTo>
                    <a:pt x="156" y="182"/>
                  </a:lnTo>
                  <a:lnTo>
                    <a:pt x="142" y="184"/>
                  </a:lnTo>
                  <a:lnTo>
                    <a:pt x="138" y="188"/>
                  </a:lnTo>
                  <a:lnTo>
                    <a:pt x="128" y="194"/>
                  </a:lnTo>
                  <a:lnTo>
                    <a:pt x="78" y="200"/>
                  </a:lnTo>
                  <a:lnTo>
                    <a:pt x="82" y="198"/>
                  </a:lnTo>
                  <a:lnTo>
                    <a:pt x="74" y="192"/>
                  </a:lnTo>
                  <a:lnTo>
                    <a:pt x="72" y="186"/>
                  </a:lnTo>
                  <a:lnTo>
                    <a:pt x="74" y="178"/>
                  </a:lnTo>
                  <a:lnTo>
                    <a:pt x="68" y="172"/>
                  </a:lnTo>
                  <a:lnTo>
                    <a:pt x="56" y="170"/>
                  </a:lnTo>
                  <a:lnTo>
                    <a:pt x="56" y="1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0" name="Freeform 573"/>
            <p:cNvSpPr>
              <a:spLocks/>
            </p:cNvSpPr>
            <p:nvPr/>
          </p:nvSpPr>
          <p:spPr bwMode="auto">
            <a:xfrm>
              <a:off x="2074863" y="2106613"/>
              <a:ext cx="50800" cy="63500"/>
            </a:xfrm>
            <a:custGeom>
              <a:avLst/>
              <a:gdLst/>
              <a:ahLst/>
              <a:cxnLst>
                <a:cxn ang="0">
                  <a:pos x="28" y="30"/>
                </a:cxn>
                <a:cxn ang="0">
                  <a:pos x="32" y="8"/>
                </a:cxn>
                <a:cxn ang="0">
                  <a:pos x="28" y="2"/>
                </a:cxn>
                <a:cxn ang="0">
                  <a:pos x="8" y="0"/>
                </a:cxn>
                <a:cxn ang="0">
                  <a:pos x="0" y="14"/>
                </a:cxn>
                <a:cxn ang="0">
                  <a:pos x="10" y="22"/>
                </a:cxn>
                <a:cxn ang="0">
                  <a:pos x="22" y="40"/>
                </a:cxn>
                <a:cxn ang="0">
                  <a:pos x="28" y="30"/>
                </a:cxn>
                <a:cxn ang="0">
                  <a:pos x="28" y="30"/>
                </a:cxn>
              </a:cxnLst>
              <a:rect l="0" t="0" r="r" b="b"/>
              <a:pathLst>
                <a:path w="32" h="40">
                  <a:moveTo>
                    <a:pt x="28" y="30"/>
                  </a:moveTo>
                  <a:lnTo>
                    <a:pt x="32" y="8"/>
                  </a:lnTo>
                  <a:lnTo>
                    <a:pt x="28" y="2"/>
                  </a:lnTo>
                  <a:lnTo>
                    <a:pt x="8" y="0"/>
                  </a:lnTo>
                  <a:lnTo>
                    <a:pt x="0" y="14"/>
                  </a:lnTo>
                  <a:lnTo>
                    <a:pt x="10" y="22"/>
                  </a:lnTo>
                  <a:lnTo>
                    <a:pt x="22" y="40"/>
                  </a:lnTo>
                  <a:lnTo>
                    <a:pt x="28" y="30"/>
                  </a:lnTo>
                  <a:lnTo>
                    <a:pt x="2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1" name="Freeform 574"/>
            <p:cNvSpPr>
              <a:spLocks/>
            </p:cNvSpPr>
            <p:nvPr/>
          </p:nvSpPr>
          <p:spPr bwMode="auto">
            <a:xfrm>
              <a:off x="2173288" y="2097088"/>
              <a:ext cx="127000" cy="184150"/>
            </a:xfrm>
            <a:custGeom>
              <a:avLst/>
              <a:gdLst/>
              <a:ahLst/>
              <a:cxnLst>
                <a:cxn ang="0">
                  <a:pos x="32" y="90"/>
                </a:cxn>
                <a:cxn ang="0">
                  <a:pos x="28" y="82"/>
                </a:cxn>
                <a:cxn ang="0">
                  <a:pos x="24" y="82"/>
                </a:cxn>
                <a:cxn ang="0">
                  <a:pos x="20" y="76"/>
                </a:cxn>
                <a:cxn ang="0">
                  <a:pos x="12" y="78"/>
                </a:cxn>
                <a:cxn ang="0">
                  <a:pos x="0" y="58"/>
                </a:cxn>
                <a:cxn ang="0">
                  <a:pos x="0" y="54"/>
                </a:cxn>
                <a:cxn ang="0">
                  <a:pos x="0" y="46"/>
                </a:cxn>
                <a:cxn ang="0">
                  <a:pos x="6" y="42"/>
                </a:cxn>
                <a:cxn ang="0">
                  <a:pos x="14" y="52"/>
                </a:cxn>
                <a:cxn ang="0">
                  <a:pos x="16" y="58"/>
                </a:cxn>
                <a:cxn ang="0">
                  <a:pos x="30" y="54"/>
                </a:cxn>
                <a:cxn ang="0">
                  <a:pos x="28" y="46"/>
                </a:cxn>
                <a:cxn ang="0">
                  <a:pos x="30" y="50"/>
                </a:cxn>
                <a:cxn ang="0">
                  <a:pos x="32" y="46"/>
                </a:cxn>
                <a:cxn ang="0">
                  <a:pos x="26" y="40"/>
                </a:cxn>
                <a:cxn ang="0">
                  <a:pos x="26" y="34"/>
                </a:cxn>
                <a:cxn ang="0">
                  <a:pos x="34" y="34"/>
                </a:cxn>
                <a:cxn ang="0">
                  <a:pos x="28" y="26"/>
                </a:cxn>
                <a:cxn ang="0">
                  <a:pos x="24" y="32"/>
                </a:cxn>
                <a:cxn ang="0">
                  <a:pos x="18" y="28"/>
                </a:cxn>
                <a:cxn ang="0">
                  <a:pos x="14" y="20"/>
                </a:cxn>
                <a:cxn ang="0">
                  <a:pos x="18" y="18"/>
                </a:cxn>
                <a:cxn ang="0">
                  <a:pos x="24" y="22"/>
                </a:cxn>
                <a:cxn ang="0">
                  <a:pos x="22" y="16"/>
                </a:cxn>
                <a:cxn ang="0">
                  <a:pos x="16" y="10"/>
                </a:cxn>
                <a:cxn ang="0">
                  <a:pos x="22" y="4"/>
                </a:cxn>
                <a:cxn ang="0">
                  <a:pos x="30" y="8"/>
                </a:cxn>
                <a:cxn ang="0">
                  <a:pos x="30" y="4"/>
                </a:cxn>
                <a:cxn ang="0">
                  <a:pos x="26" y="2"/>
                </a:cxn>
                <a:cxn ang="0">
                  <a:pos x="28" y="0"/>
                </a:cxn>
                <a:cxn ang="0">
                  <a:pos x="46" y="8"/>
                </a:cxn>
                <a:cxn ang="0">
                  <a:pos x="66" y="0"/>
                </a:cxn>
                <a:cxn ang="0">
                  <a:pos x="72" y="6"/>
                </a:cxn>
                <a:cxn ang="0">
                  <a:pos x="70" y="12"/>
                </a:cxn>
                <a:cxn ang="0">
                  <a:pos x="64" y="18"/>
                </a:cxn>
                <a:cxn ang="0">
                  <a:pos x="68" y="20"/>
                </a:cxn>
                <a:cxn ang="0">
                  <a:pos x="68" y="26"/>
                </a:cxn>
                <a:cxn ang="0">
                  <a:pos x="60" y="30"/>
                </a:cxn>
                <a:cxn ang="0">
                  <a:pos x="54" y="42"/>
                </a:cxn>
                <a:cxn ang="0">
                  <a:pos x="52" y="46"/>
                </a:cxn>
                <a:cxn ang="0">
                  <a:pos x="64" y="42"/>
                </a:cxn>
                <a:cxn ang="0">
                  <a:pos x="70" y="54"/>
                </a:cxn>
                <a:cxn ang="0">
                  <a:pos x="70" y="60"/>
                </a:cxn>
                <a:cxn ang="0">
                  <a:pos x="76" y="54"/>
                </a:cxn>
                <a:cxn ang="0">
                  <a:pos x="80" y="66"/>
                </a:cxn>
                <a:cxn ang="0">
                  <a:pos x="76" y="72"/>
                </a:cxn>
                <a:cxn ang="0">
                  <a:pos x="78" y="82"/>
                </a:cxn>
                <a:cxn ang="0">
                  <a:pos x="76" y="86"/>
                </a:cxn>
                <a:cxn ang="0">
                  <a:pos x="78" y="86"/>
                </a:cxn>
                <a:cxn ang="0">
                  <a:pos x="78" y="94"/>
                </a:cxn>
                <a:cxn ang="0">
                  <a:pos x="68" y="104"/>
                </a:cxn>
                <a:cxn ang="0">
                  <a:pos x="58" y="102"/>
                </a:cxn>
                <a:cxn ang="0">
                  <a:pos x="60" y="110"/>
                </a:cxn>
                <a:cxn ang="0">
                  <a:pos x="54" y="116"/>
                </a:cxn>
                <a:cxn ang="0">
                  <a:pos x="50" y="112"/>
                </a:cxn>
                <a:cxn ang="0">
                  <a:pos x="44" y="114"/>
                </a:cxn>
                <a:cxn ang="0">
                  <a:pos x="40" y="98"/>
                </a:cxn>
                <a:cxn ang="0">
                  <a:pos x="32" y="90"/>
                </a:cxn>
                <a:cxn ang="0">
                  <a:pos x="32" y="90"/>
                </a:cxn>
              </a:cxnLst>
              <a:rect l="0" t="0" r="r" b="b"/>
              <a:pathLst>
                <a:path w="80" h="116">
                  <a:moveTo>
                    <a:pt x="32" y="90"/>
                  </a:moveTo>
                  <a:lnTo>
                    <a:pt x="28" y="82"/>
                  </a:lnTo>
                  <a:lnTo>
                    <a:pt x="24" y="82"/>
                  </a:lnTo>
                  <a:lnTo>
                    <a:pt x="20" y="76"/>
                  </a:lnTo>
                  <a:lnTo>
                    <a:pt x="12" y="78"/>
                  </a:lnTo>
                  <a:lnTo>
                    <a:pt x="0" y="58"/>
                  </a:lnTo>
                  <a:lnTo>
                    <a:pt x="0" y="54"/>
                  </a:lnTo>
                  <a:lnTo>
                    <a:pt x="0" y="46"/>
                  </a:lnTo>
                  <a:lnTo>
                    <a:pt x="6" y="42"/>
                  </a:lnTo>
                  <a:lnTo>
                    <a:pt x="14" y="52"/>
                  </a:lnTo>
                  <a:lnTo>
                    <a:pt x="16" y="58"/>
                  </a:lnTo>
                  <a:lnTo>
                    <a:pt x="30" y="54"/>
                  </a:lnTo>
                  <a:lnTo>
                    <a:pt x="28" y="46"/>
                  </a:lnTo>
                  <a:lnTo>
                    <a:pt x="30" y="50"/>
                  </a:lnTo>
                  <a:lnTo>
                    <a:pt x="32" y="46"/>
                  </a:lnTo>
                  <a:lnTo>
                    <a:pt x="26" y="40"/>
                  </a:lnTo>
                  <a:lnTo>
                    <a:pt x="26" y="34"/>
                  </a:lnTo>
                  <a:lnTo>
                    <a:pt x="34" y="34"/>
                  </a:lnTo>
                  <a:lnTo>
                    <a:pt x="28" y="26"/>
                  </a:lnTo>
                  <a:lnTo>
                    <a:pt x="24" y="32"/>
                  </a:lnTo>
                  <a:lnTo>
                    <a:pt x="18" y="28"/>
                  </a:lnTo>
                  <a:lnTo>
                    <a:pt x="14" y="20"/>
                  </a:lnTo>
                  <a:lnTo>
                    <a:pt x="18" y="18"/>
                  </a:lnTo>
                  <a:lnTo>
                    <a:pt x="24" y="22"/>
                  </a:lnTo>
                  <a:lnTo>
                    <a:pt x="22" y="16"/>
                  </a:lnTo>
                  <a:lnTo>
                    <a:pt x="16" y="10"/>
                  </a:lnTo>
                  <a:lnTo>
                    <a:pt x="22" y="4"/>
                  </a:lnTo>
                  <a:lnTo>
                    <a:pt x="30" y="8"/>
                  </a:lnTo>
                  <a:lnTo>
                    <a:pt x="30" y="4"/>
                  </a:lnTo>
                  <a:lnTo>
                    <a:pt x="26" y="2"/>
                  </a:lnTo>
                  <a:lnTo>
                    <a:pt x="28" y="0"/>
                  </a:lnTo>
                  <a:lnTo>
                    <a:pt x="46" y="8"/>
                  </a:lnTo>
                  <a:lnTo>
                    <a:pt x="66" y="0"/>
                  </a:lnTo>
                  <a:lnTo>
                    <a:pt x="72" y="6"/>
                  </a:lnTo>
                  <a:lnTo>
                    <a:pt x="70" y="12"/>
                  </a:lnTo>
                  <a:lnTo>
                    <a:pt x="64" y="18"/>
                  </a:lnTo>
                  <a:lnTo>
                    <a:pt x="68" y="20"/>
                  </a:lnTo>
                  <a:lnTo>
                    <a:pt x="68" y="26"/>
                  </a:lnTo>
                  <a:lnTo>
                    <a:pt x="60" y="30"/>
                  </a:lnTo>
                  <a:lnTo>
                    <a:pt x="54" y="42"/>
                  </a:lnTo>
                  <a:lnTo>
                    <a:pt x="52" y="46"/>
                  </a:lnTo>
                  <a:lnTo>
                    <a:pt x="64" y="42"/>
                  </a:lnTo>
                  <a:lnTo>
                    <a:pt x="70" y="54"/>
                  </a:lnTo>
                  <a:lnTo>
                    <a:pt x="70" y="60"/>
                  </a:lnTo>
                  <a:lnTo>
                    <a:pt x="76" y="54"/>
                  </a:lnTo>
                  <a:lnTo>
                    <a:pt x="80" y="66"/>
                  </a:lnTo>
                  <a:lnTo>
                    <a:pt x="76" y="72"/>
                  </a:lnTo>
                  <a:lnTo>
                    <a:pt x="78" y="82"/>
                  </a:lnTo>
                  <a:lnTo>
                    <a:pt x="76" y="86"/>
                  </a:lnTo>
                  <a:lnTo>
                    <a:pt x="78" y="86"/>
                  </a:lnTo>
                  <a:lnTo>
                    <a:pt x="78" y="94"/>
                  </a:lnTo>
                  <a:lnTo>
                    <a:pt x="68" y="104"/>
                  </a:lnTo>
                  <a:lnTo>
                    <a:pt x="58" y="102"/>
                  </a:lnTo>
                  <a:lnTo>
                    <a:pt x="60" y="110"/>
                  </a:lnTo>
                  <a:lnTo>
                    <a:pt x="54" y="116"/>
                  </a:lnTo>
                  <a:lnTo>
                    <a:pt x="50" y="112"/>
                  </a:lnTo>
                  <a:lnTo>
                    <a:pt x="44" y="114"/>
                  </a:lnTo>
                  <a:lnTo>
                    <a:pt x="40" y="98"/>
                  </a:lnTo>
                  <a:lnTo>
                    <a:pt x="32" y="90"/>
                  </a:lnTo>
                  <a:lnTo>
                    <a:pt x="32" y="9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2" name="Freeform 575"/>
            <p:cNvSpPr>
              <a:spLocks/>
            </p:cNvSpPr>
            <p:nvPr/>
          </p:nvSpPr>
          <p:spPr bwMode="auto">
            <a:xfrm>
              <a:off x="2281238" y="2151063"/>
              <a:ext cx="15875" cy="19050"/>
            </a:xfrm>
            <a:custGeom>
              <a:avLst/>
              <a:gdLst/>
              <a:ahLst/>
              <a:cxnLst>
                <a:cxn ang="0">
                  <a:pos x="8" y="8"/>
                </a:cxn>
                <a:cxn ang="0">
                  <a:pos x="10" y="4"/>
                </a:cxn>
                <a:cxn ang="0">
                  <a:pos x="6" y="0"/>
                </a:cxn>
                <a:cxn ang="0">
                  <a:pos x="0" y="4"/>
                </a:cxn>
                <a:cxn ang="0">
                  <a:pos x="4" y="12"/>
                </a:cxn>
                <a:cxn ang="0">
                  <a:pos x="8" y="8"/>
                </a:cxn>
                <a:cxn ang="0">
                  <a:pos x="8" y="8"/>
                </a:cxn>
              </a:cxnLst>
              <a:rect l="0" t="0" r="r" b="b"/>
              <a:pathLst>
                <a:path w="10" h="12">
                  <a:moveTo>
                    <a:pt x="8" y="8"/>
                  </a:moveTo>
                  <a:lnTo>
                    <a:pt x="10" y="4"/>
                  </a:lnTo>
                  <a:lnTo>
                    <a:pt x="6" y="0"/>
                  </a:lnTo>
                  <a:lnTo>
                    <a:pt x="0" y="4"/>
                  </a:lnTo>
                  <a:lnTo>
                    <a:pt x="4" y="12"/>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3" name="Freeform 576"/>
            <p:cNvSpPr>
              <a:spLocks/>
            </p:cNvSpPr>
            <p:nvPr/>
          </p:nvSpPr>
          <p:spPr bwMode="auto">
            <a:xfrm>
              <a:off x="2236788" y="2081213"/>
              <a:ext cx="31750" cy="22225"/>
            </a:xfrm>
            <a:custGeom>
              <a:avLst/>
              <a:gdLst/>
              <a:ahLst/>
              <a:cxnLst>
                <a:cxn ang="0">
                  <a:pos x="10" y="14"/>
                </a:cxn>
                <a:cxn ang="0">
                  <a:pos x="18" y="8"/>
                </a:cxn>
                <a:cxn ang="0">
                  <a:pos x="20" y="0"/>
                </a:cxn>
                <a:cxn ang="0">
                  <a:pos x="0" y="10"/>
                </a:cxn>
                <a:cxn ang="0">
                  <a:pos x="10" y="14"/>
                </a:cxn>
                <a:cxn ang="0">
                  <a:pos x="10" y="14"/>
                </a:cxn>
              </a:cxnLst>
              <a:rect l="0" t="0" r="r" b="b"/>
              <a:pathLst>
                <a:path w="20" h="14">
                  <a:moveTo>
                    <a:pt x="10" y="14"/>
                  </a:moveTo>
                  <a:lnTo>
                    <a:pt x="18" y="8"/>
                  </a:lnTo>
                  <a:lnTo>
                    <a:pt x="20" y="0"/>
                  </a:lnTo>
                  <a:lnTo>
                    <a:pt x="0" y="10"/>
                  </a:lnTo>
                  <a:lnTo>
                    <a:pt x="10" y="14"/>
                  </a:lnTo>
                  <a:lnTo>
                    <a:pt x="1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4" name="Freeform 577"/>
            <p:cNvSpPr>
              <a:spLocks/>
            </p:cNvSpPr>
            <p:nvPr/>
          </p:nvSpPr>
          <p:spPr bwMode="auto">
            <a:xfrm>
              <a:off x="2233613" y="2370138"/>
              <a:ext cx="92075" cy="82550"/>
            </a:xfrm>
            <a:custGeom>
              <a:avLst/>
              <a:gdLst/>
              <a:ahLst/>
              <a:cxnLst>
                <a:cxn ang="0">
                  <a:pos x="34" y="14"/>
                </a:cxn>
                <a:cxn ang="0">
                  <a:pos x="30" y="8"/>
                </a:cxn>
                <a:cxn ang="0">
                  <a:pos x="30" y="4"/>
                </a:cxn>
                <a:cxn ang="0">
                  <a:pos x="22" y="0"/>
                </a:cxn>
                <a:cxn ang="0">
                  <a:pos x="16" y="10"/>
                </a:cxn>
                <a:cxn ang="0">
                  <a:pos x="18" y="14"/>
                </a:cxn>
                <a:cxn ang="0">
                  <a:pos x="14" y="14"/>
                </a:cxn>
                <a:cxn ang="0">
                  <a:pos x="14" y="22"/>
                </a:cxn>
                <a:cxn ang="0">
                  <a:pos x="12" y="26"/>
                </a:cxn>
                <a:cxn ang="0">
                  <a:pos x="0" y="30"/>
                </a:cxn>
                <a:cxn ang="0">
                  <a:pos x="0" y="38"/>
                </a:cxn>
                <a:cxn ang="0">
                  <a:pos x="6" y="40"/>
                </a:cxn>
                <a:cxn ang="0">
                  <a:pos x="8" y="38"/>
                </a:cxn>
                <a:cxn ang="0">
                  <a:pos x="28" y="50"/>
                </a:cxn>
                <a:cxn ang="0">
                  <a:pos x="44" y="52"/>
                </a:cxn>
                <a:cxn ang="0">
                  <a:pos x="46" y="48"/>
                </a:cxn>
                <a:cxn ang="0">
                  <a:pos x="56" y="44"/>
                </a:cxn>
                <a:cxn ang="0">
                  <a:pos x="58" y="40"/>
                </a:cxn>
                <a:cxn ang="0">
                  <a:pos x="54" y="42"/>
                </a:cxn>
                <a:cxn ang="0">
                  <a:pos x="46" y="26"/>
                </a:cxn>
                <a:cxn ang="0">
                  <a:pos x="34" y="14"/>
                </a:cxn>
                <a:cxn ang="0">
                  <a:pos x="34" y="14"/>
                </a:cxn>
              </a:cxnLst>
              <a:rect l="0" t="0" r="r" b="b"/>
              <a:pathLst>
                <a:path w="58" h="52">
                  <a:moveTo>
                    <a:pt x="34" y="14"/>
                  </a:moveTo>
                  <a:lnTo>
                    <a:pt x="30" y="8"/>
                  </a:lnTo>
                  <a:lnTo>
                    <a:pt x="30" y="4"/>
                  </a:lnTo>
                  <a:lnTo>
                    <a:pt x="22" y="0"/>
                  </a:lnTo>
                  <a:lnTo>
                    <a:pt x="16" y="10"/>
                  </a:lnTo>
                  <a:lnTo>
                    <a:pt x="18" y="14"/>
                  </a:lnTo>
                  <a:lnTo>
                    <a:pt x="14" y="14"/>
                  </a:lnTo>
                  <a:lnTo>
                    <a:pt x="14" y="22"/>
                  </a:lnTo>
                  <a:lnTo>
                    <a:pt x="12" y="26"/>
                  </a:lnTo>
                  <a:lnTo>
                    <a:pt x="0" y="30"/>
                  </a:lnTo>
                  <a:lnTo>
                    <a:pt x="0" y="38"/>
                  </a:lnTo>
                  <a:lnTo>
                    <a:pt x="6" y="40"/>
                  </a:lnTo>
                  <a:lnTo>
                    <a:pt x="8" y="38"/>
                  </a:lnTo>
                  <a:lnTo>
                    <a:pt x="28" y="50"/>
                  </a:lnTo>
                  <a:lnTo>
                    <a:pt x="44" y="52"/>
                  </a:lnTo>
                  <a:lnTo>
                    <a:pt x="46" y="48"/>
                  </a:lnTo>
                  <a:lnTo>
                    <a:pt x="56" y="44"/>
                  </a:lnTo>
                  <a:lnTo>
                    <a:pt x="58" y="40"/>
                  </a:lnTo>
                  <a:lnTo>
                    <a:pt x="54" y="42"/>
                  </a:lnTo>
                  <a:lnTo>
                    <a:pt x="46" y="26"/>
                  </a:lnTo>
                  <a:lnTo>
                    <a:pt x="34" y="14"/>
                  </a:lnTo>
                  <a:lnTo>
                    <a:pt x="3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5" name="Freeform 578"/>
            <p:cNvSpPr>
              <a:spLocks/>
            </p:cNvSpPr>
            <p:nvPr/>
          </p:nvSpPr>
          <p:spPr bwMode="auto">
            <a:xfrm>
              <a:off x="2284413" y="1947863"/>
              <a:ext cx="22225" cy="25400"/>
            </a:xfrm>
            <a:custGeom>
              <a:avLst/>
              <a:gdLst/>
              <a:ahLst/>
              <a:cxnLst>
                <a:cxn ang="0">
                  <a:pos x="10" y="4"/>
                </a:cxn>
                <a:cxn ang="0">
                  <a:pos x="4" y="16"/>
                </a:cxn>
                <a:cxn ang="0">
                  <a:pos x="2" y="14"/>
                </a:cxn>
                <a:cxn ang="0">
                  <a:pos x="0" y="8"/>
                </a:cxn>
                <a:cxn ang="0">
                  <a:pos x="10" y="0"/>
                </a:cxn>
                <a:cxn ang="0">
                  <a:pos x="14" y="2"/>
                </a:cxn>
                <a:cxn ang="0">
                  <a:pos x="14" y="6"/>
                </a:cxn>
                <a:cxn ang="0">
                  <a:pos x="12" y="10"/>
                </a:cxn>
                <a:cxn ang="0">
                  <a:pos x="10" y="4"/>
                </a:cxn>
                <a:cxn ang="0">
                  <a:pos x="10" y="4"/>
                </a:cxn>
              </a:cxnLst>
              <a:rect l="0" t="0" r="r" b="b"/>
              <a:pathLst>
                <a:path w="14" h="16">
                  <a:moveTo>
                    <a:pt x="10" y="4"/>
                  </a:moveTo>
                  <a:lnTo>
                    <a:pt x="4" y="16"/>
                  </a:lnTo>
                  <a:lnTo>
                    <a:pt x="2" y="14"/>
                  </a:lnTo>
                  <a:lnTo>
                    <a:pt x="0" y="8"/>
                  </a:lnTo>
                  <a:lnTo>
                    <a:pt x="10" y="0"/>
                  </a:lnTo>
                  <a:lnTo>
                    <a:pt x="14" y="2"/>
                  </a:lnTo>
                  <a:lnTo>
                    <a:pt x="14" y="6"/>
                  </a:lnTo>
                  <a:lnTo>
                    <a:pt x="12" y="1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6" name="Freeform 579"/>
            <p:cNvSpPr>
              <a:spLocks/>
            </p:cNvSpPr>
            <p:nvPr/>
          </p:nvSpPr>
          <p:spPr bwMode="auto">
            <a:xfrm>
              <a:off x="2163763" y="1858963"/>
              <a:ext cx="114300" cy="149225"/>
            </a:xfrm>
            <a:custGeom>
              <a:avLst/>
              <a:gdLst/>
              <a:ahLst/>
              <a:cxnLst>
                <a:cxn ang="0">
                  <a:pos x="68" y="40"/>
                </a:cxn>
                <a:cxn ang="0">
                  <a:pos x="68" y="46"/>
                </a:cxn>
                <a:cxn ang="0">
                  <a:pos x="64" y="50"/>
                </a:cxn>
                <a:cxn ang="0">
                  <a:pos x="70" y="52"/>
                </a:cxn>
                <a:cxn ang="0">
                  <a:pos x="72" y="70"/>
                </a:cxn>
                <a:cxn ang="0">
                  <a:pos x="68" y="60"/>
                </a:cxn>
                <a:cxn ang="0">
                  <a:pos x="64" y="60"/>
                </a:cxn>
                <a:cxn ang="0">
                  <a:pos x="66" y="64"/>
                </a:cxn>
                <a:cxn ang="0">
                  <a:pos x="62" y="66"/>
                </a:cxn>
                <a:cxn ang="0">
                  <a:pos x="64" y="68"/>
                </a:cxn>
                <a:cxn ang="0">
                  <a:pos x="60" y="74"/>
                </a:cxn>
                <a:cxn ang="0">
                  <a:pos x="66" y="86"/>
                </a:cxn>
                <a:cxn ang="0">
                  <a:pos x="60" y="82"/>
                </a:cxn>
                <a:cxn ang="0">
                  <a:pos x="62" y="90"/>
                </a:cxn>
                <a:cxn ang="0">
                  <a:pos x="44" y="92"/>
                </a:cxn>
                <a:cxn ang="0">
                  <a:pos x="44" y="86"/>
                </a:cxn>
                <a:cxn ang="0">
                  <a:pos x="40" y="94"/>
                </a:cxn>
                <a:cxn ang="0">
                  <a:pos x="34" y="94"/>
                </a:cxn>
                <a:cxn ang="0">
                  <a:pos x="30" y="90"/>
                </a:cxn>
                <a:cxn ang="0">
                  <a:pos x="30" y="80"/>
                </a:cxn>
                <a:cxn ang="0">
                  <a:pos x="28" y="74"/>
                </a:cxn>
                <a:cxn ang="0">
                  <a:pos x="28" y="68"/>
                </a:cxn>
                <a:cxn ang="0">
                  <a:pos x="34" y="66"/>
                </a:cxn>
                <a:cxn ang="0">
                  <a:pos x="42" y="60"/>
                </a:cxn>
                <a:cxn ang="0">
                  <a:pos x="40" y="56"/>
                </a:cxn>
                <a:cxn ang="0">
                  <a:pos x="4" y="64"/>
                </a:cxn>
                <a:cxn ang="0">
                  <a:pos x="0" y="60"/>
                </a:cxn>
                <a:cxn ang="0">
                  <a:pos x="2" y="54"/>
                </a:cxn>
                <a:cxn ang="0">
                  <a:pos x="10" y="56"/>
                </a:cxn>
                <a:cxn ang="0">
                  <a:pos x="6" y="50"/>
                </a:cxn>
                <a:cxn ang="0">
                  <a:pos x="10" y="46"/>
                </a:cxn>
                <a:cxn ang="0">
                  <a:pos x="18" y="52"/>
                </a:cxn>
                <a:cxn ang="0">
                  <a:pos x="20" y="50"/>
                </a:cxn>
                <a:cxn ang="0">
                  <a:pos x="16" y="44"/>
                </a:cxn>
                <a:cxn ang="0">
                  <a:pos x="18" y="38"/>
                </a:cxn>
                <a:cxn ang="0">
                  <a:pos x="12" y="40"/>
                </a:cxn>
                <a:cxn ang="0">
                  <a:pos x="10" y="34"/>
                </a:cxn>
                <a:cxn ang="0">
                  <a:pos x="12" y="28"/>
                </a:cxn>
                <a:cxn ang="0">
                  <a:pos x="8" y="28"/>
                </a:cxn>
                <a:cxn ang="0">
                  <a:pos x="8" y="22"/>
                </a:cxn>
                <a:cxn ang="0">
                  <a:pos x="12" y="14"/>
                </a:cxn>
                <a:cxn ang="0">
                  <a:pos x="18" y="14"/>
                </a:cxn>
                <a:cxn ang="0">
                  <a:pos x="28" y="34"/>
                </a:cxn>
                <a:cxn ang="0">
                  <a:pos x="30" y="32"/>
                </a:cxn>
                <a:cxn ang="0">
                  <a:pos x="30" y="34"/>
                </a:cxn>
                <a:cxn ang="0">
                  <a:pos x="42" y="40"/>
                </a:cxn>
                <a:cxn ang="0">
                  <a:pos x="34" y="30"/>
                </a:cxn>
                <a:cxn ang="0">
                  <a:pos x="38" y="26"/>
                </a:cxn>
                <a:cxn ang="0">
                  <a:pos x="36" y="22"/>
                </a:cxn>
                <a:cxn ang="0">
                  <a:pos x="24" y="12"/>
                </a:cxn>
                <a:cxn ang="0">
                  <a:pos x="32" y="2"/>
                </a:cxn>
                <a:cxn ang="0">
                  <a:pos x="40" y="2"/>
                </a:cxn>
                <a:cxn ang="0">
                  <a:pos x="50" y="10"/>
                </a:cxn>
                <a:cxn ang="0">
                  <a:pos x="50" y="14"/>
                </a:cxn>
                <a:cxn ang="0">
                  <a:pos x="54" y="10"/>
                </a:cxn>
                <a:cxn ang="0">
                  <a:pos x="52" y="4"/>
                </a:cxn>
                <a:cxn ang="0">
                  <a:pos x="54" y="0"/>
                </a:cxn>
                <a:cxn ang="0">
                  <a:pos x="58" y="0"/>
                </a:cxn>
                <a:cxn ang="0">
                  <a:pos x="68" y="12"/>
                </a:cxn>
                <a:cxn ang="0">
                  <a:pos x="66" y="22"/>
                </a:cxn>
                <a:cxn ang="0">
                  <a:pos x="70" y="30"/>
                </a:cxn>
                <a:cxn ang="0">
                  <a:pos x="68" y="40"/>
                </a:cxn>
                <a:cxn ang="0">
                  <a:pos x="68" y="40"/>
                </a:cxn>
              </a:cxnLst>
              <a:rect l="0" t="0" r="r" b="b"/>
              <a:pathLst>
                <a:path w="72" h="94">
                  <a:moveTo>
                    <a:pt x="68" y="40"/>
                  </a:moveTo>
                  <a:lnTo>
                    <a:pt x="68" y="46"/>
                  </a:lnTo>
                  <a:lnTo>
                    <a:pt x="64" y="50"/>
                  </a:lnTo>
                  <a:lnTo>
                    <a:pt x="70" y="52"/>
                  </a:lnTo>
                  <a:lnTo>
                    <a:pt x="72" y="70"/>
                  </a:lnTo>
                  <a:lnTo>
                    <a:pt x="68" y="60"/>
                  </a:lnTo>
                  <a:lnTo>
                    <a:pt x="64" y="60"/>
                  </a:lnTo>
                  <a:lnTo>
                    <a:pt x="66" y="64"/>
                  </a:lnTo>
                  <a:lnTo>
                    <a:pt x="62" y="66"/>
                  </a:lnTo>
                  <a:lnTo>
                    <a:pt x="64" y="68"/>
                  </a:lnTo>
                  <a:lnTo>
                    <a:pt x="60" y="74"/>
                  </a:lnTo>
                  <a:lnTo>
                    <a:pt x="66" y="86"/>
                  </a:lnTo>
                  <a:lnTo>
                    <a:pt x="60" y="82"/>
                  </a:lnTo>
                  <a:lnTo>
                    <a:pt x="62" y="90"/>
                  </a:lnTo>
                  <a:lnTo>
                    <a:pt x="44" y="92"/>
                  </a:lnTo>
                  <a:lnTo>
                    <a:pt x="44" y="86"/>
                  </a:lnTo>
                  <a:lnTo>
                    <a:pt x="40" y="94"/>
                  </a:lnTo>
                  <a:lnTo>
                    <a:pt x="34" y="94"/>
                  </a:lnTo>
                  <a:lnTo>
                    <a:pt x="30" y="90"/>
                  </a:lnTo>
                  <a:lnTo>
                    <a:pt x="30" y="80"/>
                  </a:lnTo>
                  <a:lnTo>
                    <a:pt x="28" y="74"/>
                  </a:lnTo>
                  <a:lnTo>
                    <a:pt x="28" y="68"/>
                  </a:lnTo>
                  <a:lnTo>
                    <a:pt x="34" y="66"/>
                  </a:lnTo>
                  <a:lnTo>
                    <a:pt x="42" y="60"/>
                  </a:lnTo>
                  <a:lnTo>
                    <a:pt x="40" y="56"/>
                  </a:lnTo>
                  <a:lnTo>
                    <a:pt x="4" y="64"/>
                  </a:lnTo>
                  <a:lnTo>
                    <a:pt x="0" y="60"/>
                  </a:lnTo>
                  <a:lnTo>
                    <a:pt x="2" y="54"/>
                  </a:lnTo>
                  <a:lnTo>
                    <a:pt x="10" y="56"/>
                  </a:lnTo>
                  <a:lnTo>
                    <a:pt x="6" y="50"/>
                  </a:lnTo>
                  <a:lnTo>
                    <a:pt x="10" y="46"/>
                  </a:lnTo>
                  <a:lnTo>
                    <a:pt x="18" y="52"/>
                  </a:lnTo>
                  <a:lnTo>
                    <a:pt x="20" y="50"/>
                  </a:lnTo>
                  <a:lnTo>
                    <a:pt x="16" y="44"/>
                  </a:lnTo>
                  <a:lnTo>
                    <a:pt x="18" y="38"/>
                  </a:lnTo>
                  <a:lnTo>
                    <a:pt x="12" y="40"/>
                  </a:lnTo>
                  <a:lnTo>
                    <a:pt x="10" y="34"/>
                  </a:lnTo>
                  <a:lnTo>
                    <a:pt x="12" y="28"/>
                  </a:lnTo>
                  <a:lnTo>
                    <a:pt x="8" y="28"/>
                  </a:lnTo>
                  <a:lnTo>
                    <a:pt x="8" y="22"/>
                  </a:lnTo>
                  <a:lnTo>
                    <a:pt x="12" y="14"/>
                  </a:lnTo>
                  <a:lnTo>
                    <a:pt x="18" y="14"/>
                  </a:lnTo>
                  <a:lnTo>
                    <a:pt x="28" y="34"/>
                  </a:lnTo>
                  <a:lnTo>
                    <a:pt x="30" y="32"/>
                  </a:lnTo>
                  <a:lnTo>
                    <a:pt x="30" y="34"/>
                  </a:lnTo>
                  <a:lnTo>
                    <a:pt x="42" y="40"/>
                  </a:lnTo>
                  <a:lnTo>
                    <a:pt x="34" y="30"/>
                  </a:lnTo>
                  <a:lnTo>
                    <a:pt x="38" y="26"/>
                  </a:lnTo>
                  <a:lnTo>
                    <a:pt x="36" y="22"/>
                  </a:lnTo>
                  <a:lnTo>
                    <a:pt x="24" y="12"/>
                  </a:lnTo>
                  <a:lnTo>
                    <a:pt x="32" y="2"/>
                  </a:lnTo>
                  <a:lnTo>
                    <a:pt x="40" y="2"/>
                  </a:lnTo>
                  <a:lnTo>
                    <a:pt x="50" y="10"/>
                  </a:lnTo>
                  <a:lnTo>
                    <a:pt x="50" y="14"/>
                  </a:lnTo>
                  <a:lnTo>
                    <a:pt x="54" y="10"/>
                  </a:lnTo>
                  <a:lnTo>
                    <a:pt x="52" y="4"/>
                  </a:lnTo>
                  <a:lnTo>
                    <a:pt x="54" y="0"/>
                  </a:lnTo>
                  <a:lnTo>
                    <a:pt x="58" y="0"/>
                  </a:lnTo>
                  <a:lnTo>
                    <a:pt x="68" y="12"/>
                  </a:lnTo>
                  <a:lnTo>
                    <a:pt x="66" y="22"/>
                  </a:lnTo>
                  <a:lnTo>
                    <a:pt x="70" y="30"/>
                  </a:lnTo>
                  <a:lnTo>
                    <a:pt x="68" y="40"/>
                  </a:lnTo>
                  <a:lnTo>
                    <a:pt x="68"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7" name="Freeform 580"/>
            <p:cNvSpPr>
              <a:spLocks/>
            </p:cNvSpPr>
            <p:nvPr/>
          </p:nvSpPr>
          <p:spPr bwMode="auto">
            <a:xfrm>
              <a:off x="2259013" y="1633538"/>
              <a:ext cx="76200" cy="123825"/>
            </a:xfrm>
            <a:custGeom>
              <a:avLst/>
              <a:gdLst/>
              <a:ahLst/>
              <a:cxnLst>
                <a:cxn ang="0">
                  <a:pos x="44" y="66"/>
                </a:cxn>
                <a:cxn ang="0">
                  <a:pos x="26" y="68"/>
                </a:cxn>
                <a:cxn ang="0">
                  <a:pos x="20" y="78"/>
                </a:cxn>
                <a:cxn ang="0">
                  <a:pos x="16" y="76"/>
                </a:cxn>
                <a:cxn ang="0">
                  <a:pos x="18" y="70"/>
                </a:cxn>
                <a:cxn ang="0">
                  <a:pos x="8" y="58"/>
                </a:cxn>
                <a:cxn ang="0">
                  <a:pos x="18" y="56"/>
                </a:cxn>
                <a:cxn ang="0">
                  <a:pos x="22" y="54"/>
                </a:cxn>
                <a:cxn ang="0">
                  <a:pos x="20" y="50"/>
                </a:cxn>
                <a:cxn ang="0">
                  <a:pos x="6" y="46"/>
                </a:cxn>
                <a:cxn ang="0">
                  <a:pos x="8" y="44"/>
                </a:cxn>
                <a:cxn ang="0">
                  <a:pos x="4" y="40"/>
                </a:cxn>
                <a:cxn ang="0">
                  <a:pos x="4" y="32"/>
                </a:cxn>
                <a:cxn ang="0">
                  <a:pos x="0" y="24"/>
                </a:cxn>
                <a:cxn ang="0">
                  <a:pos x="4" y="20"/>
                </a:cxn>
                <a:cxn ang="0">
                  <a:pos x="0" y="14"/>
                </a:cxn>
                <a:cxn ang="0">
                  <a:pos x="0" y="4"/>
                </a:cxn>
                <a:cxn ang="0">
                  <a:pos x="6" y="0"/>
                </a:cxn>
                <a:cxn ang="0">
                  <a:pos x="30" y="16"/>
                </a:cxn>
                <a:cxn ang="0">
                  <a:pos x="32" y="18"/>
                </a:cxn>
                <a:cxn ang="0">
                  <a:pos x="30" y="26"/>
                </a:cxn>
                <a:cxn ang="0">
                  <a:pos x="38" y="26"/>
                </a:cxn>
                <a:cxn ang="0">
                  <a:pos x="48" y="38"/>
                </a:cxn>
                <a:cxn ang="0">
                  <a:pos x="44" y="44"/>
                </a:cxn>
                <a:cxn ang="0">
                  <a:pos x="44" y="54"/>
                </a:cxn>
                <a:cxn ang="0">
                  <a:pos x="48" y="62"/>
                </a:cxn>
                <a:cxn ang="0">
                  <a:pos x="44" y="66"/>
                </a:cxn>
                <a:cxn ang="0">
                  <a:pos x="44" y="66"/>
                </a:cxn>
              </a:cxnLst>
              <a:rect l="0" t="0" r="r" b="b"/>
              <a:pathLst>
                <a:path w="48" h="78">
                  <a:moveTo>
                    <a:pt x="44" y="66"/>
                  </a:moveTo>
                  <a:lnTo>
                    <a:pt x="26" y="68"/>
                  </a:lnTo>
                  <a:lnTo>
                    <a:pt x="20" y="78"/>
                  </a:lnTo>
                  <a:lnTo>
                    <a:pt x="16" y="76"/>
                  </a:lnTo>
                  <a:lnTo>
                    <a:pt x="18" y="70"/>
                  </a:lnTo>
                  <a:lnTo>
                    <a:pt x="8" y="58"/>
                  </a:lnTo>
                  <a:lnTo>
                    <a:pt x="18" y="56"/>
                  </a:lnTo>
                  <a:lnTo>
                    <a:pt x="22" y="54"/>
                  </a:lnTo>
                  <a:lnTo>
                    <a:pt x="20" y="50"/>
                  </a:lnTo>
                  <a:lnTo>
                    <a:pt x="6" y="46"/>
                  </a:lnTo>
                  <a:lnTo>
                    <a:pt x="8" y="44"/>
                  </a:lnTo>
                  <a:lnTo>
                    <a:pt x="4" y="40"/>
                  </a:lnTo>
                  <a:lnTo>
                    <a:pt x="4" y="32"/>
                  </a:lnTo>
                  <a:lnTo>
                    <a:pt x="0" y="24"/>
                  </a:lnTo>
                  <a:lnTo>
                    <a:pt x="4" y="20"/>
                  </a:lnTo>
                  <a:lnTo>
                    <a:pt x="0" y="14"/>
                  </a:lnTo>
                  <a:lnTo>
                    <a:pt x="0" y="4"/>
                  </a:lnTo>
                  <a:lnTo>
                    <a:pt x="6" y="0"/>
                  </a:lnTo>
                  <a:lnTo>
                    <a:pt x="30" y="16"/>
                  </a:lnTo>
                  <a:lnTo>
                    <a:pt x="32" y="18"/>
                  </a:lnTo>
                  <a:lnTo>
                    <a:pt x="30" y="26"/>
                  </a:lnTo>
                  <a:lnTo>
                    <a:pt x="38" y="26"/>
                  </a:lnTo>
                  <a:lnTo>
                    <a:pt x="48" y="38"/>
                  </a:lnTo>
                  <a:lnTo>
                    <a:pt x="44" y="44"/>
                  </a:lnTo>
                  <a:lnTo>
                    <a:pt x="44" y="54"/>
                  </a:lnTo>
                  <a:lnTo>
                    <a:pt x="48" y="62"/>
                  </a:lnTo>
                  <a:lnTo>
                    <a:pt x="44" y="66"/>
                  </a:lnTo>
                  <a:lnTo>
                    <a:pt x="44" y="6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8" name="Freeform 581"/>
            <p:cNvSpPr>
              <a:spLocks/>
            </p:cNvSpPr>
            <p:nvPr/>
          </p:nvSpPr>
          <p:spPr bwMode="auto">
            <a:xfrm>
              <a:off x="2100263" y="1589088"/>
              <a:ext cx="142875" cy="165100"/>
            </a:xfrm>
            <a:custGeom>
              <a:avLst/>
              <a:gdLst/>
              <a:ahLst/>
              <a:cxnLst>
                <a:cxn ang="0">
                  <a:pos x="78" y="42"/>
                </a:cxn>
                <a:cxn ang="0">
                  <a:pos x="82" y="48"/>
                </a:cxn>
                <a:cxn ang="0">
                  <a:pos x="78" y="58"/>
                </a:cxn>
                <a:cxn ang="0">
                  <a:pos x="78" y="66"/>
                </a:cxn>
                <a:cxn ang="0">
                  <a:pos x="90" y="86"/>
                </a:cxn>
                <a:cxn ang="0">
                  <a:pos x="88" y="98"/>
                </a:cxn>
                <a:cxn ang="0">
                  <a:pos x="78" y="104"/>
                </a:cxn>
                <a:cxn ang="0">
                  <a:pos x="68" y="96"/>
                </a:cxn>
                <a:cxn ang="0">
                  <a:pos x="62" y="76"/>
                </a:cxn>
                <a:cxn ang="0">
                  <a:pos x="42" y="72"/>
                </a:cxn>
                <a:cxn ang="0">
                  <a:pos x="40" y="66"/>
                </a:cxn>
                <a:cxn ang="0">
                  <a:pos x="26" y="74"/>
                </a:cxn>
                <a:cxn ang="0">
                  <a:pos x="14" y="70"/>
                </a:cxn>
                <a:cxn ang="0">
                  <a:pos x="12" y="64"/>
                </a:cxn>
                <a:cxn ang="0">
                  <a:pos x="10" y="56"/>
                </a:cxn>
                <a:cxn ang="0">
                  <a:pos x="30" y="58"/>
                </a:cxn>
                <a:cxn ang="0">
                  <a:pos x="32" y="52"/>
                </a:cxn>
                <a:cxn ang="0">
                  <a:pos x="24" y="50"/>
                </a:cxn>
                <a:cxn ang="0">
                  <a:pos x="30" y="40"/>
                </a:cxn>
                <a:cxn ang="0">
                  <a:pos x="22" y="40"/>
                </a:cxn>
                <a:cxn ang="0">
                  <a:pos x="24" y="30"/>
                </a:cxn>
                <a:cxn ang="0">
                  <a:pos x="20" y="26"/>
                </a:cxn>
                <a:cxn ang="0">
                  <a:pos x="10" y="38"/>
                </a:cxn>
                <a:cxn ang="0">
                  <a:pos x="10" y="36"/>
                </a:cxn>
                <a:cxn ang="0">
                  <a:pos x="14" y="22"/>
                </a:cxn>
                <a:cxn ang="0">
                  <a:pos x="2" y="24"/>
                </a:cxn>
                <a:cxn ang="0">
                  <a:pos x="0" y="12"/>
                </a:cxn>
                <a:cxn ang="0">
                  <a:pos x="4" y="2"/>
                </a:cxn>
                <a:cxn ang="0">
                  <a:pos x="24" y="0"/>
                </a:cxn>
                <a:cxn ang="0">
                  <a:pos x="32" y="4"/>
                </a:cxn>
                <a:cxn ang="0">
                  <a:pos x="32" y="22"/>
                </a:cxn>
                <a:cxn ang="0">
                  <a:pos x="36" y="26"/>
                </a:cxn>
                <a:cxn ang="0">
                  <a:pos x="38" y="14"/>
                </a:cxn>
                <a:cxn ang="0">
                  <a:pos x="44" y="10"/>
                </a:cxn>
                <a:cxn ang="0">
                  <a:pos x="58" y="20"/>
                </a:cxn>
                <a:cxn ang="0">
                  <a:pos x="56" y="30"/>
                </a:cxn>
                <a:cxn ang="0">
                  <a:pos x="58" y="34"/>
                </a:cxn>
                <a:cxn ang="0">
                  <a:pos x="66" y="28"/>
                </a:cxn>
                <a:cxn ang="0">
                  <a:pos x="78" y="42"/>
                </a:cxn>
                <a:cxn ang="0">
                  <a:pos x="78" y="42"/>
                </a:cxn>
              </a:cxnLst>
              <a:rect l="0" t="0" r="r" b="b"/>
              <a:pathLst>
                <a:path w="90" h="104">
                  <a:moveTo>
                    <a:pt x="78" y="42"/>
                  </a:moveTo>
                  <a:lnTo>
                    <a:pt x="82" y="48"/>
                  </a:lnTo>
                  <a:lnTo>
                    <a:pt x="78" y="58"/>
                  </a:lnTo>
                  <a:lnTo>
                    <a:pt x="78" y="66"/>
                  </a:lnTo>
                  <a:lnTo>
                    <a:pt x="90" y="86"/>
                  </a:lnTo>
                  <a:lnTo>
                    <a:pt x="88" y="98"/>
                  </a:lnTo>
                  <a:lnTo>
                    <a:pt x="78" y="104"/>
                  </a:lnTo>
                  <a:lnTo>
                    <a:pt x="68" y="96"/>
                  </a:lnTo>
                  <a:lnTo>
                    <a:pt x="62" y="76"/>
                  </a:lnTo>
                  <a:lnTo>
                    <a:pt x="42" y="72"/>
                  </a:lnTo>
                  <a:lnTo>
                    <a:pt x="40" y="66"/>
                  </a:lnTo>
                  <a:lnTo>
                    <a:pt x="26" y="74"/>
                  </a:lnTo>
                  <a:lnTo>
                    <a:pt x="14" y="70"/>
                  </a:lnTo>
                  <a:lnTo>
                    <a:pt x="12" y="64"/>
                  </a:lnTo>
                  <a:lnTo>
                    <a:pt x="10" y="56"/>
                  </a:lnTo>
                  <a:lnTo>
                    <a:pt x="30" y="58"/>
                  </a:lnTo>
                  <a:lnTo>
                    <a:pt x="32" y="52"/>
                  </a:lnTo>
                  <a:lnTo>
                    <a:pt x="24" y="50"/>
                  </a:lnTo>
                  <a:lnTo>
                    <a:pt x="30" y="40"/>
                  </a:lnTo>
                  <a:lnTo>
                    <a:pt x="22" y="40"/>
                  </a:lnTo>
                  <a:lnTo>
                    <a:pt x="24" y="30"/>
                  </a:lnTo>
                  <a:lnTo>
                    <a:pt x="20" y="26"/>
                  </a:lnTo>
                  <a:lnTo>
                    <a:pt x="10" y="38"/>
                  </a:lnTo>
                  <a:lnTo>
                    <a:pt x="10" y="36"/>
                  </a:lnTo>
                  <a:lnTo>
                    <a:pt x="14" y="22"/>
                  </a:lnTo>
                  <a:lnTo>
                    <a:pt x="2" y="24"/>
                  </a:lnTo>
                  <a:lnTo>
                    <a:pt x="0" y="12"/>
                  </a:lnTo>
                  <a:lnTo>
                    <a:pt x="4" y="2"/>
                  </a:lnTo>
                  <a:lnTo>
                    <a:pt x="24" y="0"/>
                  </a:lnTo>
                  <a:lnTo>
                    <a:pt x="32" y="4"/>
                  </a:lnTo>
                  <a:lnTo>
                    <a:pt x="32" y="22"/>
                  </a:lnTo>
                  <a:lnTo>
                    <a:pt x="36" y="26"/>
                  </a:lnTo>
                  <a:lnTo>
                    <a:pt x="38" y="14"/>
                  </a:lnTo>
                  <a:lnTo>
                    <a:pt x="44" y="10"/>
                  </a:lnTo>
                  <a:lnTo>
                    <a:pt x="58" y="20"/>
                  </a:lnTo>
                  <a:lnTo>
                    <a:pt x="56" y="30"/>
                  </a:lnTo>
                  <a:lnTo>
                    <a:pt x="58" y="34"/>
                  </a:lnTo>
                  <a:lnTo>
                    <a:pt x="66" y="28"/>
                  </a:lnTo>
                  <a:lnTo>
                    <a:pt x="78" y="42"/>
                  </a:lnTo>
                  <a:lnTo>
                    <a:pt x="78" y="4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9" name="Freeform 582"/>
            <p:cNvSpPr>
              <a:spLocks/>
            </p:cNvSpPr>
            <p:nvPr/>
          </p:nvSpPr>
          <p:spPr bwMode="auto">
            <a:xfrm>
              <a:off x="2166938" y="1738313"/>
              <a:ext cx="38100" cy="19050"/>
            </a:xfrm>
            <a:custGeom>
              <a:avLst/>
              <a:gdLst/>
              <a:ahLst/>
              <a:cxnLst>
                <a:cxn ang="0">
                  <a:pos x="10" y="0"/>
                </a:cxn>
                <a:cxn ang="0">
                  <a:pos x="24" y="10"/>
                </a:cxn>
                <a:cxn ang="0">
                  <a:pos x="8" y="12"/>
                </a:cxn>
                <a:cxn ang="0">
                  <a:pos x="0" y="2"/>
                </a:cxn>
                <a:cxn ang="0">
                  <a:pos x="10" y="0"/>
                </a:cxn>
                <a:cxn ang="0">
                  <a:pos x="10" y="0"/>
                </a:cxn>
              </a:cxnLst>
              <a:rect l="0" t="0" r="r" b="b"/>
              <a:pathLst>
                <a:path w="24" h="12">
                  <a:moveTo>
                    <a:pt x="10" y="0"/>
                  </a:moveTo>
                  <a:lnTo>
                    <a:pt x="24" y="10"/>
                  </a:lnTo>
                  <a:lnTo>
                    <a:pt x="8" y="12"/>
                  </a:lnTo>
                  <a:lnTo>
                    <a:pt x="0" y="2"/>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0" name="Freeform 583"/>
            <p:cNvSpPr>
              <a:spLocks/>
            </p:cNvSpPr>
            <p:nvPr/>
          </p:nvSpPr>
          <p:spPr bwMode="auto">
            <a:xfrm>
              <a:off x="2097088" y="1760538"/>
              <a:ext cx="34925" cy="60325"/>
            </a:xfrm>
            <a:custGeom>
              <a:avLst/>
              <a:gdLst/>
              <a:ahLst/>
              <a:cxnLst>
                <a:cxn ang="0">
                  <a:pos x="12" y="10"/>
                </a:cxn>
                <a:cxn ang="0">
                  <a:pos x="14" y="18"/>
                </a:cxn>
                <a:cxn ang="0">
                  <a:pos x="22" y="26"/>
                </a:cxn>
                <a:cxn ang="0">
                  <a:pos x="18" y="28"/>
                </a:cxn>
                <a:cxn ang="0">
                  <a:pos x="22" y="32"/>
                </a:cxn>
                <a:cxn ang="0">
                  <a:pos x="18" y="38"/>
                </a:cxn>
                <a:cxn ang="0">
                  <a:pos x="12" y="34"/>
                </a:cxn>
                <a:cxn ang="0">
                  <a:pos x="0" y="0"/>
                </a:cxn>
                <a:cxn ang="0">
                  <a:pos x="6" y="0"/>
                </a:cxn>
                <a:cxn ang="0">
                  <a:pos x="12" y="10"/>
                </a:cxn>
                <a:cxn ang="0">
                  <a:pos x="12" y="10"/>
                </a:cxn>
              </a:cxnLst>
              <a:rect l="0" t="0" r="r" b="b"/>
              <a:pathLst>
                <a:path w="22" h="38">
                  <a:moveTo>
                    <a:pt x="12" y="10"/>
                  </a:moveTo>
                  <a:lnTo>
                    <a:pt x="14" y="18"/>
                  </a:lnTo>
                  <a:lnTo>
                    <a:pt x="22" y="26"/>
                  </a:lnTo>
                  <a:lnTo>
                    <a:pt x="18" y="28"/>
                  </a:lnTo>
                  <a:lnTo>
                    <a:pt x="22" y="32"/>
                  </a:lnTo>
                  <a:lnTo>
                    <a:pt x="18" y="38"/>
                  </a:lnTo>
                  <a:lnTo>
                    <a:pt x="12" y="34"/>
                  </a:lnTo>
                  <a:lnTo>
                    <a:pt x="0" y="0"/>
                  </a:lnTo>
                  <a:lnTo>
                    <a:pt x="6" y="0"/>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1" name="Freeform 584"/>
            <p:cNvSpPr>
              <a:spLocks/>
            </p:cNvSpPr>
            <p:nvPr/>
          </p:nvSpPr>
          <p:spPr bwMode="auto">
            <a:xfrm>
              <a:off x="2122488" y="1862138"/>
              <a:ext cx="34925" cy="31750"/>
            </a:xfrm>
            <a:custGeom>
              <a:avLst/>
              <a:gdLst/>
              <a:ahLst/>
              <a:cxnLst>
                <a:cxn ang="0">
                  <a:pos x="10" y="4"/>
                </a:cxn>
                <a:cxn ang="0">
                  <a:pos x="22" y="14"/>
                </a:cxn>
                <a:cxn ang="0">
                  <a:pos x="6" y="20"/>
                </a:cxn>
                <a:cxn ang="0">
                  <a:pos x="8" y="18"/>
                </a:cxn>
                <a:cxn ang="0">
                  <a:pos x="4" y="14"/>
                </a:cxn>
                <a:cxn ang="0">
                  <a:pos x="4" y="8"/>
                </a:cxn>
                <a:cxn ang="0">
                  <a:pos x="0" y="4"/>
                </a:cxn>
                <a:cxn ang="0">
                  <a:pos x="8" y="0"/>
                </a:cxn>
                <a:cxn ang="0">
                  <a:pos x="10" y="4"/>
                </a:cxn>
                <a:cxn ang="0">
                  <a:pos x="10" y="4"/>
                </a:cxn>
              </a:cxnLst>
              <a:rect l="0" t="0" r="r" b="b"/>
              <a:pathLst>
                <a:path w="22" h="20">
                  <a:moveTo>
                    <a:pt x="10" y="4"/>
                  </a:moveTo>
                  <a:lnTo>
                    <a:pt x="22" y="14"/>
                  </a:lnTo>
                  <a:lnTo>
                    <a:pt x="6" y="20"/>
                  </a:lnTo>
                  <a:lnTo>
                    <a:pt x="8" y="18"/>
                  </a:lnTo>
                  <a:lnTo>
                    <a:pt x="4" y="14"/>
                  </a:lnTo>
                  <a:lnTo>
                    <a:pt x="4" y="8"/>
                  </a:lnTo>
                  <a:lnTo>
                    <a:pt x="0" y="4"/>
                  </a:lnTo>
                  <a:lnTo>
                    <a:pt x="8"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2" name="Freeform 585"/>
            <p:cNvSpPr>
              <a:spLocks/>
            </p:cNvSpPr>
            <p:nvPr/>
          </p:nvSpPr>
          <p:spPr bwMode="auto">
            <a:xfrm>
              <a:off x="2128838" y="1893888"/>
              <a:ext cx="41275" cy="22225"/>
            </a:xfrm>
            <a:custGeom>
              <a:avLst/>
              <a:gdLst/>
              <a:ahLst/>
              <a:cxnLst>
                <a:cxn ang="0">
                  <a:pos x="20" y="0"/>
                </a:cxn>
                <a:cxn ang="0">
                  <a:pos x="26" y="4"/>
                </a:cxn>
                <a:cxn ang="0">
                  <a:pos x="24" y="10"/>
                </a:cxn>
                <a:cxn ang="0">
                  <a:pos x="18" y="14"/>
                </a:cxn>
                <a:cxn ang="0">
                  <a:pos x="4" y="14"/>
                </a:cxn>
                <a:cxn ang="0">
                  <a:pos x="0" y="8"/>
                </a:cxn>
                <a:cxn ang="0">
                  <a:pos x="20" y="0"/>
                </a:cxn>
                <a:cxn ang="0">
                  <a:pos x="20" y="0"/>
                </a:cxn>
              </a:cxnLst>
              <a:rect l="0" t="0" r="r" b="b"/>
              <a:pathLst>
                <a:path w="26" h="14">
                  <a:moveTo>
                    <a:pt x="20" y="0"/>
                  </a:moveTo>
                  <a:lnTo>
                    <a:pt x="26" y="4"/>
                  </a:lnTo>
                  <a:lnTo>
                    <a:pt x="24" y="10"/>
                  </a:lnTo>
                  <a:lnTo>
                    <a:pt x="18" y="14"/>
                  </a:lnTo>
                  <a:lnTo>
                    <a:pt x="4" y="14"/>
                  </a:lnTo>
                  <a:lnTo>
                    <a:pt x="0" y="8"/>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3" name="Freeform 586"/>
            <p:cNvSpPr>
              <a:spLocks/>
            </p:cNvSpPr>
            <p:nvPr/>
          </p:nvSpPr>
          <p:spPr bwMode="auto">
            <a:xfrm>
              <a:off x="2141538" y="1916113"/>
              <a:ext cx="31750" cy="12700"/>
            </a:xfrm>
            <a:custGeom>
              <a:avLst/>
              <a:gdLst/>
              <a:ahLst/>
              <a:cxnLst>
                <a:cxn ang="0">
                  <a:pos x="10" y="0"/>
                </a:cxn>
                <a:cxn ang="0">
                  <a:pos x="20" y="0"/>
                </a:cxn>
                <a:cxn ang="0">
                  <a:pos x="18" y="4"/>
                </a:cxn>
                <a:cxn ang="0">
                  <a:pos x="0" y="8"/>
                </a:cxn>
                <a:cxn ang="0">
                  <a:pos x="10" y="0"/>
                </a:cxn>
                <a:cxn ang="0">
                  <a:pos x="10" y="0"/>
                </a:cxn>
              </a:cxnLst>
              <a:rect l="0" t="0" r="r" b="b"/>
              <a:pathLst>
                <a:path w="20" h="8">
                  <a:moveTo>
                    <a:pt x="10" y="0"/>
                  </a:moveTo>
                  <a:lnTo>
                    <a:pt x="20" y="0"/>
                  </a:lnTo>
                  <a:lnTo>
                    <a:pt x="18" y="4"/>
                  </a:lnTo>
                  <a:lnTo>
                    <a:pt x="0" y="8"/>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4" name="Freeform 587"/>
            <p:cNvSpPr>
              <a:spLocks/>
            </p:cNvSpPr>
            <p:nvPr/>
          </p:nvSpPr>
          <p:spPr bwMode="auto">
            <a:xfrm>
              <a:off x="2151063" y="1925638"/>
              <a:ext cx="28575" cy="19050"/>
            </a:xfrm>
            <a:custGeom>
              <a:avLst/>
              <a:gdLst/>
              <a:ahLst/>
              <a:cxnLst>
                <a:cxn ang="0">
                  <a:pos x="4" y="2"/>
                </a:cxn>
                <a:cxn ang="0">
                  <a:pos x="18" y="0"/>
                </a:cxn>
                <a:cxn ang="0">
                  <a:pos x="10" y="10"/>
                </a:cxn>
                <a:cxn ang="0">
                  <a:pos x="4" y="12"/>
                </a:cxn>
                <a:cxn ang="0">
                  <a:pos x="0" y="10"/>
                </a:cxn>
                <a:cxn ang="0">
                  <a:pos x="4" y="2"/>
                </a:cxn>
                <a:cxn ang="0">
                  <a:pos x="4" y="2"/>
                </a:cxn>
              </a:cxnLst>
              <a:rect l="0" t="0" r="r" b="b"/>
              <a:pathLst>
                <a:path w="18" h="12">
                  <a:moveTo>
                    <a:pt x="4" y="2"/>
                  </a:moveTo>
                  <a:lnTo>
                    <a:pt x="18" y="0"/>
                  </a:lnTo>
                  <a:lnTo>
                    <a:pt x="10" y="10"/>
                  </a:lnTo>
                  <a:lnTo>
                    <a:pt x="4" y="12"/>
                  </a:lnTo>
                  <a:lnTo>
                    <a:pt x="0" y="1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5" name="Freeform 588"/>
            <p:cNvSpPr>
              <a:spLocks/>
            </p:cNvSpPr>
            <p:nvPr/>
          </p:nvSpPr>
          <p:spPr bwMode="auto">
            <a:xfrm>
              <a:off x="2119313" y="1970088"/>
              <a:ext cx="28575" cy="31750"/>
            </a:xfrm>
            <a:custGeom>
              <a:avLst/>
              <a:gdLst/>
              <a:ahLst/>
              <a:cxnLst>
                <a:cxn ang="0">
                  <a:pos x="12" y="0"/>
                </a:cxn>
                <a:cxn ang="0">
                  <a:pos x="18" y="14"/>
                </a:cxn>
                <a:cxn ang="0">
                  <a:pos x="14" y="18"/>
                </a:cxn>
                <a:cxn ang="0">
                  <a:pos x="10" y="20"/>
                </a:cxn>
                <a:cxn ang="0">
                  <a:pos x="0" y="14"/>
                </a:cxn>
                <a:cxn ang="0">
                  <a:pos x="4" y="0"/>
                </a:cxn>
                <a:cxn ang="0">
                  <a:pos x="12" y="0"/>
                </a:cxn>
                <a:cxn ang="0">
                  <a:pos x="12" y="0"/>
                </a:cxn>
              </a:cxnLst>
              <a:rect l="0" t="0" r="r" b="b"/>
              <a:pathLst>
                <a:path w="18" h="20">
                  <a:moveTo>
                    <a:pt x="12" y="0"/>
                  </a:moveTo>
                  <a:lnTo>
                    <a:pt x="18" y="14"/>
                  </a:lnTo>
                  <a:lnTo>
                    <a:pt x="14" y="18"/>
                  </a:lnTo>
                  <a:lnTo>
                    <a:pt x="10" y="20"/>
                  </a:lnTo>
                  <a:lnTo>
                    <a:pt x="0" y="14"/>
                  </a:lnTo>
                  <a:lnTo>
                    <a:pt x="4"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6" name="Freeform 589"/>
            <p:cNvSpPr>
              <a:spLocks/>
            </p:cNvSpPr>
            <p:nvPr/>
          </p:nvSpPr>
          <p:spPr bwMode="auto">
            <a:xfrm>
              <a:off x="1846263" y="1846263"/>
              <a:ext cx="260350" cy="206375"/>
            </a:xfrm>
            <a:custGeom>
              <a:avLst/>
              <a:gdLst/>
              <a:ahLst/>
              <a:cxnLst>
                <a:cxn ang="0">
                  <a:pos x="108" y="16"/>
                </a:cxn>
                <a:cxn ang="0">
                  <a:pos x="120" y="0"/>
                </a:cxn>
                <a:cxn ang="0">
                  <a:pos x="120" y="10"/>
                </a:cxn>
                <a:cxn ang="0">
                  <a:pos x="124" y="22"/>
                </a:cxn>
                <a:cxn ang="0">
                  <a:pos x="122" y="42"/>
                </a:cxn>
                <a:cxn ang="0">
                  <a:pos x="130" y="58"/>
                </a:cxn>
                <a:cxn ang="0">
                  <a:pos x="146" y="64"/>
                </a:cxn>
                <a:cxn ang="0">
                  <a:pos x="146" y="50"/>
                </a:cxn>
                <a:cxn ang="0">
                  <a:pos x="162" y="52"/>
                </a:cxn>
                <a:cxn ang="0">
                  <a:pos x="164" y="68"/>
                </a:cxn>
                <a:cxn ang="0">
                  <a:pos x="142" y="104"/>
                </a:cxn>
                <a:cxn ang="0">
                  <a:pos x="134" y="96"/>
                </a:cxn>
                <a:cxn ang="0">
                  <a:pos x="120" y="102"/>
                </a:cxn>
                <a:cxn ang="0">
                  <a:pos x="120" y="94"/>
                </a:cxn>
                <a:cxn ang="0">
                  <a:pos x="94" y="110"/>
                </a:cxn>
                <a:cxn ang="0">
                  <a:pos x="68" y="130"/>
                </a:cxn>
                <a:cxn ang="0">
                  <a:pos x="44" y="118"/>
                </a:cxn>
                <a:cxn ang="0">
                  <a:pos x="58" y="108"/>
                </a:cxn>
                <a:cxn ang="0">
                  <a:pos x="80" y="102"/>
                </a:cxn>
                <a:cxn ang="0">
                  <a:pos x="72" y="92"/>
                </a:cxn>
                <a:cxn ang="0">
                  <a:pos x="68" y="86"/>
                </a:cxn>
                <a:cxn ang="0">
                  <a:pos x="60" y="92"/>
                </a:cxn>
                <a:cxn ang="0">
                  <a:pos x="50" y="96"/>
                </a:cxn>
                <a:cxn ang="0">
                  <a:pos x="52" y="82"/>
                </a:cxn>
                <a:cxn ang="0">
                  <a:pos x="50" y="78"/>
                </a:cxn>
                <a:cxn ang="0">
                  <a:pos x="42" y="84"/>
                </a:cxn>
                <a:cxn ang="0">
                  <a:pos x="38" y="100"/>
                </a:cxn>
                <a:cxn ang="0">
                  <a:pos x="34" y="92"/>
                </a:cxn>
                <a:cxn ang="0">
                  <a:pos x="28" y="102"/>
                </a:cxn>
                <a:cxn ang="0">
                  <a:pos x="22" y="94"/>
                </a:cxn>
                <a:cxn ang="0">
                  <a:pos x="14" y="94"/>
                </a:cxn>
                <a:cxn ang="0">
                  <a:pos x="6" y="74"/>
                </a:cxn>
                <a:cxn ang="0">
                  <a:pos x="34" y="62"/>
                </a:cxn>
                <a:cxn ang="0">
                  <a:pos x="6" y="70"/>
                </a:cxn>
                <a:cxn ang="0">
                  <a:pos x="8" y="58"/>
                </a:cxn>
                <a:cxn ang="0">
                  <a:pos x="16" y="48"/>
                </a:cxn>
                <a:cxn ang="0">
                  <a:pos x="16" y="38"/>
                </a:cxn>
                <a:cxn ang="0">
                  <a:pos x="28" y="20"/>
                </a:cxn>
                <a:cxn ang="0">
                  <a:pos x="48" y="22"/>
                </a:cxn>
                <a:cxn ang="0">
                  <a:pos x="48" y="34"/>
                </a:cxn>
                <a:cxn ang="0">
                  <a:pos x="70" y="36"/>
                </a:cxn>
                <a:cxn ang="0">
                  <a:pos x="74" y="56"/>
                </a:cxn>
                <a:cxn ang="0">
                  <a:pos x="84" y="60"/>
                </a:cxn>
                <a:cxn ang="0">
                  <a:pos x="86" y="72"/>
                </a:cxn>
                <a:cxn ang="0">
                  <a:pos x="118" y="62"/>
                </a:cxn>
                <a:cxn ang="0">
                  <a:pos x="114" y="46"/>
                </a:cxn>
                <a:cxn ang="0">
                  <a:pos x="98" y="28"/>
                </a:cxn>
                <a:cxn ang="0">
                  <a:pos x="104" y="20"/>
                </a:cxn>
              </a:cxnLst>
              <a:rect l="0" t="0" r="r" b="b"/>
              <a:pathLst>
                <a:path w="164" h="130">
                  <a:moveTo>
                    <a:pt x="104" y="20"/>
                  </a:moveTo>
                  <a:lnTo>
                    <a:pt x="108" y="16"/>
                  </a:lnTo>
                  <a:lnTo>
                    <a:pt x="112" y="2"/>
                  </a:lnTo>
                  <a:lnTo>
                    <a:pt x="120" y="0"/>
                  </a:lnTo>
                  <a:lnTo>
                    <a:pt x="124" y="6"/>
                  </a:lnTo>
                  <a:lnTo>
                    <a:pt x="120" y="10"/>
                  </a:lnTo>
                  <a:lnTo>
                    <a:pt x="124" y="16"/>
                  </a:lnTo>
                  <a:lnTo>
                    <a:pt x="124" y="22"/>
                  </a:lnTo>
                  <a:lnTo>
                    <a:pt x="130" y="30"/>
                  </a:lnTo>
                  <a:lnTo>
                    <a:pt x="122" y="42"/>
                  </a:lnTo>
                  <a:lnTo>
                    <a:pt x="136" y="48"/>
                  </a:lnTo>
                  <a:lnTo>
                    <a:pt x="130" y="58"/>
                  </a:lnTo>
                  <a:lnTo>
                    <a:pt x="142" y="52"/>
                  </a:lnTo>
                  <a:lnTo>
                    <a:pt x="146" y="64"/>
                  </a:lnTo>
                  <a:lnTo>
                    <a:pt x="148" y="58"/>
                  </a:lnTo>
                  <a:lnTo>
                    <a:pt x="146" y="50"/>
                  </a:lnTo>
                  <a:lnTo>
                    <a:pt x="148" y="44"/>
                  </a:lnTo>
                  <a:lnTo>
                    <a:pt x="162" y="52"/>
                  </a:lnTo>
                  <a:lnTo>
                    <a:pt x="164" y="58"/>
                  </a:lnTo>
                  <a:lnTo>
                    <a:pt x="164" y="68"/>
                  </a:lnTo>
                  <a:lnTo>
                    <a:pt x="156" y="98"/>
                  </a:lnTo>
                  <a:lnTo>
                    <a:pt x="142" y="104"/>
                  </a:lnTo>
                  <a:lnTo>
                    <a:pt x="136" y="100"/>
                  </a:lnTo>
                  <a:lnTo>
                    <a:pt x="134" y="96"/>
                  </a:lnTo>
                  <a:lnTo>
                    <a:pt x="124" y="104"/>
                  </a:lnTo>
                  <a:lnTo>
                    <a:pt x="120" y="102"/>
                  </a:lnTo>
                  <a:lnTo>
                    <a:pt x="122" y="100"/>
                  </a:lnTo>
                  <a:lnTo>
                    <a:pt x="120" y="94"/>
                  </a:lnTo>
                  <a:lnTo>
                    <a:pt x="110" y="106"/>
                  </a:lnTo>
                  <a:lnTo>
                    <a:pt x="94" y="110"/>
                  </a:lnTo>
                  <a:lnTo>
                    <a:pt x="92" y="118"/>
                  </a:lnTo>
                  <a:lnTo>
                    <a:pt x="68" y="130"/>
                  </a:lnTo>
                  <a:lnTo>
                    <a:pt x="50" y="124"/>
                  </a:lnTo>
                  <a:lnTo>
                    <a:pt x="44" y="118"/>
                  </a:lnTo>
                  <a:lnTo>
                    <a:pt x="44" y="112"/>
                  </a:lnTo>
                  <a:lnTo>
                    <a:pt x="58" y="108"/>
                  </a:lnTo>
                  <a:lnTo>
                    <a:pt x="62" y="100"/>
                  </a:lnTo>
                  <a:lnTo>
                    <a:pt x="80" y="102"/>
                  </a:lnTo>
                  <a:lnTo>
                    <a:pt x="90" y="86"/>
                  </a:lnTo>
                  <a:lnTo>
                    <a:pt x="72" y="92"/>
                  </a:lnTo>
                  <a:lnTo>
                    <a:pt x="72" y="88"/>
                  </a:lnTo>
                  <a:lnTo>
                    <a:pt x="68" y="86"/>
                  </a:lnTo>
                  <a:lnTo>
                    <a:pt x="64" y="94"/>
                  </a:lnTo>
                  <a:lnTo>
                    <a:pt x="60" y="92"/>
                  </a:lnTo>
                  <a:lnTo>
                    <a:pt x="52" y="98"/>
                  </a:lnTo>
                  <a:lnTo>
                    <a:pt x="50" y="96"/>
                  </a:lnTo>
                  <a:lnTo>
                    <a:pt x="54" y="90"/>
                  </a:lnTo>
                  <a:lnTo>
                    <a:pt x="52" y="82"/>
                  </a:lnTo>
                  <a:lnTo>
                    <a:pt x="58" y="76"/>
                  </a:lnTo>
                  <a:lnTo>
                    <a:pt x="50" y="78"/>
                  </a:lnTo>
                  <a:lnTo>
                    <a:pt x="48" y="88"/>
                  </a:lnTo>
                  <a:lnTo>
                    <a:pt x="42" y="84"/>
                  </a:lnTo>
                  <a:lnTo>
                    <a:pt x="44" y="96"/>
                  </a:lnTo>
                  <a:lnTo>
                    <a:pt x="38" y="100"/>
                  </a:lnTo>
                  <a:lnTo>
                    <a:pt x="36" y="100"/>
                  </a:lnTo>
                  <a:lnTo>
                    <a:pt x="34" y="92"/>
                  </a:lnTo>
                  <a:lnTo>
                    <a:pt x="28" y="94"/>
                  </a:lnTo>
                  <a:lnTo>
                    <a:pt x="28" y="102"/>
                  </a:lnTo>
                  <a:lnTo>
                    <a:pt x="20" y="96"/>
                  </a:lnTo>
                  <a:lnTo>
                    <a:pt x="22" y="94"/>
                  </a:lnTo>
                  <a:lnTo>
                    <a:pt x="20" y="90"/>
                  </a:lnTo>
                  <a:lnTo>
                    <a:pt x="14" y="94"/>
                  </a:lnTo>
                  <a:lnTo>
                    <a:pt x="0" y="86"/>
                  </a:lnTo>
                  <a:lnTo>
                    <a:pt x="6" y="74"/>
                  </a:lnTo>
                  <a:lnTo>
                    <a:pt x="22" y="74"/>
                  </a:lnTo>
                  <a:lnTo>
                    <a:pt x="34" y="62"/>
                  </a:lnTo>
                  <a:lnTo>
                    <a:pt x="16" y="72"/>
                  </a:lnTo>
                  <a:lnTo>
                    <a:pt x="6" y="70"/>
                  </a:lnTo>
                  <a:lnTo>
                    <a:pt x="6" y="66"/>
                  </a:lnTo>
                  <a:lnTo>
                    <a:pt x="8" y="58"/>
                  </a:lnTo>
                  <a:lnTo>
                    <a:pt x="12" y="54"/>
                  </a:lnTo>
                  <a:lnTo>
                    <a:pt x="16" y="48"/>
                  </a:lnTo>
                  <a:lnTo>
                    <a:pt x="12" y="42"/>
                  </a:lnTo>
                  <a:lnTo>
                    <a:pt x="16" y="38"/>
                  </a:lnTo>
                  <a:lnTo>
                    <a:pt x="24" y="30"/>
                  </a:lnTo>
                  <a:lnTo>
                    <a:pt x="28" y="20"/>
                  </a:lnTo>
                  <a:lnTo>
                    <a:pt x="36" y="18"/>
                  </a:lnTo>
                  <a:lnTo>
                    <a:pt x="48" y="22"/>
                  </a:lnTo>
                  <a:lnTo>
                    <a:pt x="46" y="30"/>
                  </a:lnTo>
                  <a:lnTo>
                    <a:pt x="48" y="34"/>
                  </a:lnTo>
                  <a:lnTo>
                    <a:pt x="64" y="32"/>
                  </a:lnTo>
                  <a:lnTo>
                    <a:pt x="70" y="36"/>
                  </a:lnTo>
                  <a:lnTo>
                    <a:pt x="78" y="50"/>
                  </a:lnTo>
                  <a:lnTo>
                    <a:pt x="74" y="56"/>
                  </a:lnTo>
                  <a:lnTo>
                    <a:pt x="82" y="54"/>
                  </a:lnTo>
                  <a:lnTo>
                    <a:pt x="84" y="60"/>
                  </a:lnTo>
                  <a:lnTo>
                    <a:pt x="82" y="62"/>
                  </a:lnTo>
                  <a:lnTo>
                    <a:pt x="86" y="72"/>
                  </a:lnTo>
                  <a:lnTo>
                    <a:pt x="118" y="72"/>
                  </a:lnTo>
                  <a:lnTo>
                    <a:pt x="118" y="62"/>
                  </a:lnTo>
                  <a:lnTo>
                    <a:pt x="104" y="52"/>
                  </a:lnTo>
                  <a:lnTo>
                    <a:pt x="114" y="46"/>
                  </a:lnTo>
                  <a:lnTo>
                    <a:pt x="110" y="36"/>
                  </a:lnTo>
                  <a:lnTo>
                    <a:pt x="98" y="28"/>
                  </a:lnTo>
                  <a:lnTo>
                    <a:pt x="98" y="22"/>
                  </a:lnTo>
                  <a:lnTo>
                    <a:pt x="104" y="20"/>
                  </a:lnTo>
                  <a:lnTo>
                    <a:pt x="10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7" name="Freeform 590"/>
            <p:cNvSpPr>
              <a:spLocks/>
            </p:cNvSpPr>
            <p:nvPr/>
          </p:nvSpPr>
          <p:spPr bwMode="auto">
            <a:xfrm>
              <a:off x="1811338" y="1909763"/>
              <a:ext cx="38100" cy="53975"/>
            </a:xfrm>
            <a:custGeom>
              <a:avLst/>
              <a:gdLst/>
              <a:ahLst/>
              <a:cxnLst>
                <a:cxn ang="0">
                  <a:pos x="18" y="6"/>
                </a:cxn>
                <a:cxn ang="0">
                  <a:pos x="22" y="0"/>
                </a:cxn>
                <a:cxn ang="0">
                  <a:pos x="24" y="6"/>
                </a:cxn>
                <a:cxn ang="0">
                  <a:pos x="12" y="34"/>
                </a:cxn>
                <a:cxn ang="0">
                  <a:pos x="0" y="24"/>
                </a:cxn>
                <a:cxn ang="0">
                  <a:pos x="18" y="6"/>
                </a:cxn>
                <a:cxn ang="0">
                  <a:pos x="18" y="6"/>
                </a:cxn>
              </a:cxnLst>
              <a:rect l="0" t="0" r="r" b="b"/>
              <a:pathLst>
                <a:path w="24" h="34">
                  <a:moveTo>
                    <a:pt x="18" y="6"/>
                  </a:moveTo>
                  <a:lnTo>
                    <a:pt x="22" y="0"/>
                  </a:lnTo>
                  <a:lnTo>
                    <a:pt x="24" y="6"/>
                  </a:lnTo>
                  <a:lnTo>
                    <a:pt x="12" y="34"/>
                  </a:lnTo>
                  <a:lnTo>
                    <a:pt x="0" y="24"/>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8" name="Freeform 591"/>
            <p:cNvSpPr>
              <a:spLocks/>
            </p:cNvSpPr>
            <p:nvPr/>
          </p:nvSpPr>
          <p:spPr bwMode="auto">
            <a:xfrm>
              <a:off x="1735138" y="1779588"/>
              <a:ext cx="155575" cy="158750"/>
            </a:xfrm>
            <a:custGeom>
              <a:avLst/>
              <a:gdLst/>
              <a:ahLst/>
              <a:cxnLst>
                <a:cxn ang="0">
                  <a:pos x="38" y="32"/>
                </a:cxn>
                <a:cxn ang="0">
                  <a:pos x="56" y="10"/>
                </a:cxn>
                <a:cxn ang="0">
                  <a:pos x="66" y="10"/>
                </a:cxn>
                <a:cxn ang="0">
                  <a:pos x="66" y="18"/>
                </a:cxn>
                <a:cxn ang="0">
                  <a:pos x="68" y="10"/>
                </a:cxn>
                <a:cxn ang="0">
                  <a:pos x="78" y="14"/>
                </a:cxn>
                <a:cxn ang="0">
                  <a:pos x="82" y="10"/>
                </a:cxn>
                <a:cxn ang="0">
                  <a:pos x="76" y="4"/>
                </a:cxn>
                <a:cxn ang="0">
                  <a:pos x="84" y="0"/>
                </a:cxn>
                <a:cxn ang="0">
                  <a:pos x="98" y="16"/>
                </a:cxn>
                <a:cxn ang="0">
                  <a:pos x="86" y="24"/>
                </a:cxn>
                <a:cxn ang="0">
                  <a:pos x="92" y="36"/>
                </a:cxn>
                <a:cxn ang="0">
                  <a:pos x="86" y="38"/>
                </a:cxn>
                <a:cxn ang="0">
                  <a:pos x="92" y="50"/>
                </a:cxn>
                <a:cxn ang="0">
                  <a:pos x="78" y="58"/>
                </a:cxn>
                <a:cxn ang="0">
                  <a:pos x="78" y="74"/>
                </a:cxn>
                <a:cxn ang="0">
                  <a:pos x="72" y="74"/>
                </a:cxn>
                <a:cxn ang="0">
                  <a:pos x="66" y="64"/>
                </a:cxn>
                <a:cxn ang="0">
                  <a:pos x="68" y="44"/>
                </a:cxn>
                <a:cxn ang="0">
                  <a:pos x="60" y="46"/>
                </a:cxn>
                <a:cxn ang="0">
                  <a:pos x="58" y="52"/>
                </a:cxn>
                <a:cxn ang="0">
                  <a:pos x="60" y="58"/>
                </a:cxn>
                <a:cxn ang="0">
                  <a:pos x="52" y="62"/>
                </a:cxn>
                <a:cxn ang="0">
                  <a:pos x="58" y="70"/>
                </a:cxn>
                <a:cxn ang="0">
                  <a:pos x="54" y="76"/>
                </a:cxn>
                <a:cxn ang="0">
                  <a:pos x="52" y="82"/>
                </a:cxn>
                <a:cxn ang="0">
                  <a:pos x="50" y="84"/>
                </a:cxn>
                <a:cxn ang="0">
                  <a:pos x="46" y="70"/>
                </a:cxn>
                <a:cxn ang="0">
                  <a:pos x="44" y="70"/>
                </a:cxn>
                <a:cxn ang="0">
                  <a:pos x="44" y="78"/>
                </a:cxn>
                <a:cxn ang="0">
                  <a:pos x="44" y="80"/>
                </a:cxn>
                <a:cxn ang="0">
                  <a:pos x="40" y="84"/>
                </a:cxn>
                <a:cxn ang="0">
                  <a:pos x="46" y="90"/>
                </a:cxn>
                <a:cxn ang="0">
                  <a:pos x="40" y="96"/>
                </a:cxn>
                <a:cxn ang="0">
                  <a:pos x="36" y="94"/>
                </a:cxn>
                <a:cxn ang="0">
                  <a:pos x="34" y="100"/>
                </a:cxn>
                <a:cxn ang="0">
                  <a:pos x="32" y="88"/>
                </a:cxn>
                <a:cxn ang="0">
                  <a:pos x="28" y="84"/>
                </a:cxn>
                <a:cxn ang="0">
                  <a:pos x="28" y="78"/>
                </a:cxn>
                <a:cxn ang="0">
                  <a:pos x="26" y="80"/>
                </a:cxn>
                <a:cxn ang="0">
                  <a:pos x="22" y="92"/>
                </a:cxn>
                <a:cxn ang="0">
                  <a:pos x="14" y="86"/>
                </a:cxn>
                <a:cxn ang="0">
                  <a:pos x="14" y="80"/>
                </a:cxn>
                <a:cxn ang="0">
                  <a:pos x="6" y="92"/>
                </a:cxn>
                <a:cxn ang="0">
                  <a:pos x="4" y="90"/>
                </a:cxn>
                <a:cxn ang="0">
                  <a:pos x="6" y="80"/>
                </a:cxn>
                <a:cxn ang="0">
                  <a:pos x="2" y="84"/>
                </a:cxn>
                <a:cxn ang="0">
                  <a:pos x="0" y="78"/>
                </a:cxn>
                <a:cxn ang="0">
                  <a:pos x="8" y="66"/>
                </a:cxn>
                <a:cxn ang="0">
                  <a:pos x="18" y="66"/>
                </a:cxn>
                <a:cxn ang="0">
                  <a:pos x="22" y="56"/>
                </a:cxn>
                <a:cxn ang="0">
                  <a:pos x="22" y="50"/>
                </a:cxn>
                <a:cxn ang="0">
                  <a:pos x="34" y="40"/>
                </a:cxn>
                <a:cxn ang="0">
                  <a:pos x="38" y="32"/>
                </a:cxn>
                <a:cxn ang="0">
                  <a:pos x="38" y="32"/>
                </a:cxn>
              </a:cxnLst>
              <a:rect l="0" t="0" r="r" b="b"/>
              <a:pathLst>
                <a:path w="98" h="100">
                  <a:moveTo>
                    <a:pt x="38" y="32"/>
                  </a:moveTo>
                  <a:lnTo>
                    <a:pt x="56" y="10"/>
                  </a:lnTo>
                  <a:lnTo>
                    <a:pt x="66" y="10"/>
                  </a:lnTo>
                  <a:lnTo>
                    <a:pt x="66" y="18"/>
                  </a:lnTo>
                  <a:lnTo>
                    <a:pt x="68" y="10"/>
                  </a:lnTo>
                  <a:lnTo>
                    <a:pt x="78" y="14"/>
                  </a:lnTo>
                  <a:lnTo>
                    <a:pt x="82" y="10"/>
                  </a:lnTo>
                  <a:lnTo>
                    <a:pt x="76" y="4"/>
                  </a:lnTo>
                  <a:lnTo>
                    <a:pt x="84" y="0"/>
                  </a:lnTo>
                  <a:lnTo>
                    <a:pt x="98" y="16"/>
                  </a:lnTo>
                  <a:lnTo>
                    <a:pt x="86" y="24"/>
                  </a:lnTo>
                  <a:lnTo>
                    <a:pt x="92" y="36"/>
                  </a:lnTo>
                  <a:lnTo>
                    <a:pt x="86" y="38"/>
                  </a:lnTo>
                  <a:lnTo>
                    <a:pt x="92" y="50"/>
                  </a:lnTo>
                  <a:lnTo>
                    <a:pt x="78" y="58"/>
                  </a:lnTo>
                  <a:lnTo>
                    <a:pt x="78" y="74"/>
                  </a:lnTo>
                  <a:lnTo>
                    <a:pt x="72" y="74"/>
                  </a:lnTo>
                  <a:lnTo>
                    <a:pt x="66" y="64"/>
                  </a:lnTo>
                  <a:lnTo>
                    <a:pt x="68" y="44"/>
                  </a:lnTo>
                  <a:lnTo>
                    <a:pt x="60" y="46"/>
                  </a:lnTo>
                  <a:lnTo>
                    <a:pt x="58" y="52"/>
                  </a:lnTo>
                  <a:lnTo>
                    <a:pt x="60" y="58"/>
                  </a:lnTo>
                  <a:lnTo>
                    <a:pt x="52" y="62"/>
                  </a:lnTo>
                  <a:lnTo>
                    <a:pt x="58" y="70"/>
                  </a:lnTo>
                  <a:lnTo>
                    <a:pt x="54" y="76"/>
                  </a:lnTo>
                  <a:lnTo>
                    <a:pt x="52" y="82"/>
                  </a:lnTo>
                  <a:lnTo>
                    <a:pt x="50" y="84"/>
                  </a:lnTo>
                  <a:lnTo>
                    <a:pt x="46" y="70"/>
                  </a:lnTo>
                  <a:lnTo>
                    <a:pt x="44" y="70"/>
                  </a:lnTo>
                  <a:lnTo>
                    <a:pt x="44" y="78"/>
                  </a:lnTo>
                  <a:lnTo>
                    <a:pt x="44" y="80"/>
                  </a:lnTo>
                  <a:lnTo>
                    <a:pt x="40" y="84"/>
                  </a:lnTo>
                  <a:lnTo>
                    <a:pt x="46" y="90"/>
                  </a:lnTo>
                  <a:lnTo>
                    <a:pt x="40" y="96"/>
                  </a:lnTo>
                  <a:lnTo>
                    <a:pt x="36" y="94"/>
                  </a:lnTo>
                  <a:lnTo>
                    <a:pt x="34" y="100"/>
                  </a:lnTo>
                  <a:lnTo>
                    <a:pt x="32" y="88"/>
                  </a:lnTo>
                  <a:lnTo>
                    <a:pt x="28" y="84"/>
                  </a:lnTo>
                  <a:lnTo>
                    <a:pt x="28" y="78"/>
                  </a:lnTo>
                  <a:lnTo>
                    <a:pt x="26" y="80"/>
                  </a:lnTo>
                  <a:lnTo>
                    <a:pt x="22" y="92"/>
                  </a:lnTo>
                  <a:lnTo>
                    <a:pt x="14" y="86"/>
                  </a:lnTo>
                  <a:lnTo>
                    <a:pt x="14" y="80"/>
                  </a:lnTo>
                  <a:lnTo>
                    <a:pt x="6" y="92"/>
                  </a:lnTo>
                  <a:lnTo>
                    <a:pt x="4" y="90"/>
                  </a:lnTo>
                  <a:lnTo>
                    <a:pt x="6" y="80"/>
                  </a:lnTo>
                  <a:lnTo>
                    <a:pt x="2" y="84"/>
                  </a:lnTo>
                  <a:lnTo>
                    <a:pt x="0" y="78"/>
                  </a:lnTo>
                  <a:lnTo>
                    <a:pt x="8" y="66"/>
                  </a:lnTo>
                  <a:lnTo>
                    <a:pt x="18" y="66"/>
                  </a:lnTo>
                  <a:lnTo>
                    <a:pt x="22" y="56"/>
                  </a:lnTo>
                  <a:lnTo>
                    <a:pt x="22" y="50"/>
                  </a:lnTo>
                  <a:lnTo>
                    <a:pt x="34" y="40"/>
                  </a:lnTo>
                  <a:lnTo>
                    <a:pt x="38" y="32"/>
                  </a:lnTo>
                  <a:lnTo>
                    <a:pt x="38"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9" name="Freeform 592"/>
            <p:cNvSpPr>
              <a:spLocks/>
            </p:cNvSpPr>
            <p:nvPr/>
          </p:nvSpPr>
          <p:spPr bwMode="auto">
            <a:xfrm>
              <a:off x="1906588" y="1839913"/>
              <a:ext cx="25400" cy="15875"/>
            </a:xfrm>
            <a:custGeom>
              <a:avLst/>
              <a:gdLst/>
              <a:ahLst/>
              <a:cxnLst>
                <a:cxn ang="0">
                  <a:pos x="10" y="0"/>
                </a:cxn>
                <a:cxn ang="0">
                  <a:pos x="16" y="6"/>
                </a:cxn>
                <a:cxn ang="0">
                  <a:pos x="16" y="10"/>
                </a:cxn>
                <a:cxn ang="0">
                  <a:pos x="0" y="6"/>
                </a:cxn>
                <a:cxn ang="0">
                  <a:pos x="10" y="0"/>
                </a:cxn>
                <a:cxn ang="0">
                  <a:pos x="10" y="0"/>
                </a:cxn>
              </a:cxnLst>
              <a:rect l="0" t="0" r="r" b="b"/>
              <a:pathLst>
                <a:path w="16" h="10">
                  <a:moveTo>
                    <a:pt x="10" y="0"/>
                  </a:moveTo>
                  <a:lnTo>
                    <a:pt x="16" y="6"/>
                  </a:lnTo>
                  <a:lnTo>
                    <a:pt x="16" y="10"/>
                  </a:lnTo>
                  <a:lnTo>
                    <a:pt x="0" y="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0" name="Freeform 593"/>
            <p:cNvSpPr>
              <a:spLocks/>
            </p:cNvSpPr>
            <p:nvPr/>
          </p:nvSpPr>
          <p:spPr bwMode="auto">
            <a:xfrm>
              <a:off x="1938338" y="1722438"/>
              <a:ext cx="76200" cy="76200"/>
            </a:xfrm>
            <a:custGeom>
              <a:avLst/>
              <a:gdLst/>
              <a:ahLst/>
              <a:cxnLst>
                <a:cxn ang="0">
                  <a:pos x="18" y="4"/>
                </a:cxn>
                <a:cxn ang="0">
                  <a:pos x="42" y="0"/>
                </a:cxn>
                <a:cxn ang="0">
                  <a:pos x="48" y="4"/>
                </a:cxn>
                <a:cxn ang="0">
                  <a:pos x="46" y="12"/>
                </a:cxn>
                <a:cxn ang="0">
                  <a:pos x="24" y="20"/>
                </a:cxn>
                <a:cxn ang="0">
                  <a:pos x="26" y="22"/>
                </a:cxn>
                <a:cxn ang="0">
                  <a:pos x="26" y="26"/>
                </a:cxn>
                <a:cxn ang="0">
                  <a:pos x="42" y="22"/>
                </a:cxn>
                <a:cxn ang="0">
                  <a:pos x="42" y="28"/>
                </a:cxn>
                <a:cxn ang="0">
                  <a:pos x="40" y="38"/>
                </a:cxn>
                <a:cxn ang="0">
                  <a:pos x="14" y="48"/>
                </a:cxn>
                <a:cxn ang="0">
                  <a:pos x="0" y="36"/>
                </a:cxn>
                <a:cxn ang="0">
                  <a:pos x="2" y="32"/>
                </a:cxn>
                <a:cxn ang="0">
                  <a:pos x="0" y="20"/>
                </a:cxn>
                <a:cxn ang="0">
                  <a:pos x="0" y="14"/>
                </a:cxn>
                <a:cxn ang="0">
                  <a:pos x="18" y="4"/>
                </a:cxn>
                <a:cxn ang="0">
                  <a:pos x="18" y="4"/>
                </a:cxn>
              </a:cxnLst>
              <a:rect l="0" t="0" r="r" b="b"/>
              <a:pathLst>
                <a:path w="48" h="48">
                  <a:moveTo>
                    <a:pt x="18" y="4"/>
                  </a:moveTo>
                  <a:lnTo>
                    <a:pt x="42" y="0"/>
                  </a:lnTo>
                  <a:lnTo>
                    <a:pt x="48" y="4"/>
                  </a:lnTo>
                  <a:lnTo>
                    <a:pt x="46" y="12"/>
                  </a:lnTo>
                  <a:lnTo>
                    <a:pt x="24" y="20"/>
                  </a:lnTo>
                  <a:lnTo>
                    <a:pt x="26" y="22"/>
                  </a:lnTo>
                  <a:lnTo>
                    <a:pt x="26" y="26"/>
                  </a:lnTo>
                  <a:lnTo>
                    <a:pt x="42" y="22"/>
                  </a:lnTo>
                  <a:lnTo>
                    <a:pt x="42" y="28"/>
                  </a:lnTo>
                  <a:lnTo>
                    <a:pt x="40" y="38"/>
                  </a:lnTo>
                  <a:lnTo>
                    <a:pt x="14" y="48"/>
                  </a:lnTo>
                  <a:lnTo>
                    <a:pt x="0" y="36"/>
                  </a:lnTo>
                  <a:lnTo>
                    <a:pt x="2" y="32"/>
                  </a:lnTo>
                  <a:lnTo>
                    <a:pt x="0" y="20"/>
                  </a:lnTo>
                  <a:lnTo>
                    <a:pt x="0" y="14"/>
                  </a:lnTo>
                  <a:lnTo>
                    <a:pt x="18" y="4"/>
                  </a:lnTo>
                  <a:lnTo>
                    <a:pt x="1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1" name="Freeform 594"/>
            <p:cNvSpPr>
              <a:spLocks/>
            </p:cNvSpPr>
            <p:nvPr/>
          </p:nvSpPr>
          <p:spPr bwMode="auto">
            <a:xfrm>
              <a:off x="1903413" y="1728788"/>
              <a:ext cx="28575" cy="34925"/>
            </a:xfrm>
            <a:custGeom>
              <a:avLst/>
              <a:gdLst/>
              <a:ahLst/>
              <a:cxnLst>
                <a:cxn ang="0">
                  <a:pos x="0" y="6"/>
                </a:cxn>
                <a:cxn ang="0">
                  <a:pos x="8" y="0"/>
                </a:cxn>
                <a:cxn ang="0">
                  <a:pos x="18" y="16"/>
                </a:cxn>
                <a:cxn ang="0">
                  <a:pos x="10" y="22"/>
                </a:cxn>
                <a:cxn ang="0">
                  <a:pos x="0" y="6"/>
                </a:cxn>
                <a:cxn ang="0">
                  <a:pos x="0" y="6"/>
                </a:cxn>
              </a:cxnLst>
              <a:rect l="0" t="0" r="r" b="b"/>
              <a:pathLst>
                <a:path w="18" h="22">
                  <a:moveTo>
                    <a:pt x="0" y="6"/>
                  </a:moveTo>
                  <a:lnTo>
                    <a:pt x="8" y="0"/>
                  </a:lnTo>
                  <a:lnTo>
                    <a:pt x="18" y="16"/>
                  </a:lnTo>
                  <a:lnTo>
                    <a:pt x="10" y="22"/>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2" name="Freeform 595"/>
            <p:cNvSpPr>
              <a:spLocks/>
            </p:cNvSpPr>
            <p:nvPr/>
          </p:nvSpPr>
          <p:spPr bwMode="auto">
            <a:xfrm>
              <a:off x="1938338" y="1655763"/>
              <a:ext cx="82550" cy="50800"/>
            </a:xfrm>
            <a:custGeom>
              <a:avLst/>
              <a:gdLst/>
              <a:ahLst/>
              <a:cxnLst>
                <a:cxn ang="0">
                  <a:pos x="44" y="6"/>
                </a:cxn>
                <a:cxn ang="0">
                  <a:pos x="52" y="14"/>
                </a:cxn>
                <a:cxn ang="0">
                  <a:pos x="52" y="24"/>
                </a:cxn>
                <a:cxn ang="0">
                  <a:pos x="50" y="28"/>
                </a:cxn>
                <a:cxn ang="0">
                  <a:pos x="36" y="30"/>
                </a:cxn>
                <a:cxn ang="0">
                  <a:pos x="26" y="22"/>
                </a:cxn>
                <a:cxn ang="0">
                  <a:pos x="26" y="28"/>
                </a:cxn>
                <a:cxn ang="0">
                  <a:pos x="26" y="30"/>
                </a:cxn>
                <a:cxn ang="0">
                  <a:pos x="12" y="24"/>
                </a:cxn>
                <a:cxn ang="0">
                  <a:pos x="6" y="32"/>
                </a:cxn>
                <a:cxn ang="0">
                  <a:pos x="0" y="28"/>
                </a:cxn>
                <a:cxn ang="0">
                  <a:pos x="4" y="18"/>
                </a:cxn>
                <a:cxn ang="0">
                  <a:pos x="34" y="0"/>
                </a:cxn>
                <a:cxn ang="0">
                  <a:pos x="44" y="6"/>
                </a:cxn>
                <a:cxn ang="0">
                  <a:pos x="44" y="6"/>
                </a:cxn>
              </a:cxnLst>
              <a:rect l="0" t="0" r="r" b="b"/>
              <a:pathLst>
                <a:path w="52" h="32">
                  <a:moveTo>
                    <a:pt x="44" y="6"/>
                  </a:moveTo>
                  <a:lnTo>
                    <a:pt x="52" y="14"/>
                  </a:lnTo>
                  <a:lnTo>
                    <a:pt x="52" y="24"/>
                  </a:lnTo>
                  <a:lnTo>
                    <a:pt x="50" y="28"/>
                  </a:lnTo>
                  <a:lnTo>
                    <a:pt x="36" y="30"/>
                  </a:lnTo>
                  <a:lnTo>
                    <a:pt x="26" y="22"/>
                  </a:lnTo>
                  <a:lnTo>
                    <a:pt x="26" y="28"/>
                  </a:lnTo>
                  <a:lnTo>
                    <a:pt x="26" y="30"/>
                  </a:lnTo>
                  <a:lnTo>
                    <a:pt x="12" y="24"/>
                  </a:lnTo>
                  <a:lnTo>
                    <a:pt x="6" y="32"/>
                  </a:lnTo>
                  <a:lnTo>
                    <a:pt x="0" y="28"/>
                  </a:lnTo>
                  <a:lnTo>
                    <a:pt x="4" y="18"/>
                  </a:lnTo>
                  <a:lnTo>
                    <a:pt x="34" y="0"/>
                  </a:lnTo>
                  <a:lnTo>
                    <a:pt x="44" y="6"/>
                  </a:lnTo>
                  <a:lnTo>
                    <a:pt x="4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3" name="Freeform 596"/>
            <p:cNvSpPr>
              <a:spLocks/>
            </p:cNvSpPr>
            <p:nvPr/>
          </p:nvSpPr>
          <p:spPr bwMode="auto">
            <a:xfrm>
              <a:off x="2233613" y="1500188"/>
              <a:ext cx="28575" cy="53975"/>
            </a:xfrm>
            <a:custGeom>
              <a:avLst/>
              <a:gdLst/>
              <a:ahLst/>
              <a:cxnLst>
                <a:cxn ang="0">
                  <a:pos x="6" y="0"/>
                </a:cxn>
                <a:cxn ang="0">
                  <a:pos x="16" y="4"/>
                </a:cxn>
                <a:cxn ang="0">
                  <a:pos x="18" y="22"/>
                </a:cxn>
                <a:cxn ang="0">
                  <a:pos x="14" y="34"/>
                </a:cxn>
                <a:cxn ang="0">
                  <a:pos x="6" y="18"/>
                </a:cxn>
                <a:cxn ang="0">
                  <a:pos x="0" y="18"/>
                </a:cxn>
                <a:cxn ang="0">
                  <a:pos x="0" y="6"/>
                </a:cxn>
                <a:cxn ang="0">
                  <a:pos x="6" y="0"/>
                </a:cxn>
                <a:cxn ang="0">
                  <a:pos x="6" y="0"/>
                </a:cxn>
              </a:cxnLst>
              <a:rect l="0" t="0" r="r" b="b"/>
              <a:pathLst>
                <a:path w="18" h="34">
                  <a:moveTo>
                    <a:pt x="6" y="0"/>
                  </a:moveTo>
                  <a:lnTo>
                    <a:pt x="16" y="4"/>
                  </a:lnTo>
                  <a:lnTo>
                    <a:pt x="18" y="22"/>
                  </a:lnTo>
                  <a:lnTo>
                    <a:pt x="14" y="34"/>
                  </a:lnTo>
                  <a:lnTo>
                    <a:pt x="6" y="18"/>
                  </a:lnTo>
                  <a:lnTo>
                    <a:pt x="0" y="18"/>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4" name="Freeform 597"/>
            <p:cNvSpPr>
              <a:spLocks/>
            </p:cNvSpPr>
            <p:nvPr/>
          </p:nvSpPr>
          <p:spPr bwMode="auto">
            <a:xfrm>
              <a:off x="2303463" y="1338263"/>
              <a:ext cx="238125" cy="387350"/>
            </a:xfrm>
            <a:custGeom>
              <a:avLst/>
              <a:gdLst/>
              <a:ahLst/>
              <a:cxnLst>
                <a:cxn ang="0">
                  <a:pos x="36" y="68"/>
                </a:cxn>
                <a:cxn ang="0">
                  <a:pos x="18" y="46"/>
                </a:cxn>
                <a:cxn ang="0">
                  <a:pos x="20" y="38"/>
                </a:cxn>
                <a:cxn ang="0">
                  <a:pos x="22" y="26"/>
                </a:cxn>
                <a:cxn ang="0">
                  <a:pos x="30" y="22"/>
                </a:cxn>
                <a:cxn ang="0">
                  <a:pos x="26" y="12"/>
                </a:cxn>
                <a:cxn ang="0">
                  <a:pos x="24" y="0"/>
                </a:cxn>
                <a:cxn ang="0">
                  <a:pos x="62" y="18"/>
                </a:cxn>
                <a:cxn ang="0">
                  <a:pos x="76" y="60"/>
                </a:cxn>
                <a:cxn ang="0">
                  <a:pos x="78" y="62"/>
                </a:cxn>
                <a:cxn ang="0">
                  <a:pos x="98" y="76"/>
                </a:cxn>
                <a:cxn ang="0">
                  <a:pos x="98" y="84"/>
                </a:cxn>
                <a:cxn ang="0">
                  <a:pos x="102" y="102"/>
                </a:cxn>
                <a:cxn ang="0">
                  <a:pos x="102" y="88"/>
                </a:cxn>
                <a:cxn ang="0">
                  <a:pos x="116" y="80"/>
                </a:cxn>
                <a:cxn ang="0">
                  <a:pos x="110" y="102"/>
                </a:cxn>
                <a:cxn ang="0">
                  <a:pos x="122" y="112"/>
                </a:cxn>
                <a:cxn ang="0">
                  <a:pos x="116" y="140"/>
                </a:cxn>
                <a:cxn ang="0">
                  <a:pos x="134" y="140"/>
                </a:cxn>
                <a:cxn ang="0">
                  <a:pos x="140" y="138"/>
                </a:cxn>
                <a:cxn ang="0">
                  <a:pos x="150" y="164"/>
                </a:cxn>
                <a:cxn ang="0">
                  <a:pos x="128" y="184"/>
                </a:cxn>
                <a:cxn ang="0">
                  <a:pos x="122" y="178"/>
                </a:cxn>
                <a:cxn ang="0">
                  <a:pos x="114" y="208"/>
                </a:cxn>
                <a:cxn ang="0">
                  <a:pos x="108" y="178"/>
                </a:cxn>
                <a:cxn ang="0">
                  <a:pos x="106" y="208"/>
                </a:cxn>
                <a:cxn ang="0">
                  <a:pos x="108" y="220"/>
                </a:cxn>
                <a:cxn ang="0">
                  <a:pos x="98" y="218"/>
                </a:cxn>
                <a:cxn ang="0">
                  <a:pos x="100" y="242"/>
                </a:cxn>
                <a:cxn ang="0">
                  <a:pos x="80" y="216"/>
                </a:cxn>
                <a:cxn ang="0">
                  <a:pos x="82" y="232"/>
                </a:cxn>
                <a:cxn ang="0">
                  <a:pos x="82" y="238"/>
                </a:cxn>
                <a:cxn ang="0">
                  <a:pos x="56" y="238"/>
                </a:cxn>
                <a:cxn ang="0">
                  <a:pos x="54" y="230"/>
                </a:cxn>
                <a:cxn ang="0">
                  <a:pos x="46" y="220"/>
                </a:cxn>
                <a:cxn ang="0">
                  <a:pos x="44" y="212"/>
                </a:cxn>
                <a:cxn ang="0">
                  <a:pos x="38" y="196"/>
                </a:cxn>
                <a:cxn ang="0">
                  <a:pos x="44" y="172"/>
                </a:cxn>
                <a:cxn ang="0">
                  <a:pos x="54" y="162"/>
                </a:cxn>
                <a:cxn ang="0">
                  <a:pos x="54" y="156"/>
                </a:cxn>
                <a:cxn ang="0">
                  <a:pos x="44" y="160"/>
                </a:cxn>
                <a:cxn ang="0">
                  <a:pos x="46" y="150"/>
                </a:cxn>
                <a:cxn ang="0">
                  <a:pos x="34" y="164"/>
                </a:cxn>
                <a:cxn ang="0">
                  <a:pos x="30" y="152"/>
                </a:cxn>
                <a:cxn ang="0">
                  <a:pos x="20" y="154"/>
                </a:cxn>
                <a:cxn ang="0">
                  <a:pos x="14" y="144"/>
                </a:cxn>
                <a:cxn ang="0">
                  <a:pos x="32" y="134"/>
                </a:cxn>
                <a:cxn ang="0">
                  <a:pos x="10" y="134"/>
                </a:cxn>
                <a:cxn ang="0">
                  <a:pos x="2" y="110"/>
                </a:cxn>
                <a:cxn ang="0">
                  <a:pos x="0" y="98"/>
                </a:cxn>
                <a:cxn ang="0">
                  <a:pos x="26" y="102"/>
                </a:cxn>
                <a:cxn ang="0">
                  <a:pos x="28" y="94"/>
                </a:cxn>
                <a:cxn ang="0">
                  <a:pos x="12" y="96"/>
                </a:cxn>
                <a:cxn ang="0">
                  <a:pos x="0" y="82"/>
                </a:cxn>
                <a:cxn ang="0">
                  <a:pos x="18" y="80"/>
                </a:cxn>
                <a:cxn ang="0">
                  <a:pos x="8" y="70"/>
                </a:cxn>
                <a:cxn ang="0">
                  <a:pos x="14" y="62"/>
                </a:cxn>
              </a:cxnLst>
              <a:rect l="0" t="0" r="r" b="b"/>
              <a:pathLst>
                <a:path w="150" h="244">
                  <a:moveTo>
                    <a:pt x="14" y="62"/>
                  </a:moveTo>
                  <a:lnTo>
                    <a:pt x="36" y="68"/>
                  </a:lnTo>
                  <a:lnTo>
                    <a:pt x="26" y="56"/>
                  </a:lnTo>
                  <a:lnTo>
                    <a:pt x="18" y="46"/>
                  </a:lnTo>
                  <a:lnTo>
                    <a:pt x="18" y="42"/>
                  </a:lnTo>
                  <a:lnTo>
                    <a:pt x="20" y="38"/>
                  </a:lnTo>
                  <a:lnTo>
                    <a:pt x="18" y="32"/>
                  </a:lnTo>
                  <a:lnTo>
                    <a:pt x="22" y="26"/>
                  </a:lnTo>
                  <a:lnTo>
                    <a:pt x="28" y="32"/>
                  </a:lnTo>
                  <a:lnTo>
                    <a:pt x="30" y="22"/>
                  </a:lnTo>
                  <a:lnTo>
                    <a:pt x="48" y="16"/>
                  </a:lnTo>
                  <a:lnTo>
                    <a:pt x="26" y="12"/>
                  </a:lnTo>
                  <a:lnTo>
                    <a:pt x="22" y="2"/>
                  </a:lnTo>
                  <a:lnTo>
                    <a:pt x="24" y="0"/>
                  </a:lnTo>
                  <a:lnTo>
                    <a:pt x="54" y="4"/>
                  </a:lnTo>
                  <a:lnTo>
                    <a:pt x="62" y="18"/>
                  </a:lnTo>
                  <a:lnTo>
                    <a:pt x="62" y="26"/>
                  </a:lnTo>
                  <a:lnTo>
                    <a:pt x="76" y="60"/>
                  </a:lnTo>
                  <a:lnTo>
                    <a:pt x="74" y="68"/>
                  </a:lnTo>
                  <a:lnTo>
                    <a:pt x="78" y="62"/>
                  </a:lnTo>
                  <a:lnTo>
                    <a:pt x="96" y="70"/>
                  </a:lnTo>
                  <a:lnTo>
                    <a:pt x="98" y="76"/>
                  </a:lnTo>
                  <a:lnTo>
                    <a:pt x="96" y="78"/>
                  </a:lnTo>
                  <a:lnTo>
                    <a:pt x="98" y="84"/>
                  </a:lnTo>
                  <a:lnTo>
                    <a:pt x="98" y="92"/>
                  </a:lnTo>
                  <a:lnTo>
                    <a:pt x="102" y="102"/>
                  </a:lnTo>
                  <a:lnTo>
                    <a:pt x="108" y="100"/>
                  </a:lnTo>
                  <a:lnTo>
                    <a:pt x="102" y="88"/>
                  </a:lnTo>
                  <a:lnTo>
                    <a:pt x="104" y="76"/>
                  </a:lnTo>
                  <a:lnTo>
                    <a:pt x="116" y="80"/>
                  </a:lnTo>
                  <a:lnTo>
                    <a:pt x="116" y="94"/>
                  </a:lnTo>
                  <a:lnTo>
                    <a:pt x="110" y="102"/>
                  </a:lnTo>
                  <a:lnTo>
                    <a:pt x="120" y="104"/>
                  </a:lnTo>
                  <a:lnTo>
                    <a:pt x="122" y="112"/>
                  </a:lnTo>
                  <a:lnTo>
                    <a:pt x="124" y="116"/>
                  </a:lnTo>
                  <a:lnTo>
                    <a:pt x="116" y="140"/>
                  </a:lnTo>
                  <a:lnTo>
                    <a:pt x="126" y="130"/>
                  </a:lnTo>
                  <a:lnTo>
                    <a:pt x="134" y="140"/>
                  </a:lnTo>
                  <a:lnTo>
                    <a:pt x="134" y="148"/>
                  </a:lnTo>
                  <a:lnTo>
                    <a:pt x="140" y="138"/>
                  </a:lnTo>
                  <a:lnTo>
                    <a:pt x="150" y="158"/>
                  </a:lnTo>
                  <a:lnTo>
                    <a:pt x="150" y="164"/>
                  </a:lnTo>
                  <a:lnTo>
                    <a:pt x="128" y="180"/>
                  </a:lnTo>
                  <a:lnTo>
                    <a:pt x="128" y="184"/>
                  </a:lnTo>
                  <a:lnTo>
                    <a:pt x="124" y="188"/>
                  </a:lnTo>
                  <a:lnTo>
                    <a:pt x="122" y="178"/>
                  </a:lnTo>
                  <a:lnTo>
                    <a:pt x="122" y="192"/>
                  </a:lnTo>
                  <a:lnTo>
                    <a:pt x="114" y="208"/>
                  </a:lnTo>
                  <a:lnTo>
                    <a:pt x="110" y="200"/>
                  </a:lnTo>
                  <a:lnTo>
                    <a:pt x="108" y="178"/>
                  </a:lnTo>
                  <a:lnTo>
                    <a:pt x="104" y="196"/>
                  </a:lnTo>
                  <a:lnTo>
                    <a:pt x="106" y="208"/>
                  </a:lnTo>
                  <a:lnTo>
                    <a:pt x="110" y="214"/>
                  </a:lnTo>
                  <a:lnTo>
                    <a:pt x="108" y="220"/>
                  </a:lnTo>
                  <a:lnTo>
                    <a:pt x="100" y="210"/>
                  </a:lnTo>
                  <a:lnTo>
                    <a:pt x="98" y="218"/>
                  </a:lnTo>
                  <a:lnTo>
                    <a:pt x="102" y="226"/>
                  </a:lnTo>
                  <a:lnTo>
                    <a:pt x="100" y="242"/>
                  </a:lnTo>
                  <a:lnTo>
                    <a:pt x="82" y="212"/>
                  </a:lnTo>
                  <a:lnTo>
                    <a:pt x="80" y="216"/>
                  </a:lnTo>
                  <a:lnTo>
                    <a:pt x="92" y="242"/>
                  </a:lnTo>
                  <a:lnTo>
                    <a:pt x="82" y="232"/>
                  </a:lnTo>
                  <a:lnTo>
                    <a:pt x="76" y="232"/>
                  </a:lnTo>
                  <a:lnTo>
                    <a:pt x="82" y="238"/>
                  </a:lnTo>
                  <a:lnTo>
                    <a:pt x="82" y="244"/>
                  </a:lnTo>
                  <a:lnTo>
                    <a:pt x="56" y="238"/>
                  </a:lnTo>
                  <a:lnTo>
                    <a:pt x="54" y="234"/>
                  </a:lnTo>
                  <a:lnTo>
                    <a:pt x="54" y="230"/>
                  </a:lnTo>
                  <a:lnTo>
                    <a:pt x="50" y="232"/>
                  </a:lnTo>
                  <a:lnTo>
                    <a:pt x="46" y="220"/>
                  </a:lnTo>
                  <a:lnTo>
                    <a:pt x="62" y="216"/>
                  </a:lnTo>
                  <a:lnTo>
                    <a:pt x="44" y="212"/>
                  </a:lnTo>
                  <a:lnTo>
                    <a:pt x="40" y="200"/>
                  </a:lnTo>
                  <a:lnTo>
                    <a:pt x="38" y="196"/>
                  </a:lnTo>
                  <a:lnTo>
                    <a:pt x="34" y="184"/>
                  </a:lnTo>
                  <a:lnTo>
                    <a:pt x="44" y="172"/>
                  </a:lnTo>
                  <a:lnTo>
                    <a:pt x="58" y="168"/>
                  </a:lnTo>
                  <a:lnTo>
                    <a:pt x="54" y="162"/>
                  </a:lnTo>
                  <a:lnTo>
                    <a:pt x="58" y="158"/>
                  </a:lnTo>
                  <a:lnTo>
                    <a:pt x="54" y="156"/>
                  </a:lnTo>
                  <a:lnTo>
                    <a:pt x="56" y="152"/>
                  </a:lnTo>
                  <a:lnTo>
                    <a:pt x="44" y="160"/>
                  </a:lnTo>
                  <a:lnTo>
                    <a:pt x="44" y="158"/>
                  </a:lnTo>
                  <a:lnTo>
                    <a:pt x="46" y="150"/>
                  </a:lnTo>
                  <a:lnTo>
                    <a:pt x="38" y="166"/>
                  </a:lnTo>
                  <a:lnTo>
                    <a:pt x="34" y="164"/>
                  </a:lnTo>
                  <a:lnTo>
                    <a:pt x="38" y="154"/>
                  </a:lnTo>
                  <a:lnTo>
                    <a:pt x="30" y="152"/>
                  </a:lnTo>
                  <a:lnTo>
                    <a:pt x="22" y="166"/>
                  </a:lnTo>
                  <a:lnTo>
                    <a:pt x="20" y="154"/>
                  </a:lnTo>
                  <a:lnTo>
                    <a:pt x="12" y="152"/>
                  </a:lnTo>
                  <a:lnTo>
                    <a:pt x="14" y="144"/>
                  </a:lnTo>
                  <a:lnTo>
                    <a:pt x="28" y="142"/>
                  </a:lnTo>
                  <a:lnTo>
                    <a:pt x="32" y="134"/>
                  </a:lnTo>
                  <a:lnTo>
                    <a:pt x="28" y="138"/>
                  </a:lnTo>
                  <a:lnTo>
                    <a:pt x="10" y="134"/>
                  </a:lnTo>
                  <a:lnTo>
                    <a:pt x="2" y="118"/>
                  </a:lnTo>
                  <a:lnTo>
                    <a:pt x="2" y="110"/>
                  </a:lnTo>
                  <a:lnTo>
                    <a:pt x="2" y="106"/>
                  </a:lnTo>
                  <a:lnTo>
                    <a:pt x="0" y="98"/>
                  </a:lnTo>
                  <a:lnTo>
                    <a:pt x="30" y="112"/>
                  </a:lnTo>
                  <a:lnTo>
                    <a:pt x="26" y="102"/>
                  </a:lnTo>
                  <a:lnTo>
                    <a:pt x="36" y="98"/>
                  </a:lnTo>
                  <a:lnTo>
                    <a:pt x="28" y="94"/>
                  </a:lnTo>
                  <a:lnTo>
                    <a:pt x="20" y="102"/>
                  </a:lnTo>
                  <a:lnTo>
                    <a:pt x="12" y="96"/>
                  </a:lnTo>
                  <a:lnTo>
                    <a:pt x="2" y="88"/>
                  </a:lnTo>
                  <a:lnTo>
                    <a:pt x="0" y="82"/>
                  </a:lnTo>
                  <a:lnTo>
                    <a:pt x="2" y="80"/>
                  </a:lnTo>
                  <a:lnTo>
                    <a:pt x="18" y="80"/>
                  </a:lnTo>
                  <a:lnTo>
                    <a:pt x="6" y="72"/>
                  </a:lnTo>
                  <a:lnTo>
                    <a:pt x="8" y="70"/>
                  </a:lnTo>
                  <a:lnTo>
                    <a:pt x="6" y="62"/>
                  </a:lnTo>
                  <a:lnTo>
                    <a:pt x="14" y="62"/>
                  </a:lnTo>
                  <a:lnTo>
                    <a:pt x="14"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5" name="Freeform 598"/>
            <p:cNvSpPr>
              <a:spLocks/>
            </p:cNvSpPr>
            <p:nvPr/>
          </p:nvSpPr>
          <p:spPr bwMode="auto">
            <a:xfrm>
              <a:off x="2303463" y="1754188"/>
              <a:ext cx="63500" cy="38100"/>
            </a:xfrm>
            <a:custGeom>
              <a:avLst/>
              <a:gdLst/>
              <a:ahLst/>
              <a:cxnLst>
                <a:cxn ang="0">
                  <a:pos x="16" y="4"/>
                </a:cxn>
                <a:cxn ang="0">
                  <a:pos x="34" y="4"/>
                </a:cxn>
                <a:cxn ang="0">
                  <a:pos x="40" y="10"/>
                </a:cxn>
                <a:cxn ang="0">
                  <a:pos x="36" y="14"/>
                </a:cxn>
                <a:cxn ang="0">
                  <a:pos x="38" y="22"/>
                </a:cxn>
                <a:cxn ang="0">
                  <a:pos x="36" y="24"/>
                </a:cxn>
                <a:cxn ang="0">
                  <a:pos x="16" y="24"/>
                </a:cxn>
                <a:cxn ang="0">
                  <a:pos x="4" y="18"/>
                </a:cxn>
                <a:cxn ang="0">
                  <a:pos x="0" y="10"/>
                </a:cxn>
                <a:cxn ang="0">
                  <a:pos x="10" y="0"/>
                </a:cxn>
                <a:cxn ang="0">
                  <a:pos x="16" y="4"/>
                </a:cxn>
                <a:cxn ang="0">
                  <a:pos x="16" y="4"/>
                </a:cxn>
              </a:cxnLst>
              <a:rect l="0" t="0" r="r" b="b"/>
              <a:pathLst>
                <a:path w="40" h="24">
                  <a:moveTo>
                    <a:pt x="16" y="4"/>
                  </a:moveTo>
                  <a:lnTo>
                    <a:pt x="34" y="4"/>
                  </a:lnTo>
                  <a:lnTo>
                    <a:pt x="40" y="10"/>
                  </a:lnTo>
                  <a:lnTo>
                    <a:pt x="36" y="14"/>
                  </a:lnTo>
                  <a:lnTo>
                    <a:pt x="38" y="22"/>
                  </a:lnTo>
                  <a:lnTo>
                    <a:pt x="36" y="24"/>
                  </a:lnTo>
                  <a:lnTo>
                    <a:pt x="16" y="24"/>
                  </a:lnTo>
                  <a:lnTo>
                    <a:pt x="4" y="18"/>
                  </a:lnTo>
                  <a:lnTo>
                    <a:pt x="0" y="10"/>
                  </a:lnTo>
                  <a:lnTo>
                    <a:pt x="10" y="0"/>
                  </a:lnTo>
                  <a:lnTo>
                    <a:pt x="16" y="4"/>
                  </a:lnTo>
                  <a:lnTo>
                    <a:pt x="1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6" name="Freeform 599"/>
            <p:cNvSpPr>
              <a:spLocks/>
            </p:cNvSpPr>
            <p:nvPr/>
          </p:nvSpPr>
          <p:spPr bwMode="auto">
            <a:xfrm>
              <a:off x="2287588" y="1827213"/>
              <a:ext cx="365125" cy="225425"/>
            </a:xfrm>
            <a:custGeom>
              <a:avLst/>
              <a:gdLst/>
              <a:ahLst/>
              <a:cxnLst>
                <a:cxn ang="0">
                  <a:pos x="2" y="6"/>
                </a:cxn>
                <a:cxn ang="0">
                  <a:pos x="0" y="18"/>
                </a:cxn>
                <a:cxn ang="0">
                  <a:pos x="24" y="40"/>
                </a:cxn>
                <a:cxn ang="0">
                  <a:pos x="40" y="48"/>
                </a:cxn>
                <a:cxn ang="0">
                  <a:pos x="56" y="62"/>
                </a:cxn>
                <a:cxn ang="0">
                  <a:pos x="64" y="84"/>
                </a:cxn>
                <a:cxn ang="0">
                  <a:pos x="58" y="104"/>
                </a:cxn>
                <a:cxn ang="0">
                  <a:pos x="62" y="124"/>
                </a:cxn>
                <a:cxn ang="0">
                  <a:pos x="74" y="132"/>
                </a:cxn>
                <a:cxn ang="0">
                  <a:pos x="78" y="128"/>
                </a:cxn>
                <a:cxn ang="0">
                  <a:pos x="86" y="134"/>
                </a:cxn>
                <a:cxn ang="0">
                  <a:pos x="102" y="134"/>
                </a:cxn>
                <a:cxn ang="0">
                  <a:pos x="102" y="124"/>
                </a:cxn>
                <a:cxn ang="0">
                  <a:pos x="108" y="124"/>
                </a:cxn>
                <a:cxn ang="0">
                  <a:pos x="114" y="142"/>
                </a:cxn>
                <a:cxn ang="0">
                  <a:pos x="136" y="140"/>
                </a:cxn>
                <a:cxn ang="0">
                  <a:pos x="142" y="136"/>
                </a:cxn>
                <a:cxn ang="0">
                  <a:pos x="152" y="132"/>
                </a:cxn>
                <a:cxn ang="0">
                  <a:pos x="158" y="130"/>
                </a:cxn>
                <a:cxn ang="0">
                  <a:pos x="182" y="126"/>
                </a:cxn>
                <a:cxn ang="0">
                  <a:pos x="184" y="124"/>
                </a:cxn>
                <a:cxn ang="0">
                  <a:pos x="192" y="136"/>
                </a:cxn>
                <a:cxn ang="0">
                  <a:pos x="224" y="128"/>
                </a:cxn>
                <a:cxn ang="0">
                  <a:pos x="218" y="112"/>
                </a:cxn>
                <a:cxn ang="0">
                  <a:pos x="228" y="86"/>
                </a:cxn>
                <a:cxn ang="0">
                  <a:pos x="222" y="80"/>
                </a:cxn>
                <a:cxn ang="0">
                  <a:pos x="194" y="68"/>
                </a:cxn>
                <a:cxn ang="0">
                  <a:pos x="164" y="80"/>
                </a:cxn>
                <a:cxn ang="0">
                  <a:pos x="156" y="86"/>
                </a:cxn>
                <a:cxn ang="0">
                  <a:pos x="150" y="94"/>
                </a:cxn>
                <a:cxn ang="0">
                  <a:pos x="124" y="82"/>
                </a:cxn>
                <a:cxn ang="0">
                  <a:pos x="114" y="90"/>
                </a:cxn>
                <a:cxn ang="0">
                  <a:pos x="106" y="82"/>
                </a:cxn>
                <a:cxn ang="0">
                  <a:pos x="102" y="86"/>
                </a:cxn>
                <a:cxn ang="0">
                  <a:pos x="100" y="70"/>
                </a:cxn>
                <a:cxn ang="0">
                  <a:pos x="92" y="64"/>
                </a:cxn>
                <a:cxn ang="0">
                  <a:pos x="86" y="62"/>
                </a:cxn>
                <a:cxn ang="0">
                  <a:pos x="86" y="56"/>
                </a:cxn>
                <a:cxn ang="0">
                  <a:pos x="102" y="44"/>
                </a:cxn>
                <a:cxn ang="0">
                  <a:pos x="72" y="20"/>
                </a:cxn>
                <a:cxn ang="0">
                  <a:pos x="46" y="28"/>
                </a:cxn>
                <a:cxn ang="0">
                  <a:pos x="42" y="6"/>
                </a:cxn>
                <a:cxn ang="0">
                  <a:pos x="26" y="0"/>
                </a:cxn>
              </a:cxnLst>
              <a:rect l="0" t="0" r="r" b="b"/>
              <a:pathLst>
                <a:path w="230" h="142">
                  <a:moveTo>
                    <a:pt x="26" y="0"/>
                  </a:moveTo>
                  <a:lnTo>
                    <a:pt x="6" y="0"/>
                  </a:lnTo>
                  <a:lnTo>
                    <a:pt x="2" y="6"/>
                  </a:lnTo>
                  <a:lnTo>
                    <a:pt x="10" y="16"/>
                  </a:lnTo>
                  <a:lnTo>
                    <a:pt x="2" y="12"/>
                  </a:lnTo>
                  <a:lnTo>
                    <a:pt x="0" y="18"/>
                  </a:lnTo>
                  <a:lnTo>
                    <a:pt x="12" y="26"/>
                  </a:lnTo>
                  <a:lnTo>
                    <a:pt x="18" y="38"/>
                  </a:lnTo>
                  <a:lnTo>
                    <a:pt x="24" y="40"/>
                  </a:lnTo>
                  <a:lnTo>
                    <a:pt x="26" y="48"/>
                  </a:lnTo>
                  <a:lnTo>
                    <a:pt x="28" y="44"/>
                  </a:lnTo>
                  <a:lnTo>
                    <a:pt x="40" y="48"/>
                  </a:lnTo>
                  <a:lnTo>
                    <a:pt x="50" y="42"/>
                  </a:lnTo>
                  <a:lnTo>
                    <a:pt x="54" y="54"/>
                  </a:lnTo>
                  <a:lnTo>
                    <a:pt x="56" y="62"/>
                  </a:lnTo>
                  <a:lnTo>
                    <a:pt x="62" y="72"/>
                  </a:lnTo>
                  <a:lnTo>
                    <a:pt x="64" y="82"/>
                  </a:lnTo>
                  <a:lnTo>
                    <a:pt x="64" y="84"/>
                  </a:lnTo>
                  <a:lnTo>
                    <a:pt x="58" y="94"/>
                  </a:lnTo>
                  <a:lnTo>
                    <a:pt x="60" y="94"/>
                  </a:lnTo>
                  <a:lnTo>
                    <a:pt x="58" y="104"/>
                  </a:lnTo>
                  <a:lnTo>
                    <a:pt x="68" y="110"/>
                  </a:lnTo>
                  <a:lnTo>
                    <a:pt x="62" y="114"/>
                  </a:lnTo>
                  <a:lnTo>
                    <a:pt x="62" y="124"/>
                  </a:lnTo>
                  <a:lnTo>
                    <a:pt x="68" y="130"/>
                  </a:lnTo>
                  <a:lnTo>
                    <a:pt x="70" y="134"/>
                  </a:lnTo>
                  <a:lnTo>
                    <a:pt x="74" y="132"/>
                  </a:lnTo>
                  <a:lnTo>
                    <a:pt x="74" y="128"/>
                  </a:lnTo>
                  <a:lnTo>
                    <a:pt x="80" y="124"/>
                  </a:lnTo>
                  <a:lnTo>
                    <a:pt x="78" y="128"/>
                  </a:lnTo>
                  <a:lnTo>
                    <a:pt x="82" y="134"/>
                  </a:lnTo>
                  <a:lnTo>
                    <a:pt x="82" y="128"/>
                  </a:lnTo>
                  <a:lnTo>
                    <a:pt x="86" y="134"/>
                  </a:lnTo>
                  <a:lnTo>
                    <a:pt x="86" y="136"/>
                  </a:lnTo>
                  <a:lnTo>
                    <a:pt x="96" y="138"/>
                  </a:lnTo>
                  <a:lnTo>
                    <a:pt x="102" y="134"/>
                  </a:lnTo>
                  <a:lnTo>
                    <a:pt x="98" y="126"/>
                  </a:lnTo>
                  <a:lnTo>
                    <a:pt x="102" y="126"/>
                  </a:lnTo>
                  <a:lnTo>
                    <a:pt x="102" y="124"/>
                  </a:lnTo>
                  <a:lnTo>
                    <a:pt x="106" y="132"/>
                  </a:lnTo>
                  <a:lnTo>
                    <a:pt x="108" y="124"/>
                  </a:lnTo>
                  <a:lnTo>
                    <a:pt x="108" y="124"/>
                  </a:lnTo>
                  <a:lnTo>
                    <a:pt x="112" y="126"/>
                  </a:lnTo>
                  <a:lnTo>
                    <a:pt x="110" y="140"/>
                  </a:lnTo>
                  <a:lnTo>
                    <a:pt x="114" y="142"/>
                  </a:lnTo>
                  <a:lnTo>
                    <a:pt x="124" y="142"/>
                  </a:lnTo>
                  <a:lnTo>
                    <a:pt x="136" y="142"/>
                  </a:lnTo>
                  <a:lnTo>
                    <a:pt x="136" y="140"/>
                  </a:lnTo>
                  <a:lnTo>
                    <a:pt x="134" y="136"/>
                  </a:lnTo>
                  <a:lnTo>
                    <a:pt x="140" y="140"/>
                  </a:lnTo>
                  <a:lnTo>
                    <a:pt x="142" y="136"/>
                  </a:lnTo>
                  <a:lnTo>
                    <a:pt x="144" y="142"/>
                  </a:lnTo>
                  <a:lnTo>
                    <a:pt x="152" y="138"/>
                  </a:lnTo>
                  <a:lnTo>
                    <a:pt x="152" y="132"/>
                  </a:lnTo>
                  <a:lnTo>
                    <a:pt x="156" y="140"/>
                  </a:lnTo>
                  <a:lnTo>
                    <a:pt x="158" y="136"/>
                  </a:lnTo>
                  <a:lnTo>
                    <a:pt x="158" y="130"/>
                  </a:lnTo>
                  <a:lnTo>
                    <a:pt x="160" y="138"/>
                  </a:lnTo>
                  <a:lnTo>
                    <a:pt x="178" y="136"/>
                  </a:lnTo>
                  <a:lnTo>
                    <a:pt x="182" y="126"/>
                  </a:lnTo>
                  <a:lnTo>
                    <a:pt x="174" y="118"/>
                  </a:lnTo>
                  <a:lnTo>
                    <a:pt x="178" y="118"/>
                  </a:lnTo>
                  <a:lnTo>
                    <a:pt x="184" y="124"/>
                  </a:lnTo>
                  <a:lnTo>
                    <a:pt x="184" y="134"/>
                  </a:lnTo>
                  <a:lnTo>
                    <a:pt x="190" y="140"/>
                  </a:lnTo>
                  <a:lnTo>
                    <a:pt x="192" y="136"/>
                  </a:lnTo>
                  <a:lnTo>
                    <a:pt x="202" y="142"/>
                  </a:lnTo>
                  <a:lnTo>
                    <a:pt x="224" y="136"/>
                  </a:lnTo>
                  <a:lnTo>
                    <a:pt x="224" y="128"/>
                  </a:lnTo>
                  <a:lnTo>
                    <a:pt x="224" y="124"/>
                  </a:lnTo>
                  <a:lnTo>
                    <a:pt x="218" y="118"/>
                  </a:lnTo>
                  <a:lnTo>
                    <a:pt x="218" y="112"/>
                  </a:lnTo>
                  <a:lnTo>
                    <a:pt x="230" y="98"/>
                  </a:lnTo>
                  <a:lnTo>
                    <a:pt x="230" y="90"/>
                  </a:lnTo>
                  <a:lnTo>
                    <a:pt x="228" y="86"/>
                  </a:lnTo>
                  <a:lnTo>
                    <a:pt x="220" y="86"/>
                  </a:lnTo>
                  <a:lnTo>
                    <a:pt x="222" y="84"/>
                  </a:lnTo>
                  <a:lnTo>
                    <a:pt x="222" y="80"/>
                  </a:lnTo>
                  <a:lnTo>
                    <a:pt x="210" y="78"/>
                  </a:lnTo>
                  <a:lnTo>
                    <a:pt x="210" y="70"/>
                  </a:lnTo>
                  <a:lnTo>
                    <a:pt x="194" y="68"/>
                  </a:lnTo>
                  <a:lnTo>
                    <a:pt x="184" y="74"/>
                  </a:lnTo>
                  <a:lnTo>
                    <a:pt x="174" y="70"/>
                  </a:lnTo>
                  <a:lnTo>
                    <a:pt x="164" y="80"/>
                  </a:lnTo>
                  <a:lnTo>
                    <a:pt x="158" y="80"/>
                  </a:lnTo>
                  <a:lnTo>
                    <a:pt x="156" y="82"/>
                  </a:lnTo>
                  <a:lnTo>
                    <a:pt x="156" y="86"/>
                  </a:lnTo>
                  <a:lnTo>
                    <a:pt x="152" y="82"/>
                  </a:lnTo>
                  <a:lnTo>
                    <a:pt x="142" y="88"/>
                  </a:lnTo>
                  <a:lnTo>
                    <a:pt x="150" y="94"/>
                  </a:lnTo>
                  <a:lnTo>
                    <a:pt x="136" y="96"/>
                  </a:lnTo>
                  <a:lnTo>
                    <a:pt x="138" y="94"/>
                  </a:lnTo>
                  <a:lnTo>
                    <a:pt x="124" y="82"/>
                  </a:lnTo>
                  <a:lnTo>
                    <a:pt x="122" y="92"/>
                  </a:lnTo>
                  <a:lnTo>
                    <a:pt x="120" y="84"/>
                  </a:lnTo>
                  <a:lnTo>
                    <a:pt x="114" y="90"/>
                  </a:lnTo>
                  <a:lnTo>
                    <a:pt x="114" y="86"/>
                  </a:lnTo>
                  <a:lnTo>
                    <a:pt x="108" y="80"/>
                  </a:lnTo>
                  <a:lnTo>
                    <a:pt x="106" y="82"/>
                  </a:lnTo>
                  <a:lnTo>
                    <a:pt x="106" y="90"/>
                  </a:lnTo>
                  <a:lnTo>
                    <a:pt x="106" y="94"/>
                  </a:lnTo>
                  <a:lnTo>
                    <a:pt x="102" y="86"/>
                  </a:lnTo>
                  <a:lnTo>
                    <a:pt x="100" y="82"/>
                  </a:lnTo>
                  <a:lnTo>
                    <a:pt x="102" y="74"/>
                  </a:lnTo>
                  <a:lnTo>
                    <a:pt x="100" y="70"/>
                  </a:lnTo>
                  <a:lnTo>
                    <a:pt x="92" y="72"/>
                  </a:lnTo>
                  <a:lnTo>
                    <a:pt x="94" y="70"/>
                  </a:lnTo>
                  <a:lnTo>
                    <a:pt x="92" y="64"/>
                  </a:lnTo>
                  <a:lnTo>
                    <a:pt x="74" y="74"/>
                  </a:lnTo>
                  <a:lnTo>
                    <a:pt x="76" y="64"/>
                  </a:lnTo>
                  <a:lnTo>
                    <a:pt x="86" y="62"/>
                  </a:lnTo>
                  <a:lnTo>
                    <a:pt x="70" y="54"/>
                  </a:lnTo>
                  <a:lnTo>
                    <a:pt x="72" y="48"/>
                  </a:lnTo>
                  <a:lnTo>
                    <a:pt x="86" y="56"/>
                  </a:lnTo>
                  <a:lnTo>
                    <a:pt x="98" y="54"/>
                  </a:lnTo>
                  <a:lnTo>
                    <a:pt x="102" y="52"/>
                  </a:lnTo>
                  <a:lnTo>
                    <a:pt x="102" y="44"/>
                  </a:lnTo>
                  <a:lnTo>
                    <a:pt x="86" y="36"/>
                  </a:lnTo>
                  <a:lnTo>
                    <a:pt x="84" y="28"/>
                  </a:lnTo>
                  <a:lnTo>
                    <a:pt x="72" y="20"/>
                  </a:lnTo>
                  <a:lnTo>
                    <a:pt x="52" y="26"/>
                  </a:lnTo>
                  <a:lnTo>
                    <a:pt x="44" y="38"/>
                  </a:lnTo>
                  <a:lnTo>
                    <a:pt x="46" y="28"/>
                  </a:lnTo>
                  <a:lnTo>
                    <a:pt x="48" y="18"/>
                  </a:lnTo>
                  <a:lnTo>
                    <a:pt x="46" y="14"/>
                  </a:lnTo>
                  <a:lnTo>
                    <a:pt x="42" y="6"/>
                  </a:lnTo>
                  <a:lnTo>
                    <a:pt x="34" y="8"/>
                  </a:lnTo>
                  <a:lnTo>
                    <a:pt x="26" y="0"/>
                  </a:lnTo>
                  <a:lnTo>
                    <a:pt x="2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7" name="Freeform 600"/>
            <p:cNvSpPr>
              <a:spLocks/>
            </p:cNvSpPr>
            <p:nvPr/>
          </p:nvSpPr>
          <p:spPr bwMode="auto">
            <a:xfrm>
              <a:off x="2649538" y="1916113"/>
              <a:ext cx="19050" cy="22225"/>
            </a:xfrm>
            <a:custGeom>
              <a:avLst/>
              <a:gdLst/>
              <a:ahLst/>
              <a:cxnLst>
                <a:cxn ang="0">
                  <a:pos x="10" y="2"/>
                </a:cxn>
                <a:cxn ang="0">
                  <a:pos x="8" y="8"/>
                </a:cxn>
                <a:cxn ang="0">
                  <a:pos x="12" y="14"/>
                </a:cxn>
                <a:cxn ang="0">
                  <a:pos x="0" y="14"/>
                </a:cxn>
                <a:cxn ang="0">
                  <a:pos x="6" y="0"/>
                </a:cxn>
                <a:cxn ang="0">
                  <a:pos x="10" y="2"/>
                </a:cxn>
                <a:cxn ang="0">
                  <a:pos x="10" y="2"/>
                </a:cxn>
              </a:cxnLst>
              <a:rect l="0" t="0" r="r" b="b"/>
              <a:pathLst>
                <a:path w="12" h="14">
                  <a:moveTo>
                    <a:pt x="10" y="2"/>
                  </a:moveTo>
                  <a:lnTo>
                    <a:pt x="8" y="8"/>
                  </a:lnTo>
                  <a:lnTo>
                    <a:pt x="12" y="14"/>
                  </a:lnTo>
                  <a:lnTo>
                    <a:pt x="0" y="14"/>
                  </a:lnTo>
                  <a:lnTo>
                    <a:pt x="6" y="0"/>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8" name="Freeform 601"/>
            <p:cNvSpPr>
              <a:spLocks/>
            </p:cNvSpPr>
            <p:nvPr/>
          </p:nvSpPr>
          <p:spPr bwMode="auto">
            <a:xfrm>
              <a:off x="2636838" y="2005013"/>
              <a:ext cx="22225" cy="19050"/>
            </a:xfrm>
            <a:custGeom>
              <a:avLst/>
              <a:gdLst/>
              <a:ahLst/>
              <a:cxnLst>
                <a:cxn ang="0">
                  <a:pos x="12" y="10"/>
                </a:cxn>
                <a:cxn ang="0">
                  <a:pos x="14" y="6"/>
                </a:cxn>
                <a:cxn ang="0">
                  <a:pos x="12" y="0"/>
                </a:cxn>
                <a:cxn ang="0">
                  <a:pos x="0" y="4"/>
                </a:cxn>
                <a:cxn ang="0">
                  <a:pos x="6" y="12"/>
                </a:cxn>
                <a:cxn ang="0">
                  <a:pos x="12" y="10"/>
                </a:cxn>
                <a:cxn ang="0">
                  <a:pos x="12" y="10"/>
                </a:cxn>
              </a:cxnLst>
              <a:rect l="0" t="0" r="r" b="b"/>
              <a:pathLst>
                <a:path w="14" h="12">
                  <a:moveTo>
                    <a:pt x="12" y="10"/>
                  </a:moveTo>
                  <a:lnTo>
                    <a:pt x="14" y="6"/>
                  </a:lnTo>
                  <a:lnTo>
                    <a:pt x="12" y="0"/>
                  </a:lnTo>
                  <a:lnTo>
                    <a:pt x="0" y="4"/>
                  </a:lnTo>
                  <a:lnTo>
                    <a:pt x="6" y="12"/>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9" name="Freeform 602"/>
            <p:cNvSpPr>
              <a:spLocks/>
            </p:cNvSpPr>
            <p:nvPr/>
          </p:nvSpPr>
          <p:spPr bwMode="auto">
            <a:xfrm>
              <a:off x="2297113" y="1951038"/>
              <a:ext cx="63500" cy="85725"/>
            </a:xfrm>
            <a:custGeom>
              <a:avLst/>
              <a:gdLst/>
              <a:ahLst/>
              <a:cxnLst>
                <a:cxn ang="0">
                  <a:pos x="20" y="0"/>
                </a:cxn>
                <a:cxn ang="0">
                  <a:pos x="40" y="24"/>
                </a:cxn>
                <a:cxn ang="0">
                  <a:pos x="38" y="26"/>
                </a:cxn>
                <a:cxn ang="0">
                  <a:pos x="40" y="50"/>
                </a:cxn>
                <a:cxn ang="0">
                  <a:pos x="24" y="54"/>
                </a:cxn>
                <a:cxn ang="0">
                  <a:pos x="16" y="44"/>
                </a:cxn>
                <a:cxn ang="0">
                  <a:pos x="8" y="42"/>
                </a:cxn>
                <a:cxn ang="0">
                  <a:pos x="6" y="38"/>
                </a:cxn>
                <a:cxn ang="0">
                  <a:pos x="8" y="34"/>
                </a:cxn>
                <a:cxn ang="0">
                  <a:pos x="4" y="38"/>
                </a:cxn>
                <a:cxn ang="0">
                  <a:pos x="2" y="34"/>
                </a:cxn>
                <a:cxn ang="0">
                  <a:pos x="0" y="24"/>
                </a:cxn>
                <a:cxn ang="0">
                  <a:pos x="6" y="20"/>
                </a:cxn>
                <a:cxn ang="0">
                  <a:pos x="8" y="18"/>
                </a:cxn>
                <a:cxn ang="0">
                  <a:pos x="6" y="16"/>
                </a:cxn>
                <a:cxn ang="0">
                  <a:pos x="6" y="12"/>
                </a:cxn>
                <a:cxn ang="0">
                  <a:pos x="10" y="10"/>
                </a:cxn>
                <a:cxn ang="0">
                  <a:pos x="10" y="6"/>
                </a:cxn>
                <a:cxn ang="0">
                  <a:pos x="16" y="0"/>
                </a:cxn>
                <a:cxn ang="0">
                  <a:pos x="20" y="0"/>
                </a:cxn>
                <a:cxn ang="0">
                  <a:pos x="20" y="0"/>
                </a:cxn>
              </a:cxnLst>
              <a:rect l="0" t="0" r="r" b="b"/>
              <a:pathLst>
                <a:path w="40" h="54">
                  <a:moveTo>
                    <a:pt x="20" y="0"/>
                  </a:moveTo>
                  <a:lnTo>
                    <a:pt x="40" y="24"/>
                  </a:lnTo>
                  <a:lnTo>
                    <a:pt x="38" y="26"/>
                  </a:lnTo>
                  <a:lnTo>
                    <a:pt x="40" y="50"/>
                  </a:lnTo>
                  <a:lnTo>
                    <a:pt x="24" y="54"/>
                  </a:lnTo>
                  <a:lnTo>
                    <a:pt x="16" y="44"/>
                  </a:lnTo>
                  <a:lnTo>
                    <a:pt x="8" y="42"/>
                  </a:lnTo>
                  <a:lnTo>
                    <a:pt x="6" y="38"/>
                  </a:lnTo>
                  <a:lnTo>
                    <a:pt x="8" y="34"/>
                  </a:lnTo>
                  <a:lnTo>
                    <a:pt x="4" y="38"/>
                  </a:lnTo>
                  <a:lnTo>
                    <a:pt x="2" y="34"/>
                  </a:lnTo>
                  <a:lnTo>
                    <a:pt x="0" y="24"/>
                  </a:lnTo>
                  <a:lnTo>
                    <a:pt x="6" y="20"/>
                  </a:lnTo>
                  <a:lnTo>
                    <a:pt x="8" y="18"/>
                  </a:lnTo>
                  <a:lnTo>
                    <a:pt x="6" y="16"/>
                  </a:lnTo>
                  <a:lnTo>
                    <a:pt x="6" y="12"/>
                  </a:lnTo>
                  <a:lnTo>
                    <a:pt x="10" y="10"/>
                  </a:lnTo>
                  <a:lnTo>
                    <a:pt x="10" y="6"/>
                  </a:lnTo>
                  <a:lnTo>
                    <a:pt x="16" y="0"/>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0" name="Freeform 603"/>
            <p:cNvSpPr>
              <a:spLocks/>
            </p:cNvSpPr>
            <p:nvPr/>
          </p:nvSpPr>
          <p:spPr bwMode="auto">
            <a:xfrm>
              <a:off x="2316163" y="2074863"/>
              <a:ext cx="114300" cy="158750"/>
            </a:xfrm>
            <a:custGeom>
              <a:avLst/>
              <a:gdLst/>
              <a:ahLst/>
              <a:cxnLst>
                <a:cxn ang="0">
                  <a:pos x="8" y="4"/>
                </a:cxn>
                <a:cxn ang="0">
                  <a:pos x="28" y="0"/>
                </a:cxn>
                <a:cxn ang="0">
                  <a:pos x="42" y="4"/>
                </a:cxn>
                <a:cxn ang="0">
                  <a:pos x="44" y="10"/>
                </a:cxn>
                <a:cxn ang="0">
                  <a:pos x="54" y="6"/>
                </a:cxn>
                <a:cxn ang="0">
                  <a:pos x="72" y="12"/>
                </a:cxn>
                <a:cxn ang="0">
                  <a:pos x="66" y="28"/>
                </a:cxn>
                <a:cxn ang="0">
                  <a:pos x="60" y="28"/>
                </a:cxn>
                <a:cxn ang="0">
                  <a:pos x="62" y="34"/>
                </a:cxn>
                <a:cxn ang="0">
                  <a:pos x="60" y="42"/>
                </a:cxn>
                <a:cxn ang="0">
                  <a:pos x="54" y="44"/>
                </a:cxn>
                <a:cxn ang="0">
                  <a:pos x="56" y="46"/>
                </a:cxn>
                <a:cxn ang="0">
                  <a:pos x="56" y="50"/>
                </a:cxn>
                <a:cxn ang="0">
                  <a:pos x="46" y="68"/>
                </a:cxn>
                <a:cxn ang="0">
                  <a:pos x="32" y="64"/>
                </a:cxn>
                <a:cxn ang="0">
                  <a:pos x="16" y="66"/>
                </a:cxn>
                <a:cxn ang="0">
                  <a:pos x="24" y="70"/>
                </a:cxn>
                <a:cxn ang="0">
                  <a:pos x="28" y="78"/>
                </a:cxn>
                <a:cxn ang="0">
                  <a:pos x="20" y="96"/>
                </a:cxn>
                <a:cxn ang="0">
                  <a:pos x="8" y="100"/>
                </a:cxn>
                <a:cxn ang="0">
                  <a:pos x="6" y="98"/>
                </a:cxn>
                <a:cxn ang="0">
                  <a:pos x="10" y="92"/>
                </a:cxn>
                <a:cxn ang="0">
                  <a:pos x="6" y="92"/>
                </a:cxn>
                <a:cxn ang="0">
                  <a:pos x="6" y="82"/>
                </a:cxn>
                <a:cxn ang="0">
                  <a:pos x="10" y="74"/>
                </a:cxn>
                <a:cxn ang="0">
                  <a:pos x="6" y="76"/>
                </a:cxn>
                <a:cxn ang="0">
                  <a:pos x="0" y="68"/>
                </a:cxn>
                <a:cxn ang="0">
                  <a:pos x="0" y="58"/>
                </a:cxn>
                <a:cxn ang="0">
                  <a:pos x="0" y="48"/>
                </a:cxn>
                <a:cxn ang="0">
                  <a:pos x="0" y="20"/>
                </a:cxn>
                <a:cxn ang="0">
                  <a:pos x="2" y="18"/>
                </a:cxn>
                <a:cxn ang="0">
                  <a:pos x="4" y="12"/>
                </a:cxn>
                <a:cxn ang="0">
                  <a:pos x="4" y="6"/>
                </a:cxn>
                <a:cxn ang="0">
                  <a:pos x="8" y="4"/>
                </a:cxn>
                <a:cxn ang="0">
                  <a:pos x="8" y="4"/>
                </a:cxn>
              </a:cxnLst>
              <a:rect l="0" t="0" r="r" b="b"/>
              <a:pathLst>
                <a:path w="72" h="100">
                  <a:moveTo>
                    <a:pt x="8" y="4"/>
                  </a:moveTo>
                  <a:lnTo>
                    <a:pt x="28" y="0"/>
                  </a:lnTo>
                  <a:lnTo>
                    <a:pt x="42" y="4"/>
                  </a:lnTo>
                  <a:lnTo>
                    <a:pt x="44" y="10"/>
                  </a:lnTo>
                  <a:lnTo>
                    <a:pt x="54" y="6"/>
                  </a:lnTo>
                  <a:lnTo>
                    <a:pt x="72" y="12"/>
                  </a:lnTo>
                  <a:lnTo>
                    <a:pt x="66" y="28"/>
                  </a:lnTo>
                  <a:lnTo>
                    <a:pt x="60" y="28"/>
                  </a:lnTo>
                  <a:lnTo>
                    <a:pt x="62" y="34"/>
                  </a:lnTo>
                  <a:lnTo>
                    <a:pt x="60" y="42"/>
                  </a:lnTo>
                  <a:lnTo>
                    <a:pt x="54" y="44"/>
                  </a:lnTo>
                  <a:lnTo>
                    <a:pt x="56" y="46"/>
                  </a:lnTo>
                  <a:lnTo>
                    <a:pt x="56" y="50"/>
                  </a:lnTo>
                  <a:lnTo>
                    <a:pt x="46" y="68"/>
                  </a:lnTo>
                  <a:lnTo>
                    <a:pt x="32" y="64"/>
                  </a:lnTo>
                  <a:lnTo>
                    <a:pt x="16" y="66"/>
                  </a:lnTo>
                  <a:lnTo>
                    <a:pt x="24" y="70"/>
                  </a:lnTo>
                  <a:lnTo>
                    <a:pt x="28" y="78"/>
                  </a:lnTo>
                  <a:lnTo>
                    <a:pt x="20" y="96"/>
                  </a:lnTo>
                  <a:lnTo>
                    <a:pt x="8" y="100"/>
                  </a:lnTo>
                  <a:lnTo>
                    <a:pt x="6" y="98"/>
                  </a:lnTo>
                  <a:lnTo>
                    <a:pt x="10" y="92"/>
                  </a:lnTo>
                  <a:lnTo>
                    <a:pt x="6" y="92"/>
                  </a:lnTo>
                  <a:lnTo>
                    <a:pt x="6" y="82"/>
                  </a:lnTo>
                  <a:lnTo>
                    <a:pt x="10" y="74"/>
                  </a:lnTo>
                  <a:lnTo>
                    <a:pt x="6" y="76"/>
                  </a:lnTo>
                  <a:lnTo>
                    <a:pt x="0" y="68"/>
                  </a:lnTo>
                  <a:lnTo>
                    <a:pt x="0" y="58"/>
                  </a:lnTo>
                  <a:lnTo>
                    <a:pt x="0" y="48"/>
                  </a:lnTo>
                  <a:lnTo>
                    <a:pt x="0" y="20"/>
                  </a:lnTo>
                  <a:lnTo>
                    <a:pt x="2" y="18"/>
                  </a:lnTo>
                  <a:lnTo>
                    <a:pt x="4" y="12"/>
                  </a:lnTo>
                  <a:lnTo>
                    <a:pt x="4" y="6"/>
                  </a:lnTo>
                  <a:lnTo>
                    <a:pt x="8" y="4"/>
                  </a:lnTo>
                  <a:lnTo>
                    <a:pt x="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1" name="Freeform 604"/>
            <p:cNvSpPr>
              <a:spLocks/>
            </p:cNvSpPr>
            <p:nvPr/>
          </p:nvSpPr>
          <p:spPr bwMode="auto">
            <a:xfrm>
              <a:off x="2500313" y="2462213"/>
              <a:ext cx="9525" cy="31750"/>
            </a:xfrm>
            <a:custGeom>
              <a:avLst/>
              <a:gdLst/>
              <a:ahLst/>
              <a:cxnLst>
                <a:cxn ang="0">
                  <a:pos x="4" y="2"/>
                </a:cxn>
                <a:cxn ang="0">
                  <a:pos x="6" y="16"/>
                </a:cxn>
                <a:cxn ang="0">
                  <a:pos x="6" y="20"/>
                </a:cxn>
                <a:cxn ang="0">
                  <a:pos x="0" y="16"/>
                </a:cxn>
                <a:cxn ang="0">
                  <a:pos x="0" y="4"/>
                </a:cxn>
                <a:cxn ang="0">
                  <a:pos x="2" y="0"/>
                </a:cxn>
                <a:cxn ang="0">
                  <a:pos x="4" y="2"/>
                </a:cxn>
                <a:cxn ang="0">
                  <a:pos x="4" y="2"/>
                </a:cxn>
              </a:cxnLst>
              <a:rect l="0" t="0" r="r" b="b"/>
              <a:pathLst>
                <a:path w="6" h="20">
                  <a:moveTo>
                    <a:pt x="4" y="2"/>
                  </a:moveTo>
                  <a:lnTo>
                    <a:pt x="6" y="16"/>
                  </a:lnTo>
                  <a:lnTo>
                    <a:pt x="6" y="20"/>
                  </a:lnTo>
                  <a:lnTo>
                    <a:pt x="0" y="16"/>
                  </a:lnTo>
                  <a:lnTo>
                    <a:pt x="0" y="4"/>
                  </a:lnTo>
                  <a:lnTo>
                    <a:pt x="2"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2" name="Freeform 605"/>
            <p:cNvSpPr>
              <a:spLocks/>
            </p:cNvSpPr>
            <p:nvPr/>
          </p:nvSpPr>
          <p:spPr bwMode="auto">
            <a:xfrm>
              <a:off x="2493963" y="2595563"/>
              <a:ext cx="149225" cy="136525"/>
            </a:xfrm>
            <a:custGeom>
              <a:avLst/>
              <a:gdLst/>
              <a:ahLst/>
              <a:cxnLst>
                <a:cxn ang="0">
                  <a:pos x="20" y="4"/>
                </a:cxn>
                <a:cxn ang="0">
                  <a:pos x="22" y="0"/>
                </a:cxn>
                <a:cxn ang="0">
                  <a:pos x="24" y="2"/>
                </a:cxn>
                <a:cxn ang="0">
                  <a:pos x="26" y="2"/>
                </a:cxn>
                <a:cxn ang="0">
                  <a:pos x="30" y="10"/>
                </a:cxn>
                <a:cxn ang="0">
                  <a:pos x="28" y="12"/>
                </a:cxn>
                <a:cxn ang="0">
                  <a:pos x="30" y="20"/>
                </a:cxn>
                <a:cxn ang="0">
                  <a:pos x="32" y="20"/>
                </a:cxn>
                <a:cxn ang="0">
                  <a:pos x="36" y="14"/>
                </a:cxn>
                <a:cxn ang="0">
                  <a:pos x="38" y="14"/>
                </a:cxn>
                <a:cxn ang="0">
                  <a:pos x="42" y="18"/>
                </a:cxn>
                <a:cxn ang="0">
                  <a:pos x="42" y="22"/>
                </a:cxn>
                <a:cxn ang="0">
                  <a:pos x="52" y="24"/>
                </a:cxn>
                <a:cxn ang="0">
                  <a:pos x="60" y="36"/>
                </a:cxn>
                <a:cxn ang="0">
                  <a:pos x="70" y="40"/>
                </a:cxn>
                <a:cxn ang="0">
                  <a:pos x="76" y="54"/>
                </a:cxn>
                <a:cxn ang="0">
                  <a:pos x="74" y="58"/>
                </a:cxn>
                <a:cxn ang="0">
                  <a:pos x="82" y="58"/>
                </a:cxn>
                <a:cxn ang="0">
                  <a:pos x="84" y="56"/>
                </a:cxn>
                <a:cxn ang="0">
                  <a:pos x="90" y="60"/>
                </a:cxn>
                <a:cxn ang="0">
                  <a:pos x="90" y="64"/>
                </a:cxn>
                <a:cxn ang="0">
                  <a:pos x="94" y="66"/>
                </a:cxn>
                <a:cxn ang="0">
                  <a:pos x="82" y="76"/>
                </a:cxn>
                <a:cxn ang="0">
                  <a:pos x="70" y="68"/>
                </a:cxn>
                <a:cxn ang="0">
                  <a:pos x="64" y="70"/>
                </a:cxn>
                <a:cxn ang="0">
                  <a:pos x="64" y="62"/>
                </a:cxn>
                <a:cxn ang="0">
                  <a:pos x="56" y="60"/>
                </a:cxn>
                <a:cxn ang="0">
                  <a:pos x="58" y="54"/>
                </a:cxn>
                <a:cxn ang="0">
                  <a:pos x="48" y="58"/>
                </a:cxn>
                <a:cxn ang="0">
                  <a:pos x="48" y="66"/>
                </a:cxn>
                <a:cxn ang="0">
                  <a:pos x="40" y="72"/>
                </a:cxn>
                <a:cxn ang="0">
                  <a:pos x="34" y="82"/>
                </a:cxn>
                <a:cxn ang="0">
                  <a:pos x="26" y="86"/>
                </a:cxn>
                <a:cxn ang="0">
                  <a:pos x="24" y="86"/>
                </a:cxn>
                <a:cxn ang="0">
                  <a:pos x="22" y="80"/>
                </a:cxn>
                <a:cxn ang="0">
                  <a:pos x="20" y="64"/>
                </a:cxn>
                <a:cxn ang="0">
                  <a:pos x="20" y="68"/>
                </a:cxn>
                <a:cxn ang="0">
                  <a:pos x="2" y="74"/>
                </a:cxn>
                <a:cxn ang="0">
                  <a:pos x="0" y="70"/>
                </a:cxn>
                <a:cxn ang="0">
                  <a:pos x="4" y="62"/>
                </a:cxn>
                <a:cxn ang="0">
                  <a:pos x="14" y="54"/>
                </a:cxn>
                <a:cxn ang="0">
                  <a:pos x="12" y="42"/>
                </a:cxn>
                <a:cxn ang="0">
                  <a:pos x="14" y="28"/>
                </a:cxn>
                <a:cxn ang="0">
                  <a:pos x="14" y="14"/>
                </a:cxn>
                <a:cxn ang="0">
                  <a:pos x="20" y="4"/>
                </a:cxn>
                <a:cxn ang="0">
                  <a:pos x="20" y="4"/>
                </a:cxn>
              </a:cxnLst>
              <a:rect l="0" t="0" r="r" b="b"/>
              <a:pathLst>
                <a:path w="94" h="86">
                  <a:moveTo>
                    <a:pt x="20" y="4"/>
                  </a:moveTo>
                  <a:lnTo>
                    <a:pt x="22" y="0"/>
                  </a:lnTo>
                  <a:lnTo>
                    <a:pt x="24" y="2"/>
                  </a:lnTo>
                  <a:lnTo>
                    <a:pt x="26" y="2"/>
                  </a:lnTo>
                  <a:lnTo>
                    <a:pt x="30" y="10"/>
                  </a:lnTo>
                  <a:lnTo>
                    <a:pt x="28" y="12"/>
                  </a:lnTo>
                  <a:lnTo>
                    <a:pt x="30" y="20"/>
                  </a:lnTo>
                  <a:lnTo>
                    <a:pt x="32" y="20"/>
                  </a:lnTo>
                  <a:lnTo>
                    <a:pt x="36" y="14"/>
                  </a:lnTo>
                  <a:lnTo>
                    <a:pt x="38" y="14"/>
                  </a:lnTo>
                  <a:lnTo>
                    <a:pt x="42" y="18"/>
                  </a:lnTo>
                  <a:lnTo>
                    <a:pt x="42" y="22"/>
                  </a:lnTo>
                  <a:lnTo>
                    <a:pt x="52" y="24"/>
                  </a:lnTo>
                  <a:lnTo>
                    <a:pt x="60" y="36"/>
                  </a:lnTo>
                  <a:lnTo>
                    <a:pt x="70" y="40"/>
                  </a:lnTo>
                  <a:lnTo>
                    <a:pt x="76" y="54"/>
                  </a:lnTo>
                  <a:lnTo>
                    <a:pt x="74" y="58"/>
                  </a:lnTo>
                  <a:lnTo>
                    <a:pt x="82" y="58"/>
                  </a:lnTo>
                  <a:lnTo>
                    <a:pt x="84" y="56"/>
                  </a:lnTo>
                  <a:lnTo>
                    <a:pt x="90" y="60"/>
                  </a:lnTo>
                  <a:lnTo>
                    <a:pt x="90" y="64"/>
                  </a:lnTo>
                  <a:lnTo>
                    <a:pt x="94" y="66"/>
                  </a:lnTo>
                  <a:lnTo>
                    <a:pt x="82" y="76"/>
                  </a:lnTo>
                  <a:lnTo>
                    <a:pt x="70" y="68"/>
                  </a:lnTo>
                  <a:lnTo>
                    <a:pt x="64" y="70"/>
                  </a:lnTo>
                  <a:lnTo>
                    <a:pt x="64" y="62"/>
                  </a:lnTo>
                  <a:lnTo>
                    <a:pt x="56" y="60"/>
                  </a:lnTo>
                  <a:lnTo>
                    <a:pt x="58" y="54"/>
                  </a:lnTo>
                  <a:lnTo>
                    <a:pt x="48" y="58"/>
                  </a:lnTo>
                  <a:lnTo>
                    <a:pt x="48" y="66"/>
                  </a:lnTo>
                  <a:lnTo>
                    <a:pt x="40" y="72"/>
                  </a:lnTo>
                  <a:lnTo>
                    <a:pt x="34" y="82"/>
                  </a:lnTo>
                  <a:lnTo>
                    <a:pt x="26" y="86"/>
                  </a:lnTo>
                  <a:lnTo>
                    <a:pt x="24" y="86"/>
                  </a:lnTo>
                  <a:lnTo>
                    <a:pt x="22" y="80"/>
                  </a:lnTo>
                  <a:lnTo>
                    <a:pt x="20" y="64"/>
                  </a:lnTo>
                  <a:lnTo>
                    <a:pt x="20" y="68"/>
                  </a:lnTo>
                  <a:lnTo>
                    <a:pt x="2" y="74"/>
                  </a:lnTo>
                  <a:lnTo>
                    <a:pt x="0" y="70"/>
                  </a:lnTo>
                  <a:lnTo>
                    <a:pt x="4" y="62"/>
                  </a:lnTo>
                  <a:lnTo>
                    <a:pt x="14" y="54"/>
                  </a:lnTo>
                  <a:lnTo>
                    <a:pt x="12" y="42"/>
                  </a:lnTo>
                  <a:lnTo>
                    <a:pt x="14" y="28"/>
                  </a:lnTo>
                  <a:lnTo>
                    <a:pt x="14" y="14"/>
                  </a:lnTo>
                  <a:lnTo>
                    <a:pt x="20" y="4"/>
                  </a:lnTo>
                  <a:lnTo>
                    <a:pt x="2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3" name="Freeform 606"/>
            <p:cNvSpPr>
              <a:spLocks/>
            </p:cNvSpPr>
            <p:nvPr/>
          </p:nvSpPr>
          <p:spPr bwMode="auto">
            <a:xfrm>
              <a:off x="2554288" y="2582863"/>
              <a:ext cx="22225" cy="25400"/>
            </a:xfrm>
            <a:custGeom>
              <a:avLst/>
              <a:gdLst/>
              <a:ahLst/>
              <a:cxnLst>
                <a:cxn ang="0">
                  <a:pos x="8" y="6"/>
                </a:cxn>
                <a:cxn ang="0">
                  <a:pos x="14" y="16"/>
                </a:cxn>
                <a:cxn ang="0">
                  <a:pos x="10" y="16"/>
                </a:cxn>
                <a:cxn ang="0">
                  <a:pos x="4" y="12"/>
                </a:cxn>
                <a:cxn ang="0">
                  <a:pos x="0" y="0"/>
                </a:cxn>
                <a:cxn ang="0">
                  <a:pos x="8" y="6"/>
                </a:cxn>
                <a:cxn ang="0">
                  <a:pos x="8" y="6"/>
                </a:cxn>
              </a:cxnLst>
              <a:rect l="0" t="0" r="r" b="b"/>
              <a:pathLst>
                <a:path w="14" h="16">
                  <a:moveTo>
                    <a:pt x="8" y="6"/>
                  </a:moveTo>
                  <a:lnTo>
                    <a:pt x="14" y="16"/>
                  </a:lnTo>
                  <a:lnTo>
                    <a:pt x="10" y="16"/>
                  </a:lnTo>
                  <a:lnTo>
                    <a:pt x="4" y="12"/>
                  </a:lnTo>
                  <a:lnTo>
                    <a:pt x="0" y="0"/>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4" name="Freeform 608"/>
            <p:cNvSpPr>
              <a:spLocks/>
            </p:cNvSpPr>
            <p:nvPr/>
          </p:nvSpPr>
          <p:spPr bwMode="auto">
            <a:xfrm>
              <a:off x="2706688" y="2465388"/>
              <a:ext cx="44450" cy="57150"/>
            </a:xfrm>
            <a:custGeom>
              <a:avLst/>
              <a:gdLst/>
              <a:ahLst/>
              <a:cxnLst>
                <a:cxn ang="0">
                  <a:pos x="12" y="0"/>
                </a:cxn>
                <a:cxn ang="0">
                  <a:pos x="26" y="2"/>
                </a:cxn>
                <a:cxn ang="0">
                  <a:pos x="28" y="10"/>
                </a:cxn>
                <a:cxn ang="0">
                  <a:pos x="28" y="28"/>
                </a:cxn>
                <a:cxn ang="0">
                  <a:pos x="20" y="36"/>
                </a:cxn>
                <a:cxn ang="0">
                  <a:pos x="4" y="36"/>
                </a:cxn>
                <a:cxn ang="0">
                  <a:pos x="0" y="26"/>
                </a:cxn>
                <a:cxn ang="0">
                  <a:pos x="0" y="16"/>
                </a:cxn>
                <a:cxn ang="0">
                  <a:pos x="6" y="2"/>
                </a:cxn>
                <a:cxn ang="0">
                  <a:pos x="12" y="0"/>
                </a:cxn>
                <a:cxn ang="0">
                  <a:pos x="12" y="0"/>
                </a:cxn>
              </a:cxnLst>
              <a:rect l="0" t="0" r="r" b="b"/>
              <a:pathLst>
                <a:path w="28" h="36">
                  <a:moveTo>
                    <a:pt x="12" y="0"/>
                  </a:moveTo>
                  <a:lnTo>
                    <a:pt x="26" y="2"/>
                  </a:lnTo>
                  <a:lnTo>
                    <a:pt x="28" y="10"/>
                  </a:lnTo>
                  <a:lnTo>
                    <a:pt x="28" y="28"/>
                  </a:lnTo>
                  <a:lnTo>
                    <a:pt x="20" y="36"/>
                  </a:lnTo>
                  <a:lnTo>
                    <a:pt x="4" y="36"/>
                  </a:lnTo>
                  <a:lnTo>
                    <a:pt x="0" y="26"/>
                  </a:lnTo>
                  <a:lnTo>
                    <a:pt x="0" y="16"/>
                  </a:lnTo>
                  <a:lnTo>
                    <a:pt x="6" y="2"/>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5" name="Freeform 609"/>
            <p:cNvSpPr>
              <a:spLocks/>
            </p:cNvSpPr>
            <p:nvPr/>
          </p:nvSpPr>
          <p:spPr bwMode="auto">
            <a:xfrm>
              <a:off x="2760663" y="2471738"/>
              <a:ext cx="25400" cy="22225"/>
            </a:xfrm>
            <a:custGeom>
              <a:avLst/>
              <a:gdLst/>
              <a:ahLst/>
              <a:cxnLst>
                <a:cxn ang="0">
                  <a:pos x="0" y="6"/>
                </a:cxn>
                <a:cxn ang="0">
                  <a:pos x="4" y="0"/>
                </a:cxn>
                <a:cxn ang="0">
                  <a:pos x="14" y="8"/>
                </a:cxn>
                <a:cxn ang="0">
                  <a:pos x="16" y="14"/>
                </a:cxn>
                <a:cxn ang="0">
                  <a:pos x="4" y="14"/>
                </a:cxn>
                <a:cxn ang="0">
                  <a:pos x="0" y="10"/>
                </a:cxn>
                <a:cxn ang="0">
                  <a:pos x="0" y="6"/>
                </a:cxn>
                <a:cxn ang="0">
                  <a:pos x="0" y="6"/>
                </a:cxn>
              </a:cxnLst>
              <a:rect l="0" t="0" r="r" b="b"/>
              <a:pathLst>
                <a:path w="16" h="14">
                  <a:moveTo>
                    <a:pt x="0" y="6"/>
                  </a:moveTo>
                  <a:lnTo>
                    <a:pt x="4" y="0"/>
                  </a:lnTo>
                  <a:lnTo>
                    <a:pt x="14" y="8"/>
                  </a:lnTo>
                  <a:lnTo>
                    <a:pt x="16" y="14"/>
                  </a:lnTo>
                  <a:lnTo>
                    <a:pt x="4" y="14"/>
                  </a:lnTo>
                  <a:lnTo>
                    <a:pt x="0" y="1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6" name="Freeform 610"/>
            <p:cNvSpPr>
              <a:spLocks/>
            </p:cNvSpPr>
            <p:nvPr/>
          </p:nvSpPr>
          <p:spPr bwMode="auto">
            <a:xfrm>
              <a:off x="2659063" y="2401888"/>
              <a:ext cx="25400" cy="28575"/>
            </a:xfrm>
            <a:custGeom>
              <a:avLst/>
              <a:gdLst/>
              <a:ahLst/>
              <a:cxnLst>
                <a:cxn ang="0">
                  <a:pos x="12" y="6"/>
                </a:cxn>
                <a:cxn ang="0">
                  <a:pos x="8" y="16"/>
                </a:cxn>
                <a:cxn ang="0">
                  <a:pos x="0" y="18"/>
                </a:cxn>
                <a:cxn ang="0">
                  <a:pos x="4" y="10"/>
                </a:cxn>
                <a:cxn ang="0">
                  <a:pos x="10" y="4"/>
                </a:cxn>
                <a:cxn ang="0">
                  <a:pos x="14" y="6"/>
                </a:cxn>
                <a:cxn ang="0">
                  <a:pos x="16" y="0"/>
                </a:cxn>
                <a:cxn ang="0">
                  <a:pos x="12" y="0"/>
                </a:cxn>
                <a:cxn ang="0">
                  <a:pos x="10" y="4"/>
                </a:cxn>
                <a:cxn ang="0">
                  <a:pos x="12" y="6"/>
                </a:cxn>
                <a:cxn ang="0">
                  <a:pos x="12" y="6"/>
                </a:cxn>
              </a:cxnLst>
              <a:rect l="0" t="0" r="r" b="b"/>
              <a:pathLst>
                <a:path w="16" h="18">
                  <a:moveTo>
                    <a:pt x="12" y="6"/>
                  </a:moveTo>
                  <a:lnTo>
                    <a:pt x="8" y="16"/>
                  </a:lnTo>
                  <a:lnTo>
                    <a:pt x="0" y="18"/>
                  </a:lnTo>
                  <a:lnTo>
                    <a:pt x="4" y="10"/>
                  </a:lnTo>
                  <a:lnTo>
                    <a:pt x="10" y="4"/>
                  </a:lnTo>
                  <a:lnTo>
                    <a:pt x="14" y="6"/>
                  </a:lnTo>
                  <a:lnTo>
                    <a:pt x="16" y="0"/>
                  </a:lnTo>
                  <a:lnTo>
                    <a:pt x="12" y="0"/>
                  </a:lnTo>
                  <a:lnTo>
                    <a:pt x="10" y="4"/>
                  </a:lnTo>
                  <a:lnTo>
                    <a:pt x="12" y="6"/>
                  </a:lnTo>
                  <a:lnTo>
                    <a:pt x="1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7" name="Freeform 611"/>
            <p:cNvSpPr>
              <a:spLocks/>
            </p:cNvSpPr>
            <p:nvPr/>
          </p:nvSpPr>
          <p:spPr bwMode="auto">
            <a:xfrm>
              <a:off x="2636838" y="2376488"/>
              <a:ext cx="25400" cy="19050"/>
            </a:xfrm>
            <a:custGeom>
              <a:avLst/>
              <a:gdLst/>
              <a:ahLst/>
              <a:cxnLst>
                <a:cxn ang="0">
                  <a:pos x="4" y="0"/>
                </a:cxn>
                <a:cxn ang="0">
                  <a:pos x="16" y="2"/>
                </a:cxn>
                <a:cxn ang="0">
                  <a:pos x="8" y="8"/>
                </a:cxn>
                <a:cxn ang="0">
                  <a:pos x="6" y="6"/>
                </a:cxn>
                <a:cxn ang="0">
                  <a:pos x="6" y="12"/>
                </a:cxn>
                <a:cxn ang="0">
                  <a:pos x="0" y="0"/>
                </a:cxn>
                <a:cxn ang="0">
                  <a:pos x="4" y="0"/>
                </a:cxn>
                <a:cxn ang="0">
                  <a:pos x="4" y="0"/>
                </a:cxn>
              </a:cxnLst>
              <a:rect l="0" t="0" r="r" b="b"/>
              <a:pathLst>
                <a:path w="16" h="12">
                  <a:moveTo>
                    <a:pt x="4" y="0"/>
                  </a:moveTo>
                  <a:lnTo>
                    <a:pt x="16" y="2"/>
                  </a:lnTo>
                  <a:lnTo>
                    <a:pt x="8" y="8"/>
                  </a:lnTo>
                  <a:lnTo>
                    <a:pt x="6" y="6"/>
                  </a:lnTo>
                  <a:lnTo>
                    <a:pt x="6" y="1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8" name="Freeform 612"/>
            <p:cNvSpPr>
              <a:spLocks/>
            </p:cNvSpPr>
            <p:nvPr/>
          </p:nvSpPr>
          <p:spPr bwMode="auto">
            <a:xfrm>
              <a:off x="2681288" y="2719388"/>
              <a:ext cx="19050" cy="15875"/>
            </a:xfrm>
            <a:custGeom>
              <a:avLst/>
              <a:gdLst/>
              <a:ahLst/>
              <a:cxnLst>
                <a:cxn ang="0">
                  <a:pos x="0" y="0"/>
                </a:cxn>
                <a:cxn ang="0">
                  <a:pos x="10" y="0"/>
                </a:cxn>
                <a:cxn ang="0">
                  <a:pos x="12" y="6"/>
                </a:cxn>
                <a:cxn ang="0">
                  <a:pos x="8" y="10"/>
                </a:cxn>
                <a:cxn ang="0">
                  <a:pos x="0" y="0"/>
                </a:cxn>
                <a:cxn ang="0">
                  <a:pos x="0" y="0"/>
                </a:cxn>
              </a:cxnLst>
              <a:rect l="0" t="0" r="r" b="b"/>
              <a:pathLst>
                <a:path w="12" h="10">
                  <a:moveTo>
                    <a:pt x="0" y="0"/>
                  </a:moveTo>
                  <a:lnTo>
                    <a:pt x="10" y="0"/>
                  </a:lnTo>
                  <a:lnTo>
                    <a:pt x="12" y="6"/>
                  </a:lnTo>
                  <a:lnTo>
                    <a:pt x="8"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9" name="Freeform 613"/>
            <p:cNvSpPr>
              <a:spLocks/>
            </p:cNvSpPr>
            <p:nvPr/>
          </p:nvSpPr>
          <p:spPr bwMode="auto">
            <a:xfrm>
              <a:off x="2703513" y="2706688"/>
              <a:ext cx="15875" cy="12700"/>
            </a:xfrm>
            <a:custGeom>
              <a:avLst/>
              <a:gdLst/>
              <a:ahLst/>
              <a:cxnLst>
                <a:cxn ang="0">
                  <a:pos x="0" y="0"/>
                </a:cxn>
                <a:cxn ang="0">
                  <a:pos x="8" y="4"/>
                </a:cxn>
                <a:cxn ang="0">
                  <a:pos x="10" y="8"/>
                </a:cxn>
                <a:cxn ang="0">
                  <a:pos x="4" y="6"/>
                </a:cxn>
                <a:cxn ang="0">
                  <a:pos x="0" y="0"/>
                </a:cxn>
                <a:cxn ang="0">
                  <a:pos x="0" y="0"/>
                </a:cxn>
              </a:cxnLst>
              <a:rect l="0" t="0" r="r" b="b"/>
              <a:pathLst>
                <a:path w="10" h="8">
                  <a:moveTo>
                    <a:pt x="0" y="0"/>
                  </a:moveTo>
                  <a:lnTo>
                    <a:pt x="8" y="4"/>
                  </a:lnTo>
                  <a:lnTo>
                    <a:pt x="10" y="8"/>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0" name="Freeform 614"/>
            <p:cNvSpPr>
              <a:spLocks/>
            </p:cNvSpPr>
            <p:nvPr/>
          </p:nvSpPr>
          <p:spPr bwMode="auto">
            <a:xfrm>
              <a:off x="2392363" y="1055688"/>
              <a:ext cx="657225" cy="857250"/>
            </a:xfrm>
            <a:custGeom>
              <a:avLst/>
              <a:gdLst/>
              <a:ahLst/>
              <a:cxnLst>
                <a:cxn ang="0">
                  <a:pos x="98" y="524"/>
                </a:cxn>
                <a:cxn ang="0">
                  <a:pos x="120" y="524"/>
                </a:cxn>
                <a:cxn ang="0">
                  <a:pos x="134" y="520"/>
                </a:cxn>
                <a:cxn ang="0">
                  <a:pos x="174" y="516"/>
                </a:cxn>
                <a:cxn ang="0">
                  <a:pos x="168" y="494"/>
                </a:cxn>
                <a:cxn ang="0">
                  <a:pos x="158" y="478"/>
                </a:cxn>
                <a:cxn ang="0">
                  <a:pos x="138" y="462"/>
                </a:cxn>
                <a:cxn ang="0">
                  <a:pos x="188" y="444"/>
                </a:cxn>
                <a:cxn ang="0">
                  <a:pos x="226" y="406"/>
                </a:cxn>
                <a:cxn ang="0">
                  <a:pos x="212" y="370"/>
                </a:cxn>
                <a:cxn ang="0">
                  <a:pos x="190" y="350"/>
                </a:cxn>
                <a:cxn ang="0">
                  <a:pos x="234" y="344"/>
                </a:cxn>
                <a:cxn ang="0">
                  <a:pos x="226" y="334"/>
                </a:cxn>
                <a:cxn ang="0">
                  <a:pos x="248" y="306"/>
                </a:cxn>
                <a:cxn ang="0">
                  <a:pos x="284" y="282"/>
                </a:cxn>
                <a:cxn ang="0">
                  <a:pos x="288" y="264"/>
                </a:cxn>
                <a:cxn ang="0">
                  <a:pos x="354" y="162"/>
                </a:cxn>
                <a:cxn ang="0">
                  <a:pos x="306" y="156"/>
                </a:cxn>
                <a:cxn ang="0">
                  <a:pos x="410" y="72"/>
                </a:cxn>
                <a:cxn ang="0">
                  <a:pos x="378" y="26"/>
                </a:cxn>
                <a:cxn ang="0">
                  <a:pos x="348" y="28"/>
                </a:cxn>
                <a:cxn ang="0">
                  <a:pos x="256" y="0"/>
                </a:cxn>
                <a:cxn ang="0">
                  <a:pos x="216" y="60"/>
                </a:cxn>
                <a:cxn ang="0">
                  <a:pos x="146" y="24"/>
                </a:cxn>
                <a:cxn ang="0">
                  <a:pos x="128" y="68"/>
                </a:cxn>
                <a:cxn ang="0">
                  <a:pos x="110" y="92"/>
                </a:cxn>
                <a:cxn ang="0">
                  <a:pos x="74" y="74"/>
                </a:cxn>
                <a:cxn ang="0">
                  <a:pos x="90" y="120"/>
                </a:cxn>
                <a:cxn ang="0">
                  <a:pos x="64" y="122"/>
                </a:cxn>
                <a:cxn ang="0">
                  <a:pos x="32" y="134"/>
                </a:cxn>
                <a:cxn ang="0">
                  <a:pos x="36" y="152"/>
                </a:cxn>
                <a:cxn ang="0">
                  <a:pos x="44" y="184"/>
                </a:cxn>
                <a:cxn ang="0">
                  <a:pos x="36" y="216"/>
                </a:cxn>
                <a:cxn ang="0">
                  <a:pos x="76" y="242"/>
                </a:cxn>
                <a:cxn ang="0">
                  <a:pos x="106" y="234"/>
                </a:cxn>
                <a:cxn ang="0">
                  <a:pos x="132" y="224"/>
                </a:cxn>
                <a:cxn ang="0">
                  <a:pos x="162" y="210"/>
                </a:cxn>
                <a:cxn ang="0">
                  <a:pos x="174" y="190"/>
                </a:cxn>
                <a:cxn ang="0">
                  <a:pos x="158" y="236"/>
                </a:cxn>
                <a:cxn ang="0">
                  <a:pos x="160" y="312"/>
                </a:cxn>
                <a:cxn ang="0">
                  <a:pos x="72" y="266"/>
                </a:cxn>
                <a:cxn ang="0">
                  <a:pos x="92" y="312"/>
                </a:cxn>
                <a:cxn ang="0">
                  <a:pos x="96" y="356"/>
                </a:cxn>
                <a:cxn ang="0">
                  <a:pos x="126" y="384"/>
                </a:cxn>
                <a:cxn ang="0">
                  <a:pos x="68" y="390"/>
                </a:cxn>
                <a:cxn ang="0">
                  <a:pos x="78" y="418"/>
                </a:cxn>
                <a:cxn ang="0">
                  <a:pos x="100" y="404"/>
                </a:cxn>
                <a:cxn ang="0">
                  <a:pos x="88" y="438"/>
                </a:cxn>
                <a:cxn ang="0">
                  <a:pos x="114" y="456"/>
                </a:cxn>
                <a:cxn ang="0">
                  <a:pos x="100" y="466"/>
                </a:cxn>
                <a:cxn ang="0">
                  <a:pos x="50" y="452"/>
                </a:cxn>
                <a:cxn ang="0">
                  <a:pos x="64" y="478"/>
                </a:cxn>
                <a:cxn ang="0">
                  <a:pos x="44" y="522"/>
                </a:cxn>
                <a:cxn ang="0">
                  <a:pos x="56" y="526"/>
                </a:cxn>
                <a:cxn ang="0">
                  <a:pos x="70" y="526"/>
                </a:cxn>
              </a:cxnLst>
              <a:rect l="0" t="0" r="r" b="b"/>
              <a:pathLst>
                <a:path w="414" h="540">
                  <a:moveTo>
                    <a:pt x="70" y="526"/>
                  </a:moveTo>
                  <a:lnTo>
                    <a:pt x="88" y="534"/>
                  </a:lnTo>
                  <a:lnTo>
                    <a:pt x="98" y="532"/>
                  </a:lnTo>
                  <a:lnTo>
                    <a:pt x="92" y="522"/>
                  </a:lnTo>
                  <a:lnTo>
                    <a:pt x="90" y="516"/>
                  </a:lnTo>
                  <a:lnTo>
                    <a:pt x="98" y="524"/>
                  </a:lnTo>
                  <a:lnTo>
                    <a:pt x="102" y="520"/>
                  </a:lnTo>
                  <a:lnTo>
                    <a:pt x="102" y="512"/>
                  </a:lnTo>
                  <a:lnTo>
                    <a:pt x="112" y="524"/>
                  </a:lnTo>
                  <a:lnTo>
                    <a:pt x="116" y="522"/>
                  </a:lnTo>
                  <a:lnTo>
                    <a:pt x="116" y="516"/>
                  </a:lnTo>
                  <a:lnTo>
                    <a:pt x="120" y="524"/>
                  </a:lnTo>
                  <a:lnTo>
                    <a:pt x="122" y="526"/>
                  </a:lnTo>
                  <a:lnTo>
                    <a:pt x="130" y="524"/>
                  </a:lnTo>
                  <a:lnTo>
                    <a:pt x="132" y="518"/>
                  </a:lnTo>
                  <a:lnTo>
                    <a:pt x="126" y="508"/>
                  </a:lnTo>
                  <a:lnTo>
                    <a:pt x="132" y="512"/>
                  </a:lnTo>
                  <a:lnTo>
                    <a:pt x="134" y="520"/>
                  </a:lnTo>
                  <a:lnTo>
                    <a:pt x="146" y="520"/>
                  </a:lnTo>
                  <a:lnTo>
                    <a:pt x="148" y="528"/>
                  </a:lnTo>
                  <a:lnTo>
                    <a:pt x="146" y="536"/>
                  </a:lnTo>
                  <a:lnTo>
                    <a:pt x="146" y="540"/>
                  </a:lnTo>
                  <a:lnTo>
                    <a:pt x="164" y="532"/>
                  </a:lnTo>
                  <a:lnTo>
                    <a:pt x="174" y="516"/>
                  </a:lnTo>
                  <a:lnTo>
                    <a:pt x="176" y="524"/>
                  </a:lnTo>
                  <a:lnTo>
                    <a:pt x="186" y="514"/>
                  </a:lnTo>
                  <a:lnTo>
                    <a:pt x="188" y="504"/>
                  </a:lnTo>
                  <a:lnTo>
                    <a:pt x="184" y="492"/>
                  </a:lnTo>
                  <a:lnTo>
                    <a:pt x="176" y="500"/>
                  </a:lnTo>
                  <a:lnTo>
                    <a:pt x="168" y="494"/>
                  </a:lnTo>
                  <a:lnTo>
                    <a:pt x="170" y="490"/>
                  </a:lnTo>
                  <a:lnTo>
                    <a:pt x="174" y="486"/>
                  </a:lnTo>
                  <a:lnTo>
                    <a:pt x="168" y="478"/>
                  </a:lnTo>
                  <a:lnTo>
                    <a:pt x="156" y="486"/>
                  </a:lnTo>
                  <a:lnTo>
                    <a:pt x="156" y="486"/>
                  </a:lnTo>
                  <a:lnTo>
                    <a:pt x="158" y="478"/>
                  </a:lnTo>
                  <a:lnTo>
                    <a:pt x="148" y="476"/>
                  </a:lnTo>
                  <a:lnTo>
                    <a:pt x="136" y="486"/>
                  </a:lnTo>
                  <a:lnTo>
                    <a:pt x="134" y="476"/>
                  </a:lnTo>
                  <a:lnTo>
                    <a:pt x="144" y="474"/>
                  </a:lnTo>
                  <a:lnTo>
                    <a:pt x="140" y="468"/>
                  </a:lnTo>
                  <a:lnTo>
                    <a:pt x="138" y="462"/>
                  </a:lnTo>
                  <a:lnTo>
                    <a:pt x="154" y="474"/>
                  </a:lnTo>
                  <a:lnTo>
                    <a:pt x="184" y="470"/>
                  </a:lnTo>
                  <a:lnTo>
                    <a:pt x="188" y="458"/>
                  </a:lnTo>
                  <a:lnTo>
                    <a:pt x="192" y="454"/>
                  </a:lnTo>
                  <a:lnTo>
                    <a:pt x="186" y="450"/>
                  </a:lnTo>
                  <a:lnTo>
                    <a:pt x="188" y="444"/>
                  </a:lnTo>
                  <a:lnTo>
                    <a:pt x="184" y="438"/>
                  </a:lnTo>
                  <a:lnTo>
                    <a:pt x="184" y="432"/>
                  </a:lnTo>
                  <a:lnTo>
                    <a:pt x="214" y="432"/>
                  </a:lnTo>
                  <a:lnTo>
                    <a:pt x="220" y="422"/>
                  </a:lnTo>
                  <a:lnTo>
                    <a:pt x="218" y="418"/>
                  </a:lnTo>
                  <a:lnTo>
                    <a:pt x="226" y="406"/>
                  </a:lnTo>
                  <a:lnTo>
                    <a:pt x="210" y="396"/>
                  </a:lnTo>
                  <a:lnTo>
                    <a:pt x="232" y="388"/>
                  </a:lnTo>
                  <a:lnTo>
                    <a:pt x="230" y="386"/>
                  </a:lnTo>
                  <a:lnTo>
                    <a:pt x="230" y="372"/>
                  </a:lnTo>
                  <a:lnTo>
                    <a:pt x="228" y="370"/>
                  </a:lnTo>
                  <a:lnTo>
                    <a:pt x="212" y="370"/>
                  </a:lnTo>
                  <a:lnTo>
                    <a:pt x="216" y="364"/>
                  </a:lnTo>
                  <a:lnTo>
                    <a:pt x="214" y="360"/>
                  </a:lnTo>
                  <a:lnTo>
                    <a:pt x="190" y="366"/>
                  </a:lnTo>
                  <a:lnTo>
                    <a:pt x="192" y="360"/>
                  </a:lnTo>
                  <a:lnTo>
                    <a:pt x="190" y="358"/>
                  </a:lnTo>
                  <a:lnTo>
                    <a:pt x="190" y="350"/>
                  </a:lnTo>
                  <a:lnTo>
                    <a:pt x="210" y="346"/>
                  </a:lnTo>
                  <a:lnTo>
                    <a:pt x="218" y="356"/>
                  </a:lnTo>
                  <a:lnTo>
                    <a:pt x="232" y="360"/>
                  </a:lnTo>
                  <a:lnTo>
                    <a:pt x="234" y="352"/>
                  </a:lnTo>
                  <a:lnTo>
                    <a:pt x="230" y="348"/>
                  </a:lnTo>
                  <a:lnTo>
                    <a:pt x="234" y="344"/>
                  </a:lnTo>
                  <a:lnTo>
                    <a:pt x="196" y="342"/>
                  </a:lnTo>
                  <a:lnTo>
                    <a:pt x="198" y="338"/>
                  </a:lnTo>
                  <a:lnTo>
                    <a:pt x="196" y="330"/>
                  </a:lnTo>
                  <a:lnTo>
                    <a:pt x="198" y="330"/>
                  </a:lnTo>
                  <a:lnTo>
                    <a:pt x="200" y="324"/>
                  </a:lnTo>
                  <a:lnTo>
                    <a:pt x="226" y="334"/>
                  </a:lnTo>
                  <a:lnTo>
                    <a:pt x="228" y="332"/>
                  </a:lnTo>
                  <a:lnTo>
                    <a:pt x="226" y="328"/>
                  </a:lnTo>
                  <a:lnTo>
                    <a:pt x="246" y="324"/>
                  </a:lnTo>
                  <a:lnTo>
                    <a:pt x="248" y="320"/>
                  </a:lnTo>
                  <a:lnTo>
                    <a:pt x="244" y="308"/>
                  </a:lnTo>
                  <a:lnTo>
                    <a:pt x="248" y="306"/>
                  </a:lnTo>
                  <a:lnTo>
                    <a:pt x="248" y="312"/>
                  </a:lnTo>
                  <a:lnTo>
                    <a:pt x="252" y="314"/>
                  </a:lnTo>
                  <a:lnTo>
                    <a:pt x="266" y="312"/>
                  </a:lnTo>
                  <a:lnTo>
                    <a:pt x="278" y="300"/>
                  </a:lnTo>
                  <a:lnTo>
                    <a:pt x="272" y="296"/>
                  </a:lnTo>
                  <a:lnTo>
                    <a:pt x="284" y="282"/>
                  </a:lnTo>
                  <a:lnTo>
                    <a:pt x="260" y="286"/>
                  </a:lnTo>
                  <a:lnTo>
                    <a:pt x="264" y="280"/>
                  </a:lnTo>
                  <a:lnTo>
                    <a:pt x="290" y="276"/>
                  </a:lnTo>
                  <a:lnTo>
                    <a:pt x="284" y="262"/>
                  </a:lnTo>
                  <a:lnTo>
                    <a:pt x="286" y="254"/>
                  </a:lnTo>
                  <a:lnTo>
                    <a:pt x="288" y="264"/>
                  </a:lnTo>
                  <a:lnTo>
                    <a:pt x="298" y="260"/>
                  </a:lnTo>
                  <a:lnTo>
                    <a:pt x="304" y="242"/>
                  </a:lnTo>
                  <a:lnTo>
                    <a:pt x="314" y="230"/>
                  </a:lnTo>
                  <a:lnTo>
                    <a:pt x="368" y="168"/>
                  </a:lnTo>
                  <a:lnTo>
                    <a:pt x="368" y="158"/>
                  </a:lnTo>
                  <a:lnTo>
                    <a:pt x="354" y="162"/>
                  </a:lnTo>
                  <a:lnTo>
                    <a:pt x="292" y="200"/>
                  </a:lnTo>
                  <a:lnTo>
                    <a:pt x="294" y="194"/>
                  </a:lnTo>
                  <a:lnTo>
                    <a:pt x="292" y="192"/>
                  </a:lnTo>
                  <a:lnTo>
                    <a:pt x="334" y="160"/>
                  </a:lnTo>
                  <a:lnTo>
                    <a:pt x="306" y="162"/>
                  </a:lnTo>
                  <a:lnTo>
                    <a:pt x="306" y="156"/>
                  </a:lnTo>
                  <a:lnTo>
                    <a:pt x="312" y="156"/>
                  </a:lnTo>
                  <a:lnTo>
                    <a:pt x="316" y="156"/>
                  </a:lnTo>
                  <a:lnTo>
                    <a:pt x="374" y="138"/>
                  </a:lnTo>
                  <a:lnTo>
                    <a:pt x="412" y="94"/>
                  </a:lnTo>
                  <a:lnTo>
                    <a:pt x="414" y="80"/>
                  </a:lnTo>
                  <a:lnTo>
                    <a:pt x="410" y="72"/>
                  </a:lnTo>
                  <a:lnTo>
                    <a:pt x="398" y="64"/>
                  </a:lnTo>
                  <a:lnTo>
                    <a:pt x="384" y="72"/>
                  </a:lnTo>
                  <a:lnTo>
                    <a:pt x="388" y="58"/>
                  </a:lnTo>
                  <a:lnTo>
                    <a:pt x="376" y="40"/>
                  </a:lnTo>
                  <a:lnTo>
                    <a:pt x="380" y="38"/>
                  </a:lnTo>
                  <a:lnTo>
                    <a:pt x="378" y="26"/>
                  </a:lnTo>
                  <a:lnTo>
                    <a:pt x="368" y="34"/>
                  </a:lnTo>
                  <a:lnTo>
                    <a:pt x="362" y="20"/>
                  </a:lnTo>
                  <a:lnTo>
                    <a:pt x="352" y="32"/>
                  </a:lnTo>
                  <a:lnTo>
                    <a:pt x="356" y="38"/>
                  </a:lnTo>
                  <a:lnTo>
                    <a:pt x="354" y="40"/>
                  </a:lnTo>
                  <a:lnTo>
                    <a:pt x="348" y="28"/>
                  </a:lnTo>
                  <a:lnTo>
                    <a:pt x="308" y="54"/>
                  </a:lnTo>
                  <a:lnTo>
                    <a:pt x="338" y="16"/>
                  </a:lnTo>
                  <a:lnTo>
                    <a:pt x="300" y="16"/>
                  </a:lnTo>
                  <a:lnTo>
                    <a:pt x="286" y="0"/>
                  </a:lnTo>
                  <a:lnTo>
                    <a:pt x="266" y="12"/>
                  </a:lnTo>
                  <a:lnTo>
                    <a:pt x="256" y="0"/>
                  </a:lnTo>
                  <a:lnTo>
                    <a:pt x="246" y="2"/>
                  </a:lnTo>
                  <a:lnTo>
                    <a:pt x="238" y="18"/>
                  </a:lnTo>
                  <a:lnTo>
                    <a:pt x="244" y="38"/>
                  </a:lnTo>
                  <a:lnTo>
                    <a:pt x="226" y="10"/>
                  </a:lnTo>
                  <a:lnTo>
                    <a:pt x="184" y="10"/>
                  </a:lnTo>
                  <a:lnTo>
                    <a:pt x="216" y="60"/>
                  </a:lnTo>
                  <a:lnTo>
                    <a:pt x="204" y="72"/>
                  </a:lnTo>
                  <a:lnTo>
                    <a:pt x="206" y="62"/>
                  </a:lnTo>
                  <a:lnTo>
                    <a:pt x="206" y="56"/>
                  </a:lnTo>
                  <a:lnTo>
                    <a:pt x="190" y="26"/>
                  </a:lnTo>
                  <a:lnTo>
                    <a:pt x="150" y="18"/>
                  </a:lnTo>
                  <a:lnTo>
                    <a:pt x="146" y="24"/>
                  </a:lnTo>
                  <a:lnTo>
                    <a:pt x="158" y="44"/>
                  </a:lnTo>
                  <a:lnTo>
                    <a:pt x="130" y="36"/>
                  </a:lnTo>
                  <a:lnTo>
                    <a:pt x="144" y="66"/>
                  </a:lnTo>
                  <a:lnTo>
                    <a:pt x="122" y="52"/>
                  </a:lnTo>
                  <a:lnTo>
                    <a:pt x="118" y="60"/>
                  </a:lnTo>
                  <a:lnTo>
                    <a:pt x="128" y="68"/>
                  </a:lnTo>
                  <a:lnTo>
                    <a:pt x="114" y="74"/>
                  </a:lnTo>
                  <a:lnTo>
                    <a:pt x="116" y="84"/>
                  </a:lnTo>
                  <a:lnTo>
                    <a:pt x="142" y="104"/>
                  </a:lnTo>
                  <a:lnTo>
                    <a:pt x="140" y="110"/>
                  </a:lnTo>
                  <a:lnTo>
                    <a:pt x="116" y="90"/>
                  </a:lnTo>
                  <a:lnTo>
                    <a:pt x="110" y="92"/>
                  </a:lnTo>
                  <a:lnTo>
                    <a:pt x="118" y="108"/>
                  </a:lnTo>
                  <a:lnTo>
                    <a:pt x="110" y="106"/>
                  </a:lnTo>
                  <a:lnTo>
                    <a:pt x="110" y="100"/>
                  </a:lnTo>
                  <a:lnTo>
                    <a:pt x="106" y="86"/>
                  </a:lnTo>
                  <a:lnTo>
                    <a:pt x="82" y="70"/>
                  </a:lnTo>
                  <a:lnTo>
                    <a:pt x="74" y="74"/>
                  </a:lnTo>
                  <a:lnTo>
                    <a:pt x="80" y="84"/>
                  </a:lnTo>
                  <a:lnTo>
                    <a:pt x="78" y="90"/>
                  </a:lnTo>
                  <a:lnTo>
                    <a:pt x="64" y="100"/>
                  </a:lnTo>
                  <a:lnTo>
                    <a:pt x="92" y="112"/>
                  </a:lnTo>
                  <a:lnTo>
                    <a:pt x="88" y="114"/>
                  </a:lnTo>
                  <a:lnTo>
                    <a:pt x="90" y="120"/>
                  </a:lnTo>
                  <a:lnTo>
                    <a:pt x="80" y="114"/>
                  </a:lnTo>
                  <a:lnTo>
                    <a:pt x="82" y="124"/>
                  </a:lnTo>
                  <a:lnTo>
                    <a:pt x="70" y="110"/>
                  </a:lnTo>
                  <a:lnTo>
                    <a:pt x="64" y="110"/>
                  </a:lnTo>
                  <a:lnTo>
                    <a:pt x="62" y="116"/>
                  </a:lnTo>
                  <a:lnTo>
                    <a:pt x="64" y="122"/>
                  </a:lnTo>
                  <a:lnTo>
                    <a:pt x="60" y="110"/>
                  </a:lnTo>
                  <a:lnTo>
                    <a:pt x="46" y="104"/>
                  </a:lnTo>
                  <a:lnTo>
                    <a:pt x="34" y="118"/>
                  </a:lnTo>
                  <a:lnTo>
                    <a:pt x="38" y="128"/>
                  </a:lnTo>
                  <a:lnTo>
                    <a:pt x="32" y="122"/>
                  </a:lnTo>
                  <a:lnTo>
                    <a:pt x="32" y="134"/>
                  </a:lnTo>
                  <a:lnTo>
                    <a:pt x="26" y="124"/>
                  </a:lnTo>
                  <a:lnTo>
                    <a:pt x="4" y="140"/>
                  </a:lnTo>
                  <a:lnTo>
                    <a:pt x="0" y="150"/>
                  </a:lnTo>
                  <a:lnTo>
                    <a:pt x="10" y="160"/>
                  </a:lnTo>
                  <a:lnTo>
                    <a:pt x="28" y="146"/>
                  </a:lnTo>
                  <a:lnTo>
                    <a:pt x="36" y="152"/>
                  </a:lnTo>
                  <a:lnTo>
                    <a:pt x="18" y="168"/>
                  </a:lnTo>
                  <a:lnTo>
                    <a:pt x="24" y="176"/>
                  </a:lnTo>
                  <a:lnTo>
                    <a:pt x="54" y="156"/>
                  </a:lnTo>
                  <a:lnTo>
                    <a:pt x="52" y="160"/>
                  </a:lnTo>
                  <a:lnTo>
                    <a:pt x="30" y="178"/>
                  </a:lnTo>
                  <a:lnTo>
                    <a:pt x="44" y="184"/>
                  </a:lnTo>
                  <a:lnTo>
                    <a:pt x="30" y="188"/>
                  </a:lnTo>
                  <a:lnTo>
                    <a:pt x="28" y="200"/>
                  </a:lnTo>
                  <a:lnTo>
                    <a:pt x="34" y="206"/>
                  </a:lnTo>
                  <a:lnTo>
                    <a:pt x="64" y="202"/>
                  </a:lnTo>
                  <a:lnTo>
                    <a:pt x="74" y="208"/>
                  </a:lnTo>
                  <a:lnTo>
                    <a:pt x="36" y="216"/>
                  </a:lnTo>
                  <a:lnTo>
                    <a:pt x="68" y="242"/>
                  </a:lnTo>
                  <a:lnTo>
                    <a:pt x="76" y="218"/>
                  </a:lnTo>
                  <a:lnTo>
                    <a:pt x="88" y="204"/>
                  </a:lnTo>
                  <a:lnTo>
                    <a:pt x="88" y="212"/>
                  </a:lnTo>
                  <a:lnTo>
                    <a:pt x="76" y="236"/>
                  </a:lnTo>
                  <a:lnTo>
                    <a:pt x="76" y="242"/>
                  </a:lnTo>
                  <a:lnTo>
                    <a:pt x="82" y="246"/>
                  </a:lnTo>
                  <a:lnTo>
                    <a:pt x="92" y="240"/>
                  </a:lnTo>
                  <a:lnTo>
                    <a:pt x="90" y="248"/>
                  </a:lnTo>
                  <a:lnTo>
                    <a:pt x="104" y="250"/>
                  </a:lnTo>
                  <a:lnTo>
                    <a:pt x="106" y="242"/>
                  </a:lnTo>
                  <a:lnTo>
                    <a:pt x="106" y="234"/>
                  </a:lnTo>
                  <a:lnTo>
                    <a:pt x="112" y="226"/>
                  </a:lnTo>
                  <a:lnTo>
                    <a:pt x="108" y="238"/>
                  </a:lnTo>
                  <a:lnTo>
                    <a:pt x="114" y="238"/>
                  </a:lnTo>
                  <a:lnTo>
                    <a:pt x="132" y="214"/>
                  </a:lnTo>
                  <a:lnTo>
                    <a:pt x="130" y="218"/>
                  </a:lnTo>
                  <a:lnTo>
                    <a:pt x="132" y="224"/>
                  </a:lnTo>
                  <a:lnTo>
                    <a:pt x="134" y="224"/>
                  </a:lnTo>
                  <a:lnTo>
                    <a:pt x="114" y="242"/>
                  </a:lnTo>
                  <a:lnTo>
                    <a:pt x="118" y="250"/>
                  </a:lnTo>
                  <a:lnTo>
                    <a:pt x="162" y="222"/>
                  </a:lnTo>
                  <a:lnTo>
                    <a:pt x="166" y="212"/>
                  </a:lnTo>
                  <a:lnTo>
                    <a:pt x="162" y="210"/>
                  </a:lnTo>
                  <a:lnTo>
                    <a:pt x="164" y="200"/>
                  </a:lnTo>
                  <a:lnTo>
                    <a:pt x="160" y="190"/>
                  </a:lnTo>
                  <a:lnTo>
                    <a:pt x="168" y="198"/>
                  </a:lnTo>
                  <a:lnTo>
                    <a:pt x="176" y="180"/>
                  </a:lnTo>
                  <a:lnTo>
                    <a:pt x="192" y="164"/>
                  </a:lnTo>
                  <a:lnTo>
                    <a:pt x="174" y="190"/>
                  </a:lnTo>
                  <a:lnTo>
                    <a:pt x="168" y="208"/>
                  </a:lnTo>
                  <a:lnTo>
                    <a:pt x="168" y="216"/>
                  </a:lnTo>
                  <a:lnTo>
                    <a:pt x="206" y="216"/>
                  </a:lnTo>
                  <a:lnTo>
                    <a:pt x="208" y="222"/>
                  </a:lnTo>
                  <a:lnTo>
                    <a:pt x="186" y="222"/>
                  </a:lnTo>
                  <a:lnTo>
                    <a:pt x="158" y="236"/>
                  </a:lnTo>
                  <a:lnTo>
                    <a:pt x="116" y="262"/>
                  </a:lnTo>
                  <a:lnTo>
                    <a:pt x="128" y="286"/>
                  </a:lnTo>
                  <a:lnTo>
                    <a:pt x="140" y="292"/>
                  </a:lnTo>
                  <a:lnTo>
                    <a:pt x="136" y="296"/>
                  </a:lnTo>
                  <a:lnTo>
                    <a:pt x="140" y="310"/>
                  </a:lnTo>
                  <a:lnTo>
                    <a:pt x="160" y="312"/>
                  </a:lnTo>
                  <a:lnTo>
                    <a:pt x="148" y="324"/>
                  </a:lnTo>
                  <a:lnTo>
                    <a:pt x="136" y="320"/>
                  </a:lnTo>
                  <a:lnTo>
                    <a:pt x="130" y="302"/>
                  </a:lnTo>
                  <a:lnTo>
                    <a:pt x="106" y="268"/>
                  </a:lnTo>
                  <a:lnTo>
                    <a:pt x="76" y="260"/>
                  </a:lnTo>
                  <a:lnTo>
                    <a:pt x="72" y="266"/>
                  </a:lnTo>
                  <a:lnTo>
                    <a:pt x="72" y="276"/>
                  </a:lnTo>
                  <a:lnTo>
                    <a:pt x="72" y="284"/>
                  </a:lnTo>
                  <a:lnTo>
                    <a:pt x="74" y="288"/>
                  </a:lnTo>
                  <a:lnTo>
                    <a:pt x="74" y="288"/>
                  </a:lnTo>
                  <a:lnTo>
                    <a:pt x="74" y="300"/>
                  </a:lnTo>
                  <a:lnTo>
                    <a:pt x="92" y="312"/>
                  </a:lnTo>
                  <a:lnTo>
                    <a:pt x="100" y="330"/>
                  </a:lnTo>
                  <a:lnTo>
                    <a:pt x="102" y="348"/>
                  </a:lnTo>
                  <a:lnTo>
                    <a:pt x="108" y="344"/>
                  </a:lnTo>
                  <a:lnTo>
                    <a:pt x="106" y="350"/>
                  </a:lnTo>
                  <a:lnTo>
                    <a:pt x="100" y="352"/>
                  </a:lnTo>
                  <a:lnTo>
                    <a:pt x="96" y="356"/>
                  </a:lnTo>
                  <a:lnTo>
                    <a:pt x="96" y="360"/>
                  </a:lnTo>
                  <a:lnTo>
                    <a:pt x="124" y="370"/>
                  </a:lnTo>
                  <a:lnTo>
                    <a:pt x="140" y="364"/>
                  </a:lnTo>
                  <a:lnTo>
                    <a:pt x="134" y="376"/>
                  </a:lnTo>
                  <a:lnTo>
                    <a:pt x="130" y="382"/>
                  </a:lnTo>
                  <a:lnTo>
                    <a:pt x="126" y="384"/>
                  </a:lnTo>
                  <a:lnTo>
                    <a:pt x="130" y="392"/>
                  </a:lnTo>
                  <a:lnTo>
                    <a:pt x="108" y="372"/>
                  </a:lnTo>
                  <a:lnTo>
                    <a:pt x="92" y="366"/>
                  </a:lnTo>
                  <a:lnTo>
                    <a:pt x="70" y="376"/>
                  </a:lnTo>
                  <a:lnTo>
                    <a:pt x="66" y="390"/>
                  </a:lnTo>
                  <a:lnTo>
                    <a:pt x="68" y="390"/>
                  </a:lnTo>
                  <a:lnTo>
                    <a:pt x="58" y="402"/>
                  </a:lnTo>
                  <a:lnTo>
                    <a:pt x="60" y="416"/>
                  </a:lnTo>
                  <a:lnTo>
                    <a:pt x="60" y="420"/>
                  </a:lnTo>
                  <a:lnTo>
                    <a:pt x="74" y="420"/>
                  </a:lnTo>
                  <a:lnTo>
                    <a:pt x="82" y="404"/>
                  </a:lnTo>
                  <a:lnTo>
                    <a:pt x="78" y="418"/>
                  </a:lnTo>
                  <a:lnTo>
                    <a:pt x="78" y="422"/>
                  </a:lnTo>
                  <a:lnTo>
                    <a:pt x="88" y="422"/>
                  </a:lnTo>
                  <a:lnTo>
                    <a:pt x="92" y="414"/>
                  </a:lnTo>
                  <a:lnTo>
                    <a:pt x="98" y="390"/>
                  </a:lnTo>
                  <a:lnTo>
                    <a:pt x="96" y="404"/>
                  </a:lnTo>
                  <a:lnTo>
                    <a:pt x="100" y="404"/>
                  </a:lnTo>
                  <a:lnTo>
                    <a:pt x="96" y="416"/>
                  </a:lnTo>
                  <a:lnTo>
                    <a:pt x="94" y="420"/>
                  </a:lnTo>
                  <a:lnTo>
                    <a:pt x="92" y="426"/>
                  </a:lnTo>
                  <a:lnTo>
                    <a:pt x="94" y="426"/>
                  </a:lnTo>
                  <a:lnTo>
                    <a:pt x="82" y="432"/>
                  </a:lnTo>
                  <a:lnTo>
                    <a:pt x="88" y="438"/>
                  </a:lnTo>
                  <a:lnTo>
                    <a:pt x="92" y="438"/>
                  </a:lnTo>
                  <a:lnTo>
                    <a:pt x="90" y="446"/>
                  </a:lnTo>
                  <a:lnTo>
                    <a:pt x="94" y="452"/>
                  </a:lnTo>
                  <a:lnTo>
                    <a:pt x="98" y="444"/>
                  </a:lnTo>
                  <a:lnTo>
                    <a:pt x="96" y="458"/>
                  </a:lnTo>
                  <a:lnTo>
                    <a:pt x="114" y="456"/>
                  </a:lnTo>
                  <a:lnTo>
                    <a:pt x="124" y="428"/>
                  </a:lnTo>
                  <a:lnTo>
                    <a:pt x="128" y="426"/>
                  </a:lnTo>
                  <a:lnTo>
                    <a:pt x="120" y="450"/>
                  </a:lnTo>
                  <a:lnTo>
                    <a:pt x="110" y="462"/>
                  </a:lnTo>
                  <a:lnTo>
                    <a:pt x="114" y="466"/>
                  </a:lnTo>
                  <a:lnTo>
                    <a:pt x="100" y="466"/>
                  </a:lnTo>
                  <a:lnTo>
                    <a:pt x="102" y="470"/>
                  </a:lnTo>
                  <a:lnTo>
                    <a:pt x="84" y="464"/>
                  </a:lnTo>
                  <a:lnTo>
                    <a:pt x="82" y="454"/>
                  </a:lnTo>
                  <a:lnTo>
                    <a:pt x="74" y="438"/>
                  </a:lnTo>
                  <a:lnTo>
                    <a:pt x="48" y="442"/>
                  </a:lnTo>
                  <a:lnTo>
                    <a:pt x="50" y="452"/>
                  </a:lnTo>
                  <a:lnTo>
                    <a:pt x="56" y="460"/>
                  </a:lnTo>
                  <a:lnTo>
                    <a:pt x="58" y="470"/>
                  </a:lnTo>
                  <a:lnTo>
                    <a:pt x="68" y="468"/>
                  </a:lnTo>
                  <a:lnTo>
                    <a:pt x="62" y="474"/>
                  </a:lnTo>
                  <a:lnTo>
                    <a:pt x="66" y="474"/>
                  </a:lnTo>
                  <a:lnTo>
                    <a:pt x="64" y="478"/>
                  </a:lnTo>
                  <a:lnTo>
                    <a:pt x="46" y="488"/>
                  </a:lnTo>
                  <a:lnTo>
                    <a:pt x="32" y="504"/>
                  </a:lnTo>
                  <a:lnTo>
                    <a:pt x="32" y="516"/>
                  </a:lnTo>
                  <a:lnTo>
                    <a:pt x="36" y="524"/>
                  </a:lnTo>
                  <a:lnTo>
                    <a:pt x="42" y="516"/>
                  </a:lnTo>
                  <a:lnTo>
                    <a:pt x="44" y="522"/>
                  </a:lnTo>
                  <a:lnTo>
                    <a:pt x="46" y="516"/>
                  </a:lnTo>
                  <a:lnTo>
                    <a:pt x="44" y="506"/>
                  </a:lnTo>
                  <a:lnTo>
                    <a:pt x="44" y="502"/>
                  </a:lnTo>
                  <a:lnTo>
                    <a:pt x="46" y="524"/>
                  </a:lnTo>
                  <a:lnTo>
                    <a:pt x="52" y="528"/>
                  </a:lnTo>
                  <a:lnTo>
                    <a:pt x="56" y="526"/>
                  </a:lnTo>
                  <a:lnTo>
                    <a:pt x="56" y="516"/>
                  </a:lnTo>
                  <a:lnTo>
                    <a:pt x="66" y="528"/>
                  </a:lnTo>
                  <a:lnTo>
                    <a:pt x="70" y="520"/>
                  </a:lnTo>
                  <a:lnTo>
                    <a:pt x="70" y="514"/>
                  </a:lnTo>
                  <a:lnTo>
                    <a:pt x="72" y="520"/>
                  </a:lnTo>
                  <a:lnTo>
                    <a:pt x="70" y="526"/>
                  </a:lnTo>
                  <a:lnTo>
                    <a:pt x="70" y="5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1" name="Freeform 615"/>
            <p:cNvSpPr>
              <a:spLocks/>
            </p:cNvSpPr>
            <p:nvPr/>
          </p:nvSpPr>
          <p:spPr bwMode="auto">
            <a:xfrm>
              <a:off x="2627313" y="2109788"/>
              <a:ext cx="104775" cy="73025"/>
            </a:xfrm>
            <a:custGeom>
              <a:avLst/>
              <a:gdLst/>
              <a:ahLst/>
              <a:cxnLst>
                <a:cxn ang="0">
                  <a:pos x="28" y="4"/>
                </a:cxn>
                <a:cxn ang="0">
                  <a:pos x="38" y="4"/>
                </a:cxn>
                <a:cxn ang="0">
                  <a:pos x="50" y="10"/>
                </a:cxn>
                <a:cxn ang="0">
                  <a:pos x="66" y="38"/>
                </a:cxn>
                <a:cxn ang="0">
                  <a:pos x="58" y="42"/>
                </a:cxn>
                <a:cxn ang="0">
                  <a:pos x="36" y="38"/>
                </a:cxn>
                <a:cxn ang="0">
                  <a:pos x="22" y="46"/>
                </a:cxn>
                <a:cxn ang="0">
                  <a:pos x="12" y="40"/>
                </a:cxn>
                <a:cxn ang="0">
                  <a:pos x="10" y="24"/>
                </a:cxn>
                <a:cxn ang="0">
                  <a:pos x="0" y="18"/>
                </a:cxn>
                <a:cxn ang="0">
                  <a:pos x="2" y="4"/>
                </a:cxn>
                <a:cxn ang="0">
                  <a:pos x="8" y="0"/>
                </a:cxn>
                <a:cxn ang="0">
                  <a:pos x="28" y="4"/>
                </a:cxn>
                <a:cxn ang="0">
                  <a:pos x="28" y="4"/>
                </a:cxn>
              </a:cxnLst>
              <a:rect l="0" t="0" r="r" b="b"/>
              <a:pathLst>
                <a:path w="66" h="46">
                  <a:moveTo>
                    <a:pt x="28" y="4"/>
                  </a:moveTo>
                  <a:lnTo>
                    <a:pt x="38" y="4"/>
                  </a:lnTo>
                  <a:lnTo>
                    <a:pt x="50" y="10"/>
                  </a:lnTo>
                  <a:lnTo>
                    <a:pt x="66" y="38"/>
                  </a:lnTo>
                  <a:lnTo>
                    <a:pt x="58" y="42"/>
                  </a:lnTo>
                  <a:lnTo>
                    <a:pt x="36" y="38"/>
                  </a:lnTo>
                  <a:lnTo>
                    <a:pt x="22" y="46"/>
                  </a:lnTo>
                  <a:lnTo>
                    <a:pt x="12" y="40"/>
                  </a:lnTo>
                  <a:lnTo>
                    <a:pt x="10" y="24"/>
                  </a:lnTo>
                  <a:lnTo>
                    <a:pt x="0" y="18"/>
                  </a:lnTo>
                  <a:lnTo>
                    <a:pt x="2" y="4"/>
                  </a:lnTo>
                  <a:lnTo>
                    <a:pt x="8" y="0"/>
                  </a:lnTo>
                  <a:lnTo>
                    <a:pt x="28" y="4"/>
                  </a:lnTo>
                  <a:lnTo>
                    <a:pt x="2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2" name="Freeform 616"/>
            <p:cNvSpPr>
              <a:spLocks/>
            </p:cNvSpPr>
            <p:nvPr/>
          </p:nvSpPr>
          <p:spPr bwMode="auto">
            <a:xfrm>
              <a:off x="2566988" y="2741613"/>
              <a:ext cx="38100" cy="38100"/>
            </a:xfrm>
            <a:custGeom>
              <a:avLst/>
              <a:gdLst/>
              <a:ahLst/>
              <a:cxnLst>
                <a:cxn ang="0">
                  <a:pos x="18" y="0"/>
                </a:cxn>
                <a:cxn ang="0">
                  <a:pos x="8" y="6"/>
                </a:cxn>
                <a:cxn ang="0">
                  <a:pos x="0" y="24"/>
                </a:cxn>
                <a:cxn ang="0">
                  <a:pos x="8" y="22"/>
                </a:cxn>
                <a:cxn ang="0">
                  <a:pos x="14" y="18"/>
                </a:cxn>
                <a:cxn ang="0">
                  <a:pos x="14" y="12"/>
                </a:cxn>
                <a:cxn ang="0">
                  <a:pos x="22" y="8"/>
                </a:cxn>
                <a:cxn ang="0">
                  <a:pos x="24" y="2"/>
                </a:cxn>
                <a:cxn ang="0">
                  <a:pos x="18" y="0"/>
                </a:cxn>
                <a:cxn ang="0">
                  <a:pos x="18" y="0"/>
                </a:cxn>
              </a:cxnLst>
              <a:rect l="0" t="0" r="r" b="b"/>
              <a:pathLst>
                <a:path w="24" h="24">
                  <a:moveTo>
                    <a:pt x="18" y="0"/>
                  </a:moveTo>
                  <a:lnTo>
                    <a:pt x="8" y="6"/>
                  </a:lnTo>
                  <a:lnTo>
                    <a:pt x="0" y="24"/>
                  </a:lnTo>
                  <a:lnTo>
                    <a:pt x="8" y="22"/>
                  </a:lnTo>
                  <a:lnTo>
                    <a:pt x="14" y="18"/>
                  </a:lnTo>
                  <a:lnTo>
                    <a:pt x="14" y="12"/>
                  </a:lnTo>
                  <a:lnTo>
                    <a:pt x="22" y="8"/>
                  </a:lnTo>
                  <a:lnTo>
                    <a:pt x="24" y="2"/>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3" name="Freeform 617"/>
            <p:cNvSpPr>
              <a:spLocks/>
            </p:cNvSpPr>
            <p:nvPr/>
          </p:nvSpPr>
          <p:spPr bwMode="auto">
            <a:xfrm>
              <a:off x="2640013" y="2767013"/>
              <a:ext cx="22225" cy="38100"/>
            </a:xfrm>
            <a:custGeom>
              <a:avLst/>
              <a:gdLst/>
              <a:ahLst/>
              <a:cxnLst>
                <a:cxn ang="0">
                  <a:pos x="4" y="0"/>
                </a:cxn>
                <a:cxn ang="0">
                  <a:pos x="2" y="4"/>
                </a:cxn>
                <a:cxn ang="0">
                  <a:pos x="0" y="18"/>
                </a:cxn>
                <a:cxn ang="0">
                  <a:pos x="8" y="24"/>
                </a:cxn>
                <a:cxn ang="0">
                  <a:pos x="14" y="2"/>
                </a:cxn>
                <a:cxn ang="0">
                  <a:pos x="4" y="0"/>
                </a:cxn>
                <a:cxn ang="0">
                  <a:pos x="4" y="0"/>
                </a:cxn>
              </a:cxnLst>
              <a:rect l="0" t="0" r="r" b="b"/>
              <a:pathLst>
                <a:path w="14" h="24">
                  <a:moveTo>
                    <a:pt x="4" y="0"/>
                  </a:moveTo>
                  <a:lnTo>
                    <a:pt x="2" y="4"/>
                  </a:lnTo>
                  <a:lnTo>
                    <a:pt x="0" y="18"/>
                  </a:lnTo>
                  <a:lnTo>
                    <a:pt x="8" y="24"/>
                  </a:lnTo>
                  <a:lnTo>
                    <a:pt x="1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4" name="Freeform 618"/>
            <p:cNvSpPr>
              <a:spLocks/>
            </p:cNvSpPr>
            <p:nvPr/>
          </p:nvSpPr>
          <p:spPr bwMode="auto">
            <a:xfrm>
              <a:off x="2897188" y="2846388"/>
              <a:ext cx="9525" cy="12700"/>
            </a:xfrm>
            <a:custGeom>
              <a:avLst/>
              <a:gdLst/>
              <a:ahLst/>
              <a:cxnLst>
                <a:cxn ang="0">
                  <a:pos x="2" y="2"/>
                </a:cxn>
                <a:cxn ang="0">
                  <a:pos x="0" y="8"/>
                </a:cxn>
                <a:cxn ang="0">
                  <a:pos x="6" y="4"/>
                </a:cxn>
                <a:cxn ang="0">
                  <a:pos x="6" y="0"/>
                </a:cxn>
                <a:cxn ang="0">
                  <a:pos x="2" y="2"/>
                </a:cxn>
                <a:cxn ang="0">
                  <a:pos x="2" y="2"/>
                </a:cxn>
              </a:cxnLst>
              <a:rect l="0" t="0" r="r" b="b"/>
              <a:pathLst>
                <a:path w="6" h="8">
                  <a:moveTo>
                    <a:pt x="2" y="2"/>
                  </a:moveTo>
                  <a:lnTo>
                    <a:pt x="0" y="8"/>
                  </a:lnTo>
                  <a:lnTo>
                    <a:pt x="6" y="4"/>
                  </a:lnTo>
                  <a:lnTo>
                    <a:pt x="6"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5" name="Freeform 619"/>
            <p:cNvSpPr>
              <a:spLocks/>
            </p:cNvSpPr>
            <p:nvPr/>
          </p:nvSpPr>
          <p:spPr bwMode="auto">
            <a:xfrm>
              <a:off x="2957513" y="2798763"/>
              <a:ext cx="15875" cy="12700"/>
            </a:xfrm>
            <a:custGeom>
              <a:avLst/>
              <a:gdLst/>
              <a:ahLst/>
              <a:cxnLst>
                <a:cxn ang="0">
                  <a:pos x="6" y="0"/>
                </a:cxn>
                <a:cxn ang="0">
                  <a:pos x="10" y="2"/>
                </a:cxn>
                <a:cxn ang="0">
                  <a:pos x="10" y="8"/>
                </a:cxn>
                <a:cxn ang="0">
                  <a:pos x="0" y="4"/>
                </a:cxn>
                <a:cxn ang="0">
                  <a:pos x="0" y="0"/>
                </a:cxn>
                <a:cxn ang="0">
                  <a:pos x="6" y="0"/>
                </a:cxn>
                <a:cxn ang="0">
                  <a:pos x="6" y="0"/>
                </a:cxn>
              </a:cxnLst>
              <a:rect l="0" t="0" r="r" b="b"/>
              <a:pathLst>
                <a:path w="10" h="8">
                  <a:moveTo>
                    <a:pt x="6" y="0"/>
                  </a:moveTo>
                  <a:lnTo>
                    <a:pt x="10" y="2"/>
                  </a:lnTo>
                  <a:lnTo>
                    <a:pt x="10" y="8"/>
                  </a:lnTo>
                  <a:lnTo>
                    <a:pt x="0" y="4"/>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6" name="Freeform 620"/>
            <p:cNvSpPr>
              <a:spLocks/>
            </p:cNvSpPr>
            <p:nvPr/>
          </p:nvSpPr>
          <p:spPr bwMode="auto">
            <a:xfrm>
              <a:off x="2433638" y="2100263"/>
              <a:ext cx="612775" cy="688975"/>
            </a:xfrm>
            <a:custGeom>
              <a:avLst/>
              <a:gdLst/>
              <a:ahLst/>
              <a:cxnLst>
                <a:cxn ang="0">
                  <a:pos x="10" y="36"/>
                </a:cxn>
                <a:cxn ang="0">
                  <a:pos x="2" y="76"/>
                </a:cxn>
                <a:cxn ang="0">
                  <a:pos x="2" y="112"/>
                </a:cxn>
                <a:cxn ang="0">
                  <a:pos x="20" y="148"/>
                </a:cxn>
                <a:cxn ang="0">
                  <a:pos x="54" y="164"/>
                </a:cxn>
                <a:cxn ang="0">
                  <a:pos x="114" y="168"/>
                </a:cxn>
                <a:cxn ang="0">
                  <a:pos x="136" y="166"/>
                </a:cxn>
                <a:cxn ang="0">
                  <a:pos x="158" y="158"/>
                </a:cxn>
                <a:cxn ang="0">
                  <a:pos x="192" y="194"/>
                </a:cxn>
                <a:cxn ang="0">
                  <a:pos x="194" y="206"/>
                </a:cxn>
                <a:cxn ang="0">
                  <a:pos x="212" y="214"/>
                </a:cxn>
                <a:cxn ang="0">
                  <a:pos x="236" y="266"/>
                </a:cxn>
                <a:cxn ang="0">
                  <a:pos x="220" y="320"/>
                </a:cxn>
                <a:cxn ang="0">
                  <a:pos x="198" y="334"/>
                </a:cxn>
                <a:cxn ang="0">
                  <a:pos x="160" y="344"/>
                </a:cxn>
                <a:cxn ang="0">
                  <a:pos x="192" y="354"/>
                </a:cxn>
                <a:cxn ang="0">
                  <a:pos x="204" y="350"/>
                </a:cxn>
                <a:cxn ang="0">
                  <a:pos x="216" y="350"/>
                </a:cxn>
                <a:cxn ang="0">
                  <a:pos x="238" y="376"/>
                </a:cxn>
                <a:cxn ang="0">
                  <a:pos x="242" y="386"/>
                </a:cxn>
                <a:cxn ang="0">
                  <a:pos x="272" y="410"/>
                </a:cxn>
                <a:cxn ang="0">
                  <a:pos x="286" y="416"/>
                </a:cxn>
                <a:cxn ang="0">
                  <a:pos x="318" y="434"/>
                </a:cxn>
                <a:cxn ang="0">
                  <a:pos x="298" y="400"/>
                </a:cxn>
                <a:cxn ang="0">
                  <a:pos x="298" y="386"/>
                </a:cxn>
                <a:cxn ang="0">
                  <a:pos x="324" y="404"/>
                </a:cxn>
                <a:cxn ang="0">
                  <a:pos x="340" y="414"/>
                </a:cxn>
                <a:cxn ang="0">
                  <a:pos x="336" y="394"/>
                </a:cxn>
                <a:cxn ang="0">
                  <a:pos x="334" y="368"/>
                </a:cxn>
                <a:cxn ang="0">
                  <a:pos x="332" y="350"/>
                </a:cxn>
                <a:cxn ang="0">
                  <a:pos x="314" y="348"/>
                </a:cxn>
                <a:cxn ang="0">
                  <a:pos x="306" y="326"/>
                </a:cxn>
                <a:cxn ang="0">
                  <a:pos x="296" y="300"/>
                </a:cxn>
                <a:cxn ang="0">
                  <a:pos x="304" y="294"/>
                </a:cxn>
                <a:cxn ang="0">
                  <a:pos x="324" y="306"/>
                </a:cxn>
                <a:cxn ang="0">
                  <a:pos x="340" y="326"/>
                </a:cxn>
                <a:cxn ang="0">
                  <a:pos x="352" y="338"/>
                </a:cxn>
                <a:cxn ang="0">
                  <a:pos x="368" y="318"/>
                </a:cxn>
                <a:cxn ang="0">
                  <a:pos x="372" y="300"/>
                </a:cxn>
                <a:cxn ang="0">
                  <a:pos x="360" y="280"/>
                </a:cxn>
                <a:cxn ang="0">
                  <a:pos x="334" y="246"/>
                </a:cxn>
                <a:cxn ang="0">
                  <a:pos x="312" y="232"/>
                </a:cxn>
                <a:cxn ang="0">
                  <a:pos x="288" y="198"/>
                </a:cxn>
                <a:cxn ang="0">
                  <a:pos x="310" y="188"/>
                </a:cxn>
                <a:cxn ang="0">
                  <a:pos x="306" y="176"/>
                </a:cxn>
                <a:cxn ang="0">
                  <a:pos x="292" y="162"/>
                </a:cxn>
                <a:cxn ang="0">
                  <a:pos x="286" y="148"/>
                </a:cxn>
                <a:cxn ang="0">
                  <a:pos x="258" y="140"/>
                </a:cxn>
                <a:cxn ang="0">
                  <a:pos x="254" y="116"/>
                </a:cxn>
                <a:cxn ang="0">
                  <a:pos x="220" y="108"/>
                </a:cxn>
                <a:cxn ang="0">
                  <a:pos x="206" y="96"/>
                </a:cxn>
                <a:cxn ang="0">
                  <a:pos x="202" y="70"/>
                </a:cxn>
                <a:cxn ang="0">
                  <a:pos x="154" y="64"/>
                </a:cxn>
                <a:cxn ang="0">
                  <a:pos x="132" y="74"/>
                </a:cxn>
                <a:cxn ang="0">
                  <a:pos x="130" y="52"/>
                </a:cxn>
                <a:cxn ang="0">
                  <a:pos x="114" y="6"/>
                </a:cxn>
                <a:cxn ang="0">
                  <a:pos x="82" y="20"/>
                </a:cxn>
                <a:cxn ang="0">
                  <a:pos x="68" y="32"/>
                </a:cxn>
                <a:cxn ang="0">
                  <a:pos x="60" y="64"/>
                </a:cxn>
                <a:cxn ang="0">
                  <a:pos x="70" y="112"/>
                </a:cxn>
                <a:cxn ang="0">
                  <a:pos x="46" y="126"/>
                </a:cxn>
                <a:cxn ang="0">
                  <a:pos x="48" y="82"/>
                </a:cxn>
                <a:cxn ang="0">
                  <a:pos x="68" y="6"/>
                </a:cxn>
              </a:cxnLst>
              <a:rect l="0" t="0" r="r" b="b"/>
              <a:pathLst>
                <a:path w="386" h="434">
                  <a:moveTo>
                    <a:pt x="68" y="4"/>
                  </a:moveTo>
                  <a:lnTo>
                    <a:pt x="50" y="0"/>
                  </a:lnTo>
                  <a:lnTo>
                    <a:pt x="34" y="6"/>
                  </a:lnTo>
                  <a:lnTo>
                    <a:pt x="18" y="18"/>
                  </a:lnTo>
                  <a:lnTo>
                    <a:pt x="12" y="34"/>
                  </a:lnTo>
                  <a:lnTo>
                    <a:pt x="10" y="36"/>
                  </a:lnTo>
                  <a:lnTo>
                    <a:pt x="12" y="40"/>
                  </a:lnTo>
                  <a:lnTo>
                    <a:pt x="8" y="42"/>
                  </a:lnTo>
                  <a:lnTo>
                    <a:pt x="8" y="48"/>
                  </a:lnTo>
                  <a:lnTo>
                    <a:pt x="6" y="50"/>
                  </a:lnTo>
                  <a:lnTo>
                    <a:pt x="0" y="68"/>
                  </a:lnTo>
                  <a:lnTo>
                    <a:pt x="2" y="76"/>
                  </a:lnTo>
                  <a:lnTo>
                    <a:pt x="6" y="76"/>
                  </a:lnTo>
                  <a:lnTo>
                    <a:pt x="0" y="84"/>
                  </a:lnTo>
                  <a:lnTo>
                    <a:pt x="2" y="94"/>
                  </a:lnTo>
                  <a:lnTo>
                    <a:pt x="0" y="98"/>
                  </a:lnTo>
                  <a:lnTo>
                    <a:pt x="0" y="108"/>
                  </a:lnTo>
                  <a:lnTo>
                    <a:pt x="2" y="112"/>
                  </a:lnTo>
                  <a:lnTo>
                    <a:pt x="28" y="116"/>
                  </a:lnTo>
                  <a:lnTo>
                    <a:pt x="38" y="126"/>
                  </a:lnTo>
                  <a:lnTo>
                    <a:pt x="26" y="130"/>
                  </a:lnTo>
                  <a:lnTo>
                    <a:pt x="8" y="124"/>
                  </a:lnTo>
                  <a:lnTo>
                    <a:pt x="8" y="130"/>
                  </a:lnTo>
                  <a:lnTo>
                    <a:pt x="20" y="148"/>
                  </a:lnTo>
                  <a:lnTo>
                    <a:pt x="24" y="154"/>
                  </a:lnTo>
                  <a:lnTo>
                    <a:pt x="40" y="154"/>
                  </a:lnTo>
                  <a:lnTo>
                    <a:pt x="44" y="154"/>
                  </a:lnTo>
                  <a:lnTo>
                    <a:pt x="46" y="148"/>
                  </a:lnTo>
                  <a:lnTo>
                    <a:pt x="48" y="156"/>
                  </a:lnTo>
                  <a:lnTo>
                    <a:pt x="54" y="164"/>
                  </a:lnTo>
                  <a:lnTo>
                    <a:pt x="64" y="166"/>
                  </a:lnTo>
                  <a:lnTo>
                    <a:pt x="64" y="164"/>
                  </a:lnTo>
                  <a:lnTo>
                    <a:pt x="86" y="170"/>
                  </a:lnTo>
                  <a:lnTo>
                    <a:pt x="92" y="166"/>
                  </a:lnTo>
                  <a:lnTo>
                    <a:pt x="108" y="174"/>
                  </a:lnTo>
                  <a:lnTo>
                    <a:pt x="114" y="168"/>
                  </a:lnTo>
                  <a:lnTo>
                    <a:pt x="120" y="176"/>
                  </a:lnTo>
                  <a:lnTo>
                    <a:pt x="122" y="176"/>
                  </a:lnTo>
                  <a:lnTo>
                    <a:pt x="122" y="172"/>
                  </a:lnTo>
                  <a:lnTo>
                    <a:pt x="112" y="164"/>
                  </a:lnTo>
                  <a:lnTo>
                    <a:pt x="112" y="162"/>
                  </a:lnTo>
                  <a:lnTo>
                    <a:pt x="136" y="166"/>
                  </a:lnTo>
                  <a:lnTo>
                    <a:pt x="138" y="172"/>
                  </a:lnTo>
                  <a:lnTo>
                    <a:pt x="150" y="170"/>
                  </a:lnTo>
                  <a:lnTo>
                    <a:pt x="152" y="168"/>
                  </a:lnTo>
                  <a:lnTo>
                    <a:pt x="146" y="152"/>
                  </a:lnTo>
                  <a:lnTo>
                    <a:pt x="150" y="150"/>
                  </a:lnTo>
                  <a:lnTo>
                    <a:pt x="158" y="158"/>
                  </a:lnTo>
                  <a:lnTo>
                    <a:pt x="166" y="158"/>
                  </a:lnTo>
                  <a:lnTo>
                    <a:pt x="166" y="172"/>
                  </a:lnTo>
                  <a:lnTo>
                    <a:pt x="176" y="172"/>
                  </a:lnTo>
                  <a:lnTo>
                    <a:pt x="176" y="178"/>
                  </a:lnTo>
                  <a:lnTo>
                    <a:pt x="174" y="180"/>
                  </a:lnTo>
                  <a:lnTo>
                    <a:pt x="192" y="194"/>
                  </a:lnTo>
                  <a:lnTo>
                    <a:pt x="192" y="200"/>
                  </a:lnTo>
                  <a:lnTo>
                    <a:pt x="188" y="204"/>
                  </a:lnTo>
                  <a:lnTo>
                    <a:pt x="180" y="202"/>
                  </a:lnTo>
                  <a:lnTo>
                    <a:pt x="180" y="208"/>
                  </a:lnTo>
                  <a:lnTo>
                    <a:pt x="180" y="216"/>
                  </a:lnTo>
                  <a:lnTo>
                    <a:pt x="194" y="206"/>
                  </a:lnTo>
                  <a:lnTo>
                    <a:pt x="204" y="206"/>
                  </a:lnTo>
                  <a:lnTo>
                    <a:pt x="204" y="208"/>
                  </a:lnTo>
                  <a:lnTo>
                    <a:pt x="204" y="210"/>
                  </a:lnTo>
                  <a:lnTo>
                    <a:pt x="212" y="222"/>
                  </a:lnTo>
                  <a:lnTo>
                    <a:pt x="214" y="220"/>
                  </a:lnTo>
                  <a:lnTo>
                    <a:pt x="212" y="214"/>
                  </a:lnTo>
                  <a:lnTo>
                    <a:pt x="216" y="216"/>
                  </a:lnTo>
                  <a:lnTo>
                    <a:pt x="216" y="224"/>
                  </a:lnTo>
                  <a:lnTo>
                    <a:pt x="218" y="228"/>
                  </a:lnTo>
                  <a:lnTo>
                    <a:pt x="226" y="230"/>
                  </a:lnTo>
                  <a:lnTo>
                    <a:pt x="228" y="236"/>
                  </a:lnTo>
                  <a:lnTo>
                    <a:pt x="236" y="266"/>
                  </a:lnTo>
                  <a:lnTo>
                    <a:pt x="238" y="266"/>
                  </a:lnTo>
                  <a:lnTo>
                    <a:pt x="230" y="276"/>
                  </a:lnTo>
                  <a:lnTo>
                    <a:pt x="230" y="284"/>
                  </a:lnTo>
                  <a:lnTo>
                    <a:pt x="224" y="286"/>
                  </a:lnTo>
                  <a:lnTo>
                    <a:pt x="210" y="304"/>
                  </a:lnTo>
                  <a:lnTo>
                    <a:pt x="220" y="320"/>
                  </a:lnTo>
                  <a:lnTo>
                    <a:pt x="220" y="326"/>
                  </a:lnTo>
                  <a:lnTo>
                    <a:pt x="212" y="324"/>
                  </a:lnTo>
                  <a:lnTo>
                    <a:pt x="206" y="328"/>
                  </a:lnTo>
                  <a:lnTo>
                    <a:pt x="200" y="328"/>
                  </a:lnTo>
                  <a:lnTo>
                    <a:pt x="200" y="332"/>
                  </a:lnTo>
                  <a:lnTo>
                    <a:pt x="198" y="334"/>
                  </a:lnTo>
                  <a:lnTo>
                    <a:pt x="170" y="328"/>
                  </a:lnTo>
                  <a:lnTo>
                    <a:pt x="172" y="330"/>
                  </a:lnTo>
                  <a:lnTo>
                    <a:pt x="170" y="330"/>
                  </a:lnTo>
                  <a:lnTo>
                    <a:pt x="170" y="336"/>
                  </a:lnTo>
                  <a:lnTo>
                    <a:pt x="162" y="340"/>
                  </a:lnTo>
                  <a:lnTo>
                    <a:pt x="160" y="344"/>
                  </a:lnTo>
                  <a:lnTo>
                    <a:pt x="160" y="352"/>
                  </a:lnTo>
                  <a:lnTo>
                    <a:pt x="166" y="360"/>
                  </a:lnTo>
                  <a:lnTo>
                    <a:pt x="178" y="366"/>
                  </a:lnTo>
                  <a:lnTo>
                    <a:pt x="190" y="360"/>
                  </a:lnTo>
                  <a:lnTo>
                    <a:pt x="190" y="354"/>
                  </a:lnTo>
                  <a:lnTo>
                    <a:pt x="192" y="354"/>
                  </a:lnTo>
                  <a:lnTo>
                    <a:pt x="196" y="354"/>
                  </a:lnTo>
                  <a:lnTo>
                    <a:pt x="198" y="358"/>
                  </a:lnTo>
                  <a:lnTo>
                    <a:pt x="206" y="360"/>
                  </a:lnTo>
                  <a:lnTo>
                    <a:pt x="206" y="356"/>
                  </a:lnTo>
                  <a:lnTo>
                    <a:pt x="208" y="356"/>
                  </a:lnTo>
                  <a:lnTo>
                    <a:pt x="204" y="350"/>
                  </a:lnTo>
                  <a:lnTo>
                    <a:pt x="202" y="348"/>
                  </a:lnTo>
                  <a:lnTo>
                    <a:pt x="208" y="346"/>
                  </a:lnTo>
                  <a:lnTo>
                    <a:pt x="208" y="350"/>
                  </a:lnTo>
                  <a:lnTo>
                    <a:pt x="210" y="348"/>
                  </a:lnTo>
                  <a:lnTo>
                    <a:pt x="212" y="352"/>
                  </a:lnTo>
                  <a:lnTo>
                    <a:pt x="216" y="350"/>
                  </a:lnTo>
                  <a:lnTo>
                    <a:pt x="218" y="354"/>
                  </a:lnTo>
                  <a:lnTo>
                    <a:pt x="222" y="354"/>
                  </a:lnTo>
                  <a:lnTo>
                    <a:pt x="224" y="362"/>
                  </a:lnTo>
                  <a:lnTo>
                    <a:pt x="228" y="366"/>
                  </a:lnTo>
                  <a:lnTo>
                    <a:pt x="230" y="374"/>
                  </a:lnTo>
                  <a:lnTo>
                    <a:pt x="238" y="376"/>
                  </a:lnTo>
                  <a:lnTo>
                    <a:pt x="242" y="382"/>
                  </a:lnTo>
                  <a:lnTo>
                    <a:pt x="244" y="376"/>
                  </a:lnTo>
                  <a:lnTo>
                    <a:pt x="248" y="384"/>
                  </a:lnTo>
                  <a:lnTo>
                    <a:pt x="252" y="384"/>
                  </a:lnTo>
                  <a:lnTo>
                    <a:pt x="244" y="388"/>
                  </a:lnTo>
                  <a:lnTo>
                    <a:pt x="242" y="386"/>
                  </a:lnTo>
                  <a:lnTo>
                    <a:pt x="246" y="398"/>
                  </a:lnTo>
                  <a:lnTo>
                    <a:pt x="252" y="402"/>
                  </a:lnTo>
                  <a:lnTo>
                    <a:pt x="266" y="408"/>
                  </a:lnTo>
                  <a:lnTo>
                    <a:pt x="270" y="404"/>
                  </a:lnTo>
                  <a:lnTo>
                    <a:pt x="270" y="408"/>
                  </a:lnTo>
                  <a:lnTo>
                    <a:pt x="272" y="410"/>
                  </a:lnTo>
                  <a:lnTo>
                    <a:pt x="276" y="408"/>
                  </a:lnTo>
                  <a:lnTo>
                    <a:pt x="278" y="412"/>
                  </a:lnTo>
                  <a:lnTo>
                    <a:pt x="280" y="414"/>
                  </a:lnTo>
                  <a:lnTo>
                    <a:pt x="282" y="420"/>
                  </a:lnTo>
                  <a:lnTo>
                    <a:pt x="284" y="420"/>
                  </a:lnTo>
                  <a:lnTo>
                    <a:pt x="286" y="416"/>
                  </a:lnTo>
                  <a:lnTo>
                    <a:pt x="286" y="420"/>
                  </a:lnTo>
                  <a:lnTo>
                    <a:pt x="288" y="422"/>
                  </a:lnTo>
                  <a:lnTo>
                    <a:pt x="300" y="426"/>
                  </a:lnTo>
                  <a:lnTo>
                    <a:pt x="306" y="430"/>
                  </a:lnTo>
                  <a:lnTo>
                    <a:pt x="312" y="428"/>
                  </a:lnTo>
                  <a:lnTo>
                    <a:pt x="318" y="434"/>
                  </a:lnTo>
                  <a:lnTo>
                    <a:pt x="322" y="434"/>
                  </a:lnTo>
                  <a:lnTo>
                    <a:pt x="320" y="430"/>
                  </a:lnTo>
                  <a:lnTo>
                    <a:pt x="322" y="422"/>
                  </a:lnTo>
                  <a:lnTo>
                    <a:pt x="300" y="402"/>
                  </a:lnTo>
                  <a:lnTo>
                    <a:pt x="300" y="398"/>
                  </a:lnTo>
                  <a:lnTo>
                    <a:pt x="298" y="400"/>
                  </a:lnTo>
                  <a:lnTo>
                    <a:pt x="286" y="386"/>
                  </a:lnTo>
                  <a:lnTo>
                    <a:pt x="284" y="380"/>
                  </a:lnTo>
                  <a:lnTo>
                    <a:pt x="288" y="380"/>
                  </a:lnTo>
                  <a:lnTo>
                    <a:pt x="296" y="388"/>
                  </a:lnTo>
                  <a:lnTo>
                    <a:pt x="300" y="388"/>
                  </a:lnTo>
                  <a:lnTo>
                    <a:pt x="298" y="386"/>
                  </a:lnTo>
                  <a:lnTo>
                    <a:pt x="300" y="384"/>
                  </a:lnTo>
                  <a:lnTo>
                    <a:pt x="306" y="394"/>
                  </a:lnTo>
                  <a:lnTo>
                    <a:pt x="312" y="396"/>
                  </a:lnTo>
                  <a:lnTo>
                    <a:pt x="314" y="400"/>
                  </a:lnTo>
                  <a:lnTo>
                    <a:pt x="320" y="400"/>
                  </a:lnTo>
                  <a:lnTo>
                    <a:pt x="324" y="404"/>
                  </a:lnTo>
                  <a:lnTo>
                    <a:pt x="330" y="402"/>
                  </a:lnTo>
                  <a:lnTo>
                    <a:pt x="332" y="408"/>
                  </a:lnTo>
                  <a:lnTo>
                    <a:pt x="334" y="406"/>
                  </a:lnTo>
                  <a:lnTo>
                    <a:pt x="334" y="412"/>
                  </a:lnTo>
                  <a:lnTo>
                    <a:pt x="338" y="416"/>
                  </a:lnTo>
                  <a:lnTo>
                    <a:pt x="340" y="414"/>
                  </a:lnTo>
                  <a:lnTo>
                    <a:pt x="336" y="406"/>
                  </a:lnTo>
                  <a:lnTo>
                    <a:pt x="344" y="406"/>
                  </a:lnTo>
                  <a:lnTo>
                    <a:pt x="344" y="404"/>
                  </a:lnTo>
                  <a:lnTo>
                    <a:pt x="342" y="402"/>
                  </a:lnTo>
                  <a:lnTo>
                    <a:pt x="340" y="402"/>
                  </a:lnTo>
                  <a:lnTo>
                    <a:pt x="336" y="394"/>
                  </a:lnTo>
                  <a:lnTo>
                    <a:pt x="336" y="388"/>
                  </a:lnTo>
                  <a:lnTo>
                    <a:pt x="342" y="394"/>
                  </a:lnTo>
                  <a:lnTo>
                    <a:pt x="342" y="388"/>
                  </a:lnTo>
                  <a:lnTo>
                    <a:pt x="344" y="380"/>
                  </a:lnTo>
                  <a:lnTo>
                    <a:pt x="342" y="372"/>
                  </a:lnTo>
                  <a:lnTo>
                    <a:pt x="334" y="368"/>
                  </a:lnTo>
                  <a:lnTo>
                    <a:pt x="332" y="362"/>
                  </a:lnTo>
                  <a:lnTo>
                    <a:pt x="336" y="362"/>
                  </a:lnTo>
                  <a:lnTo>
                    <a:pt x="336" y="358"/>
                  </a:lnTo>
                  <a:lnTo>
                    <a:pt x="336" y="354"/>
                  </a:lnTo>
                  <a:lnTo>
                    <a:pt x="334" y="354"/>
                  </a:lnTo>
                  <a:lnTo>
                    <a:pt x="332" y="350"/>
                  </a:lnTo>
                  <a:lnTo>
                    <a:pt x="328" y="354"/>
                  </a:lnTo>
                  <a:lnTo>
                    <a:pt x="328" y="346"/>
                  </a:lnTo>
                  <a:lnTo>
                    <a:pt x="318" y="348"/>
                  </a:lnTo>
                  <a:lnTo>
                    <a:pt x="322" y="342"/>
                  </a:lnTo>
                  <a:lnTo>
                    <a:pt x="314" y="342"/>
                  </a:lnTo>
                  <a:lnTo>
                    <a:pt x="314" y="348"/>
                  </a:lnTo>
                  <a:lnTo>
                    <a:pt x="310" y="334"/>
                  </a:lnTo>
                  <a:lnTo>
                    <a:pt x="306" y="334"/>
                  </a:lnTo>
                  <a:lnTo>
                    <a:pt x="308" y="330"/>
                  </a:lnTo>
                  <a:lnTo>
                    <a:pt x="306" y="328"/>
                  </a:lnTo>
                  <a:lnTo>
                    <a:pt x="308" y="328"/>
                  </a:lnTo>
                  <a:lnTo>
                    <a:pt x="306" y="326"/>
                  </a:lnTo>
                  <a:lnTo>
                    <a:pt x="306" y="322"/>
                  </a:lnTo>
                  <a:lnTo>
                    <a:pt x="298" y="322"/>
                  </a:lnTo>
                  <a:lnTo>
                    <a:pt x="298" y="312"/>
                  </a:lnTo>
                  <a:lnTo>
                    <a:pt x="308" y="310"/>
                  </a:lnTo>
                  <a:lnTo>
                    <a:pt x="302" y="302"/>
                  </a:lnTo>
                  <a:lnTo>
                    <a:pt x="296" y="300"/>
                  </a:lnTo>
                  <a:lnTo>
                    <a:pt x="294" y="296"/>
                  </a:lnTo>
                  <a:lnTo>
                    <a:pt x="298" y="296"/>
                  </a:lnTo>
                  <a:lnTo>
                    <a:pt x="298" y="294"/>
                  </a:lnTo>
                  <a:lnTo>
                    <a:pt x="300" y="294"/>
                  </a:lnTo>
                  <a:lnTo>
                    <a:pt x="306" y="298"/>
                  </a:lnTo>
                  <a:lnTo>
                    <a:pt x="304" y="294"/>
                  </a:lnTo>
                  <a:lnTo>
                    <a:pt x="306" y="294"/>
                  </a:lnTo>
                  <a:lnTo>
                    <a:pt x="304" y="292"/>
                  </a:lnTo>
                  <a:lnTo>
                    <a:pt x="306" y="288"/>
                  </a:lnTo>
                  <a:lnTo>
                    <a:pt x="310" y="292"/>
                  </a:lnTo>
                  <a:lnTo>
                    <a:pt x="310" y="298"/>
                  </a:lnTo>
                  <a:lnTo>
                    <a:pt x="324" y="306"/>
                  </a:lnTo>
                  <a:lnTo>
                    <a:pt x="324" y="310"/>
                  </a:lnTo>
                  <a:lnTo>
                    <a:pt x="332" y="310"/>
                  </a:lnTo>
                  <a:lnTo>
                    <a:pt x="330" y="314"/>
                  </a:lnTo>
                  <a:lnTo>
                    <a:pt x="332" y="318"/>
                  </a:lnTo>
                  <a:lnTo>
                    <a:pt x="338" y="328"/>
                  </a:lnTo>
                  <a:lnTo>
                    <a:pt x="340" y="326"/>
                  </a:lnTo>
                  <a:lnTo>
                    <a:pt x="342" y="328"/>
                  </a:lnTo>
                  <a:lnTo>
                    <a:pt x="340" y="332"/>
                  </a:lnTo>
                  <a:lnTo>
                    <a:pt x="342" y="336"/>
                  </a:lnTo>
                  <a:lnTo>
                    <a:pt x="346" y="334"/>
                  </a:lnTo>
                  <a:lnTo>
                    <a:pt x="348" y="340"/>
                  </a:lnTo>
                  <a:lnTo>
                    <a:pt x="352" y="338"/>
                  </a:lnTo>
                  <a:lnTo>
                    <a:pt x="356" y="344"/>
                  </a:lnTo>
                  <a:lnTo>
                    <a:pt x="358" y="332"/>
                  </a:lnTo>
                  <a:lnTo>
                    <a:pt x="360" y="332"/>
                  </a:lnTo>
                  <a:lnTo>
                    <a:pt x="358" y="316"/>
                  </a:lnTo>
                  <a:lnTo>
                    <a:pt x="366" y="322"/>
                  </a:lnTo>
                  <a:lnTo>
                    <a:pt x="368" y="318"/>
                  </a:lnTo>
                  <a:lnTo>
                    <a:pt x="372" y="316"/>
                  </a:lnTo>
                  <a:lnTo>
                    <a:pt x="372" y="310"/>
                  </a:lnTo>
                  <a:lnTo>
                    <a:pt x="376" y="308"/>
                  </a:lnTo>
                  <a:lnTo>
                    <a:pt x="374" y="306"/>
                  </a:lnTo>
                  <a:lnTo>
                    <a:pt x="368" y="306"/>
                  </a:lnTo>
                  <a:lnTo>
                    <a:pt x="372" y="300"/>
                  </a:lnTo>
                  <a:lnTo>
                    <a:pt x="380" y="300"/>
                  </a:lnTo>
                  <a:lnTo>
                    <a:pt x="382" y="298"/>
                  </a:lnTo>
                  <a:lnTo>
                    <a:pt x="380" y="296"/>
                  </a:lnTo>
                  <a:lnTo>
                    <a:pt x="386" y="288"/>
                  </a:lnTo>
                  <a:lnTo>
                    <a:pt x="374" y="276"/>
                  </a:lnTo>
                  <a:lnTo>
                    <a:pt x="360" y="280"/>
                  </a:lnTo>
                  <a:lnTo>
                    <a:pt x="362" y="266"/>
                  </a:lnTo>
                  <a:lnTo>
                    <a:pt x="348" y="268"/>
                  </a:lnTo>
                  <a:lnTo>
                    <a:pt x="346" y="266"/>
                  </a:lnTo>
                  <a:lnTo>
                    <a:pt x="350" y="262"/>
                  </a:lnTo>
                  <a:lnTo>
                    <a:pt x="344" y="248"/>
                  </a:lnTo>
                  <a:lnTo>
                    <a:pt x="334" y="246"/>
                  </a:lnTo>
                  <a:lnTo>
                    <a:pt x="336" y="238"/>
                  </a:lnTo>
                  <a:lnTo>
                    <a:pt x="324" y="244"/>
                  </a:lnTo>
                  <a:lnTo>
                    <a:pt x="320" y="240"/>
                  </a:lnTo>
                  <a:lnTo>
                    <a:pt x="322" y="236"/>
                  </a:lnTo>
                  <a:lnTo>
                    <a:pt x="320" y="232"/>
                  </a:lnTo>
                  <a:lnTo>
                    <a:pt x="312" y="232"/>
                  </a:lnTo>
                  <a:lnTo>
                    <a:pt x="314" y="226"/>
                  </a:lnTo>
                  <a:lnTo>
                    <a:pt x="292" y="218"/>
                  </a:lnTo>
                  <a:lnTo>
                    <a:pt x="300" y="216"/>
                  </a:lnTo>
                  <a:lnTo>
                    <a:pt x="294" y="208"/>
                  </a:lnTo>
                  <a:lnTo>
                    <a:pt x="300" y="204"/>
                  </a:lnTo>
                  <a:lnTo>
                    <a:pt x="288" y="198"/>
                  </a:lnTo>
                  <a:lnTo>
                    <a:pt x="296" y="196"/>
                  </a:lnTo>
                  <a:lnTo>
                    <a:pt x="296" y="194"/>
                  </a:lnTo>
                  <a:lnTo>
                    <a:pt x="304" y="198"/>
                  </a:lnTo>
                  <a:lnTo>
                    <a:pt x="316" y="198"/>
                  </a:lnTo>
                  <a:lnTo>
                    <a:pt x="316" y="194"/>
                  </a:lnTo>
                  <a:lnTo>
                    <a:pt x="310" y="188"/>
                  </a:lnTo>
                  <a:lnTo>
                    <a:pt x="294" y="186"/>
                  </a:lnTo>
                  <a:lnTo>
                    <a:pt x="294" y="188"/>
                  </a:lnTo>
                  <a:lnTo>
                    <a:pt x="286" y="182"/>
                  </a:lnTo>
                  <a:lnTo>
                    <a:pt x="284" y="184"/>
                  </a:lnTo>
                  <a:lnTo>
                    <a:pt x="298" y="176"/>
                  </a:lnTo>
                  <a:lnTo>
                    <a:pt x="306" y="176"/>
                  </a:lnTo>
                  <a:lnTo>
                    <a:pt x="308" y="172"/>
                  </a:lnTo>
                  <a:lnTo>
                    <a:pt x="308" y="168"/>
                  </a:lnTo>
                  <a:lnTo>
                    <a:pt x="298" y="156"/>
                  </a:lnTo>
                  <a:lnTo>
                    <a:pt x="294" y="154"/>
                  </a:lnTo>
                  <a:lnTo>
                    <a:pt x="292" y="158"/>
                  </a:lnTo>
                  <a:lnTo>
                    <a:pt x="292" y="162"/>
                  </a:lnTo>
                  <a:lnTo>
                    <a:pt x="286" y="168"/>
                  </a:lnTo>
                  <a:lnTo>
                    <a:pt x="282" y="168"/>
                  </a:lnTo>
                  <a:lnTo>
                    <a:pt x="286" y="158"/>
                  </a:lnTo>
                  <a:lnTo>
                    <a:pt x="274" y="160"/>
                  </a:lnTo>
                  <a:lnTo>
                    <a:pt x="284" y="154"/>
                  </a:lnTo>
                  <a:lnTo>
                    <a:pt x="286" y="148"/>
                  </a:lnTo>
                  <a:lnTo>
                    <a:pt x="290" y="152"/>
                  </a:lnTo>
                  <a:lnTo>
                    <a:pt x="290" y="142"/>
                  </a:lnTo>
                  <a:lnTo>
                    <a:pt x="276" y="136"/>
                  </a:lnTo>
                  <a:lnTo>
                    <a:pt x="264" y="146"/>
                  </a:lnTo>
                  <a:lnTo>
                    <a:pt x="270" y="132"/>
                  </a:lnTo>
                  <a:lnTo>
                    <a:pt x="258" y="140"/>
                  </a:lnTo>
                  <a:lnTo>
                    <a:pt x="262" y="130"/>
                  </a:lnTo>
                  <a:lnTo>
                    <a:pt x="260" y="124"/>
                  </a:lnTo>
                  <a:lnTo>
                    <a:pt x="250" y="128"/>
                  </a:lnTo>
                  <a:lnTo>
                    <a:pt x="242" y="124"/>
                  </a:lnTo>
                  <a:lnTo>
                    <a:pt x="254" y="120"/>
                  </a:lnTo>
                  <a:lnTo>
                    <a:pt x="254" y="116"/>
                  </a:lnTo>
                  <a:lnTo>
                    <a:pt x="250" y="106"/>
                  </a:lnTo>
                  <a:lnTo>
                    <a:pt x="234" y="96"/>
                  </a:lnTo>
                  <a:lnTo>
                    <a:pt x="230" y="104"/>
                  </a:lnTo>
                  <a:lnTo>
                    <a:pt x="224" y="104"/>
                  </a:lnTo>
                  <a:lnTo>
                    <a:pt x="226" y="114"/>
                  </a:lnTo>
                  <a:lnTo>
                    <a:pt x="220" y="108"/>
                  </a:lnTo>
                  <a:lnTo>
                    <a:pt x="220" y="102"/>
                  </a:lnTo>
                  <a:lnTo>
                    <a:pt x="214" y="106"/>
                  </a:lnTo>
                  <a:lnTo>
                    <a:pt x="222" y="92"/>
                  </a:lnTo>
                  <a:lnTo>
                    <a:pt x="210" y="94"/>
                  </a:lnTo>
                  <a:lnTo>
                    <a:pt x="206" y="100"/>
                  </a:lnTo>
                  <a:lnTo>
                    <a:pt x="206" y="96"/>
                  </a:lnTo>
                  <a:lnTo>
                    <a:pt x="210" y="90"/>
                  </a:lnTo>
                  <a:lnTo>
                    <a:pt x="212" y="88"/>
                  </a:lnTo>
                  <a:lnTo>
                    <a:pt x="210" y="82"/>
                  </a:lnTo>
                  <a:lnTo>
                    <a:pt x="200" y="78"/>
                  </a:lnTo>
                  <a:lnTo>
                    <a:pt x="202" y="74"/>
                  </a:lnTo>
                  <a:lnTo>
                    <a:pt x="202" y="70"/>
                  </a:lnTo>
                  <a:lnTo>
                    <a:pt x="196" y="64"/>
                  </a:lnTo>
                  <a:lnTo>
                    <a:pt x="198" y="62"/>
                  </a:lnTo>
                  <a:lnTo>
                    <a:pt x="192" y="58"/>
                  </a:lnTo>
                  <a:lnTo>
                    <a:pt x="166" y="50"/>
                  </a:lnTo>
                  <a:lnTo>
                    <a:pt x="154" y="60"/>
                  </a:lnTo>
                  <a:lnTo>
                    <a:pt x="154" y="64"/>
                  </a:lnTo>
                  <a:lnTo>
                    <a:pt x="156" y="68"/>
                  </a:lnTo>
                  <a:lnTo>
                    <a:pt x="148" y="74"/>
                  </a:lnTo>
                  <a:lnTo>
                    <a:pt x="142" y="68"/>
                  </a:lnTo>
                  <a:lnTo>
                    <a:pt x="138" y="70"/>
                  </a:lnTo>
                  <a:lnTo>
                    <a:pt x="136" y="62"/>
                  </a:lnTo>
                  <a:lnTo>
                    <a:pt x="132" y="74"/>
                  </a:lnTo>
                  <a:lnTo>
                    <a:pt x="130" y="74"/>
                  </a:lnTo>
                  <a:lnTo>
                    <a:pt x="122" y="88"/>
                  </a:lnTo>
                  <a:lnTo>
                    <a:pt x="120" y="82"/>
                  </a:lnTo>
                  <a:lnTo>
                    <a:pt x="126" y="80"/>
                  </a:lnTo>
                  <a:lnTo>
                    <a:pt x="122" y="76"/>
                  </a:lnTo>
                  <a:lnTo>
                    <a:pt x="130" y="52"/>
                  </a:lnTo>
                  <a:lnTo>
                    <a:pt x="124" y="44"/>
                  </a:lnTo>
                  <a:lnTo>
                    <a:pt x="126" y="36"/>
                  </a:lnTo>
                  <a:lnTo>
                    <a:pt x="116" y="28"/>
                  </a:lnTo>
                  <a:lnTo>
                    <a:pt x="118" y="24"/>
                  </a:lnTo>
                  <a:lnTo>
                    <a:pt x="118" y="12"/>
                  </a:lnTo>
                  <a:lnTo>
                    <a:pt x="114" y="6"/>
                  </a:lnTo>
                  <a:lnTo>
                    <a:pt x="98" y="6"/>
                  </a:lnTo>
                  <a:lnTo>
                    <a:pt x="86" y="12"/>
                  </a:lnTo>
                  <a:lnTo>
                    <a:pt x="82" y="16"/>
                  </a:lnTo>
                  <a:lnTo>
                    <a:pt x="86" y="20"/>
                  </a:lnTo>
                  <a:lnTo>
                    <a:pt x="84" y="26"/>
                  </a:lnTo>
                  <a:lnTo>
                    <a:pt x="82" y="20"/>
                  </a:lnTo>
                  <a:lnTo>
                    <a:pt x="74" y="20"/>
                  </a:lnTo>
                  <a:lnTo>
                    <a:pt x="74" y="22"/>
                  </a:lnTo>
                  <a:lnTo>
                    <a:pt x="76" y="30"/>
                  </a:lnTo>
                  <a:lnTo>
                    <a:pt x="66" y="24"/>
                  </a:lnTo>
                  <a:lnTo>
                    <a:pt x="66" y="28"/>
                  </a:lnTo>
                  <a:lnTo>
                    <a:pt x="68" y="32"/>
                  </a:lnTo>
                  <a:lnTo>
                    <a:pt x="60" y="36"/>
                  </a:lnTo>
                  <a:lnTo>
                    <a:pt x="68" y="44"/>
                  </a:lnTo>
                  <a:lnTo>
                    <a:pt x="58" y="44"/>
                  </a:lnTo>
                  <a:lnTo>
                    <a:pt x="60" y="58"/>
                  </a:lnTo>
                  <a:lnTo>
                    <a:pt x="58" y="60"/>
                  </a:lnTo>
                  <a:lnTo>
                    <a:pt x="60" y="64"/>
                  </a:lnTo>
                  <a:lnTo>
                    <a:pt x="70" y="66"/>
                  </a:lnTo>
                  <a:lnTo>
                    <a:pt x="54" y="84"/>
                  </a:lnTo>
                  <a:lnTo>
                    <a:pt x="62" y="98"/>
                  </a:lnTo>
                  <a:lnTo>
                    <a:pt x="72" y="100"/>
                  </a:lnTo>
                  <a:lnTo>
                    <a:pt x="72" y="102"/>
                  </a:lnTo>
                  <a:lnTo>
                    <a:pt x="70" y="112"/>
                  </a:lnTo>
                  <a:lnTo>
                    <a:pt x="70" y="124"/>
                  </a:lnTo>
                  <a:lnTo>
                    <a:pt x="68" y="128"/>
                  </a:lnTo>
                  <a:lnTo>
                    <a:pt x="66" y="126"/>
                  </a:lnTo>
                  <a:lnTo>
                    <a:pt x="68" y="120"/>
                  </a:lnTo>
                  <a:lnTo>
                    <a:pt x="66" y="118"/>
                  </a:lnTo>
                  <a:lnTo>
                    <a:pt x="46" y="126"/>
                  </a:lnTo>
                  <a:lnTo>
                    <a:pt x="54" y="118"/>
                  </a:lnTo>
                  <a:lnTo>
                    <a:pt x="68" y="114"/>
                  </a:lnTo>
                  <a:lnTo>
                    <a:pt x="66" y="106"/>
                  </a:lnTo>
                  <a:lnTo>
                    <a:pt x="62" y="106"/>
                  </a:lnTo>
                  <a:lnTo>
                    <a:pt x="50" y="88"/>
                  </a:lnTo>
                  <a:lnTo>
                    <a:pt x="48" y="82"/>
                  </a:lnTo>
                  <a:lnTo>
                    <a:pt x="50" y="68"/>
                  </a:lnTo>
                  <a:lnTo>
                    <a:pt x="44" y="56"/>
                  </a:lnTo>
                  <a:lnTo>
                    <a:pt x="44" y="48"/>
                  </a:lnTo>
                  <a:lnTo>
                    <a:pt x="50" y="38"/>
                  </a:lnTo>
                  <a:lnTo>
                    <a:pt x="50" y="30"/>
                  </a:lnTo>
                  <a:lnTo>
                    <a:pt x="68" y="6"/>
                  </a:lnTo>
                  <a:lnTo>
                    <a:pt x="68" y="4"/>
                  </a:lnTo>
                  <a:lnTo>
                    <a:pt x="6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7" name="Freeform 621"/>
            <p:cNvSpPr>
              <a:spLocks/>
            </p:cNvSpPr>
            <p:nvPr/>
          </p:nvSpPr>
          <p:spPr bwMode="auto">
            <a:xfrm>
              <a:off x="2840038" y="2747963"/>
              <a:ext cx="12700" cy="9525"/>
            </a:xfrm>
            <a:custGeom>
              <a:avLst/>
              <a:gdLst/>
              <a:ahLst/>
              <a:cxnLst>
                <a:cxn ang="0">
                  <a:pos x="0" y="0"/>
                </a:cxn>
                <a:cxn ang="0">
                  <a:pos x="8" y="4"/>
                </a:cxn>
                <a:cxn ang="0">
                  <a:pos x="4" y="6"/>
                </a:cxn>
                <a:cxn ang="0">
                  <a:pos x="0" y="0"/>
                </a:cxn>
                <a:cxn ang="0">
                  <a:pos x="0" y="0"/>
                </a:cxn>
              </a:cxnLst>
              <a:rect l="0" t="0" r="r" b="b"/>
              <a:pathLst>
                <a:path w="8" h="6">
                  <a:moveTo>
                    <a:pt x="0" y="0"/>
                  </a:moveTo>
                  <a:lnTo>
                    <a:pt x="8" y="4"/>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8" name="Freeform 622"/>
            <p:cNvSpPr>
              <a:spLocks/>
            </p:cNvSpPr>
            <p:nvPr/>
          </p:nvSpPr>
          <p:spPr bwMode="auto">
            <a:xfrm>
              <a:off x="1830388" y="3729038"/>
              <a:ext cx="6350" cy="6350"/>
            </a:xfrm>
            <a:custGeom>
              <a:avLst/>
              <a:gdLst/>
              <a:ahLst/>
              <a:cxnLst>
                <a:cxn ang="0">
                  <a:pos x="0" y="0"/>
                </a:cxn>
                <a:cxn ang="0">
                  <a:pos x="4" y="4"/>
                </a:cxn>
                <a:cxn ang="0">
                  <a:pos x="2" y="4"/>
                </a:cxn>
                <a:cxn ang="0">
                  <a:pos x="0" y="0"/>
                </a:cxn>
                <a:cxn ang="0">
                  <a:pos x="0" y="0"/>
                </a:cxn>
              </a:cxnLst>
              <a:rect l="0" t="0" r="r" b="b"/>
              <a:pathLst>
                <a:path w="4" h="4">
                  <a:moveTo>
                    <a:pt x="0" y="0"/>
                  </a:moveTo>
                  <a:lnTo>
                    <a:pt x="4"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9" name="Freeform 623"/>
            <p:cNvSpPr>
              <a:spLocks/>
            </p:cNvSpPr>
            <p:nvPr/>
          </p:nvSpPr>
          <p:spPr bwMode="auto">
            <a:xfrm>
              <a:off x="954088" y="3989388"/>
              <a:ext cx="9525" cy="9525"/>
            </a:xfrm>
            <a:custGeom>
              <a:avLst/>
              <a:gdLst/>
              <a:ahLst/>
              <a:cxnLst>
                <a:cxn ang="0">
                  <a:pos x="2" y="0"/>
                </a:cxn>
                <a:cxn ang="0">
                  <a:pos x="4" y="0"/>
                </a:cxn>
                <a:cxn ang="0">
                  <a:pos x="6" y="2"/>
                </a:cxn>
                <a:cxn ang="0">
                  <a:pos x="4" y="6"/>
                </a:cxn>
                <a:cxn ang="0">
                  <a:pos x="0" y="4"/>
                </a:cxn>
                <a:cxn ang="0">
                  <a:pos x="2" y="0"/>
                </a:cxn>
                <a:cxn ang="0">
                  <a:pos x="2" y="0"/>
                </a:cxn>
              </a:cxnLst>
              <a:rect l="0" t="0" r="r" b="b"/>
              <a:pathLst>
                <a:path w="6" h="6">
                  <a:moveTo>
                    <a:pt x="2" y="0"/>
                  </a:moveTo>
                  <a:lnTo>
                    <a:pt x="4" y="0"/>
                  </a:lnTo>
                  <a:lnTo>
                    <a:pt x="6" y="2"/>
                  </a:lnTo>
                  <a:lnTo>
                    <a:pt x="4"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0" name="Freeform 624"/>
            <p:cNvSpPr>
              <a:spLocks/>
            </p:cNvSpPr>
            <p:nvPr/>
          </p:nvSpPr>
          <p:spPr bwMode="auto">
            <a:xfrm>
              <a:off x="989013" y="4005263"/>
              <a:ext cx="9525" cy="6350"/>
            </a:xfrm>
            <a:custGeom>
              <a:avLst/>
              <a:gdLst/>
              <a:ahLst/>
              <a:cxnLst>
                <a:cxn ang="0">
                  <a:pos x="0" y="0"/>
                </a:cxn>
                <a:cxn ang="0">
                  <a:pos x="0" y="0"/>
                </a:cxn>
                <a:cxn ang="0">
                  <a:pos x="6" y="2"/>
                </a:cxn>
                <a:cxn ang="0">
                  <a:pos x="2" y="4"/>
                </a:cxn>
                <a:cxn ang="0">
                  <a:pos x="0" y="0"/>
                </a:cxn>
                <a:cxn ang="0">
                  <a:pos x="0" y="0"/>
                </a:cxn>
              </a:cxnLst>
              <a:rect l="0" t="0" r="r" b="b"/>
              <a:pathLst>
                <a:path w="6" h="4">
                  <a:moveTo>
                    <a:pt x="0" y="0"/>
                  </a:moveTo>
                  <a:lnTo>
                    <a:pt x="0" y="0"/>
                  </a:lnTo>
                  <a:lnTo>
                    <a:pt x="6"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1" name="Freeform 625"/>
            <p:cNvSpPr>
              <a:spLocks/>
            </p:cNvSpPr>
            <p:nvPr/>
          </p:nvSpPr>
          <p:spPr bwMode="auto">
            <a:xfrm>
              <a:off x="1004888" y="4011613"/>
              <a:ext cx="12700" cy="6350"/>
            </a:xfrm>
            <a:custGeom>
              <a:avLst/>
              <a:gdLst/>
              <a:ahLst/>
              <a:cxnLst>
                <a:cxn ang="0">
                  <a:pos x="2" y="0"/>
                </a:cxn>
                <a:cxn ang="0">
                  <a:pos x="0" y="2"/>
                </a:cxn>
                <a:cxn ang="0">
                  <a:pos x="8" y="2"/>
                </a:cxn>
                <a:cxn ang="0">
                  <a:pos x="8" y="2"/>
                </a:cxn>
                <a:cxn ang="0">
                  <a:pos x="2" y="4"/>
                </a:cxn>
                <a:cxn ang="0">
                  <a:pos x="2" y="0"/>
                </a:cxn>
                <a:cxn ang="0">
                  <a:pos x="2" y="0"/>
                </a:cxn>
              </a:cxnLst>
              <a:rect l="0" t="0" r="r" b="b"/>
              <a:pathLst>
                <a:path w="8" h="4">
                  <a:moveTo>
                    <a:pt x="2" y="0"/>
                  </a:moveTo>
                  <a:lnTo>
                    <a:pt x="0" y="2"/>
                  </a:lnTo>
                  <a:lnTo>
                    <a:pt x="8" y="2"/>
                  </a:lnTo>
                  <a:lnTo>
                    <a:pt x="8" y="2"/>
                  </a:lnTo>
                  <a:lnTo>
                    <a:pt x="2"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2" name="Freeform 626"/>
            <p:cNvSpPr>
              <a:spLocks/>
            </p:cNvSpPr>
            <p:nvPr/>
          </p:nvSpPr>
          <p:spPr bwMode="auto">
            <a:xfrm>
              <a:off x="1020763" y="4017963"/>
              <a:ext cx="12700" cy="9525"/>
            </a:xfrm>
            <a:custGeom>
              <a:avLst/>
              <a:gdLst/>
              <a:ahLst/>
              <a:cxnLst>
                <a:cxn ang="0">
                  <a:pos x="2" y="2"/>
                </a:cxn>
                <a:cxn ang="0">
                  <a:pos x="4" y="0"/>
                </a:cxn>
                <a:cxn ang="0">
                  <a:pos x="8" y="4"/>
                </a:cxn>
                <a:cxn ang="0">
                  <a:pos x="4" y="6"/>
                </a:cxn>
                <a:cxn ang="0">
                  <a:pos x="0" y="0"/>
                </a:cxn>
                <a:cxn ang="0">
                  <a:pos x="2" y="2"/>
                </a:cxn>
                <a:cxn ang="0">
                  <a:pos x="2" y="2"/>
                </a:cxn>
              </a:cxnLst>
              <a:rect l="0" t="0" r="r" b="b"/>
              <a:pathLst>
                <a:path w="8" h="6">
                  <a:moveTo>
                    <a:pt x="2" y="2"/>
                  </a:moveTo>
                  <a:lnTo>
                    <a:pt x="4" y="0"/>
                  </a:lnTo>
                  <a:lnTo>
                    <a:pt x="8" y="4"/>
                  </a:lnTo>
                  <a:lnTo>
                    <a:pt x="4"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3" name="Freeform 627"/>
            <p:cNvSpPr>
              <a:spLocks/>
            </p:cNvSpPr>
            <p:nvPr/>
          </p:nvSpPr>
          <p:spPr bwMode="auto">
            <a:xfrm>
              <a:off x="1033463" y="4037013"/>
              <a:ext cx="25400" cy="28575"/>
            </a:xfrm>
            <a:custGeom>
              <a:avLst/>
              <a:gdLst/>
              <a:ahLst/>
              <a:cxnLst>
                <a:cxn ang="0">
                  <a:pos x="2" y="0"/>
                </a:cxn>
                <a:cxn ang="0">
                  <a:pos x="10" y="2"/>
                </a:cxn>
                <a:cxn ang="0">
                  <a:pos x="16" y="8"/>
                </a:cxn>
                <a:cxn ang="0">
                  <a:pos x="14" y="12"/>
                </a:cxn>
                <a:cxn ang="0">
                  <a:pos x="10" y="12"/>
                </a:cxn>
                <a:cxn ang="0">
                  <a:pos x="6" y="18"/>
                </a:cxn>
                <a:cxn ang="0">
                  <a:pos x="4" y="16"/>
                </a:cxn>
                <a:cxn ang="0">
                  <a:pos x="0" y="8"/>
                </a:cxn>
                <a:cxn ang="0">
                  <a:pos x="2" y="0"/>
                </a:cxn>
                <a:cxn ang="0">
                  <a:pos x="2" y="0"/>
                </a:cxn>
              </a:cxnLst>
              <a:rect l="0" t="0" r="r" b="b"/>
              <a:pathLst>
                <a:path w="16" h="18">
                  <a:moveTo>
                    <a:pt x="2" y="0"/>
                  </a:moveTo>
                  <a:lnTo>
                    <a:pt x="10" y="2"/>
                  </a:lnTo>
                  <a:lnTo>
                    <a:pt x="16" y="8"/>
                  </a:lnTo>
                  <a:lnTo>
                    <a:pt x="14" y="12"/>
                  </a:lnTo>
                  <a:lnTo>
                    <a:pt x="10" y="12"/>
                  </a:lnTo>
                  <a:lnTo>
                    <a:pt x="6" y="18"/>
                  </a:lnTo>
                  <a:lnTo>
                    <a:pt x="4" y="16"/>
                  </a:lnTo>
                  <a:lnTo>
                    <a:pt x="0" y="8"/>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4" name="Freeform 628"/>
            <p:cNvSpPr>
              <a:spLocks/>
            </p:cNvSpPr>
            <p:nvPr/>
          </p:nvSpPr>
          <p:spPr bwMode="auto">
            <a:xfrm>
              <a:off x="1011238" y="4021138"/>
              <a:ext cx="6350" cy="3175"/>
            </a:xfrm>
            <a:custGeom>
              <a:avLst/>
              <a:gdLst/>
              <a:ahLst/>
              <a:cxnLst>
                <a:cxn ang="0">
                  <a:pos x="0" y="0"/>
                </a:cxn>
                <a:cxn ang="0">
                  <a:pos x="4" y="0"/>
                </a:cxn>
                <a:cxn ang="0">
                  <a:pos x="2" y="2"/>
                </a:cxn>
                <a:cxn ang="0">
                  <a:pos x="0" y="0"/>
                </a:cxn>
                <a:cxn ang="0">
                  <a:pos x="0" y="0"/>
                </a:cxn>
              </a:cxnLst>
              <a:rect l="0" t="0" r="r" b="b"/>
              <a:pathLst>
                <a:path w="4" h="2">
                  <a:moveTo>
                    <a:pt x="0" y="0"/>
                  </a:moveTo>
                  <a:lnTo>
                    <a:pt x="4"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5" name="Freeform 629"/>
            <p:cNvSpPr>
              <a:spLocks/>
            </p:cNvSpPr>
            <p:nvPr/>
          </p:nvSpPr>
          <p:spPr bwMode="auto">
            <a:xfrm>
              <a:off x="1836738" y="3824288"/>
              <a:ext cx="1588" cy="9525"/>
            </a:xfrm>
            <a:custGeom>
              <a:avLst/>
              <a:gdLst/>
              <a:ahLst/>
              <a:cxnLst>
                <a:cxn ang="0">
                  <a:pos x="0" y="4"/>
                </a:cxn>
                <a:cxn ang="0">
                  <a:pos x="0" y="0"/>
                </a:cxn>
                <a:cxn ang="0">
                  <a:pos x="0" y="6"/>
                </a:cxn>
                <a:cxn ang="0">
                  <a:pos x="0" y="4"/>
                </a:cxn>
                <a:cxn ang="0">
                  <a:pos x="0" y="4"/>
                </a:cxn>
              </a:cxnLst>
              <a:rect l="0" t="0" r="r" b="b"/>
              <a:pathLst>
                <a:path h="6">
                  <a:moveTo>
                    <a:pt x="0" y="4"/>
                  </a:moveTo>
                  <a:lnTo>
                    <a:pt x="0" y="0"/>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6" name="Freeform 630"/>
            <p:cNvSpPr>
              <a:spLocks/>
            </p:cNvSpPr>
            <p:nvPr/>
          </p:nvSpPr>
          <p:spPr bwMode="auto">
            <a:xfrm>
              <a:off x="2401888" y="4465638"/>
              <a:ext cx="15875" cy="28575"/>
            </a:xfrm>
            <a:custGeom>
              <a:avLst/>
              <a:gdLst/>
              <a:ahLst/>
              <a:cxnLst>
                <a:cxn ang="0">
                  <a:pos x="4" y="0"/>
                </a:cxn>
                <a:cxn ang="0">
                  <a:pos x="4" y="6"/>
                </a:cxn>
                <a:cxn ang="0">
                  <a:pos x="8" y="8"/>
                </a:cxn>
                <a:cxn ang="0">
                  <a:pos x="10" y="14"/>
                </a:cxn>
                <a:cxn ang="0">
                  <a:pos x="8" y="16"/>
                </a:cxn>
                <a:cxn ang="0">
                  <a:pos x="4" y="18"/>
                </a:cxn>
                <a:cxn ang="0">
                  <a:pos x="2" y="16"/>
                </a:cxn>
                <a:cxn ang="0">
                  <a:pos x="2" y="14"/>
                </a:cxn>
                <a:cxn ang="0">
                  <a:pos x="6" y="8"/>
                </a:cxn>
                <a:cxn ang="0">
                  <a:pos x="0" y="2"/>
                </a:cxn>
                <a:cxn ang="0">
                  <a:pos x="0" y="2"/>
                </a:cxn>
                <a:cxn ang="0">
                  <a:pos x="4" y="0"/>
                </a:cxn>
                <a:cxn ang="0">
                  <a:pos x="4" y="0"/>
                </a:cxn>
              </a:cxnLst>
              <a:rect l="0" t="0" r="r" b="b"/>
              <a:pathLst>
                <a:path w="10" h="18">
                  <a:moveTo>
                    <a:pt x="4" y="0"/>
                  </a:moveTo>
                  <a:lnTo>
                    <a:pt x="4" y="6"/>
                  </a:lnTo>
                  <a:lnTo>
                    <a:pt x="8" y="8"/>
                  </a:lnTo>
                  <a:lnTo>
                    <a:pt x="10" y="14"/>
                  </a:lnTo>
                  <a:lnTo>
                    <a:pt x="8" y="16"/>
                  </a:lnTo>
                  <a:lnTo>
                    <a:pt x="4" y="18"/>
                  </a:lnTo>
                  <a:lnTo>
                    <a:pt x="2" y="16"/>
                  </a:lnTo>
                  <a:lnTo>
                    <a:pt x="2" y="14"/>
                  </a:lnTo>
                  <a:lnTo>
                    <a:pt x="6" y="8"/>
                  </a:lnTo>
                  <a:lnTo>
                    <a:pt x="0"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7" name="Freeform 631"/>
            <p:cNvSpPr>
              <a:spLocks/>
            </p:cNvSpPr>
            <p:nvPr/>
          </p:nvSpPr>
          <p:spPr bwMode="auto">
            <a:xfrm>
              <a:off x="2417763" y="4471988"/>
              <a:ext cx="6350" cy="6350"/>
            </a:xfrm>
            <a:custGeom>
              <a:avLst/>
              <a:gdLst/>
              <a:ahLst/>
              <a:cxnLst>
                <a:cxn ang="0">
                  <a:pos x="2" y="0"/>
                </a:cxn>
                <a:cxn ang="0">
                  <a:pos x="0" y="0"/>
                </a:cxn>
                <a:cxn ang="0">
                  <a:pos x="0" y="2"/>
                </a:cxn>
                <a:cxn ang="0">
                  <a:pos x="2" y="4"/>
                </a:cxn>
                <a:cxn ang="0">
                  <a:pos x="4" y="2"/>
                </a:cxn>
                <a:cxn ang="0">
                  <a:pos x="2" y="0"/>
                </a:cxn>
                <a:cxn ang="0">
                  <a:pos x="2" y="0"/>
                </a:cxn>
              </a:cxnLst>
              <a:rect l="0" t="0" r="r" b="b"/>
              <a:pathLst>
                <a:path w="4" h="4">
                  <a:moveTo>
                    <a:pt x="2" y="0"/>
                  </a:moveTo>
                  <a:lnTo>
                    <a:pt x="0" y="0"/>
                  </a:lnTo>
                  <a:lnTo>
                    <a:pt x="0" y="2"/>
                  </a:lnTo>
                  <a:lnTo>
                    <a:pt x="2" y="4"/>
                  </a:lnTo>
                  <a:lnTo>
                    <a:pt x="4"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8" name="Freeform 632"/>
            <p:cNvSpPr>
              <a:spLocks/>
            </p:cNvSpPr>
            <p:nvPr/>
          </p:nvSpPr>
          <p:spPr bwMode="auto">
            <a:xfrm>
              <a:off x="2427288" y="4481513"/>
              <a:ext cx="6350" cy="3175"/>
            </a:xfrm>
            <a:custGeom>
              <a:avLst/>
              <a:gdLst/>
              <a:ahLst/>
              <a:cxnLst>
                <a:cxn ang="0">
                  <a:pos x="4" y="0"/>
                </a:cxn>
                <a:cxn ang="0">
                  <a:pos x="2" y="2"/>
                </a:cxn>
                <a:cxn ang="0">
                  <a:pos x="0" y="2"/>
                </a:cxn>
                <a:cxn ang="0">
                  <a:pos x="0" y="0"/>
                </a:cxn>
                <a:cxn ang="0">
                  <a:pos x="4" y="0"/>
                </a:cxn>
                <a:cxn ang="0">
                  <a:pos x="4" y="0"/>
                </a:cxn>
              </a:cxnLst>
              <a:rect l="0" t="0" r="r" b="b"/>
              <a:pathLst>
                <a:path w="4" h="2">
                  <a:moveTo>
                    <a:pt x="4" y="0"/>
                  </a:moveTo>
                  <a:lnTo>
                    <a:pt x="2" y="2"/>
                  </a:lnTo>
                  <a:lnTo>
                    <a:pt x="0"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9" name="Freeform 633"/>
            <p:cNvSpPr>
              <a:spLocks/>
            </p:cNvSpPr>
            <p:nvPr/>
          </p:nvSpPr>
          <p:spPr bwMode="auto">
            <a:xfrm>
              <a:off x="2443163" y="4484688"/>
              <a:ext cx="6350" cy="3175"/>
            </a:xfrm>
            <a:custGeom>
              <a:avLst/>
              <a:gdLst/>
              <a:ahLst/>
              <a:cxnLst>
                <a:cxn ang="0">
                  <a:pos x="4" y="0"/>
                </a:cxn>
                <a:cxn ang="0">
                  <a:pos x="2" y="2"/>
                </a:cxn>
                <a:cxn ang="0">
                  <a:pos x="0" y="2"/>
                </a:cxn>
                <a:cxn ang="0">
                  <a:pos x="4" y="0"/>
                </a:cxn>
                <a:cxn ang="0">
                  <a:pos x="4" y="0"/>
                </a:cxn>
              </a:cxnLst>
              <a:rect l="0" t="0" r="r" b="b"/>
              <a:pathLst>
                <a:path w="4" h="2">
                  <a:moveTo>
                    <a:pt x="4" y="0"/>
                  </a:moveTo>
                  <a:lnTo>
                    <a:pt x="2"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0" name="Freeform 634"/>
            <p:cNvSpPr>
              <a:spLocks/>
            </p:cNvSpPr>
            <p:nvPr/>
          </p:nvSpPr>
          <p:spPr bwMode="auto">
            <a:xfrm>
              <a:off x="1166813" y="4843463"/>
              <a:ext cx="9525" cy="9525"/>
            </a:xfrm>
            <a:custGeom>
              <a:avLst/>
              <a:gdLst/>
              <a:ahLst/>
              <a:cxnLst>
                <a:cxn ang="0">
                  <a:pos x="4" y="2"/>
                </a:cxn>
                <a:cxn ang="0">
                  <a:pos x="6" y="4"/>
                </a:cxn>
                <a:cxn ang="0">
                  <a:pos x="4" y="6"/>
                </a:cxn>
                <a:cxn ang="0">
                  <a:pos x="4" y="4"/>
                </a:cxn>
                <a:cxn ang="0">
                  <a:pos x="2" y="4"/>
                </a:cxn>
                <a:cxn ang="0">
                  <a:pos x="0" y="2"/>
                </a:cxn>
                <a:cxn ang="0">
                  <a:pos x="0" y="0"/>
                </a:cxn>
                <a:cxn ang="0">
                  <a:pos x="4" y="2"/>
                </a:cxn>
                <a:cxn ang="0">
                  <a:pos x="4" y="2"/>
                </a:cxn>
              </a:cxnLst>
              <a:rect l="0" t="0" r="r" b="b"/>
              <a:pathLst>
                <a:path w="6" h="6">
                  <a:moveTo>
                    <a:pt x="4" y="2"/>
                  </a:moveTo>
                  <a:lnTo>
                    <a:pt x="6" y="4"/>
                  </a:lnTo>
                  <a:lnTo>
                    <a:pt x="4" y="6"/>
                  </a:lnTo>
                  <a:lnTo>
                    <a:pt x="4" y="4"/>
                  </a:lnTo>
                  <a:lnTo>
                    <a:pt x="2" y="4"/>
                  </a:lnTo>
                  <a:lnTo>
                    <a:pt x="0" y="2"/>
                  </a:lnTo>
                  <a:lnTo>
                    <a:pt x="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1" name="Freeform 635"/>
            <p:cNvSpPr>
              <a:spLocks/>
            </p:cNvSpPr>
            <p:nvPr/>
          </p:nvSpPr>
          <p:spPr bwMode="auto">
            <a:xfrm>
              <a:off x="1125538" y="4827588"/>
              <a:ext cx="3175" cy="3175"/>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2" name="Freeform 636"/>
            <p:cNvSpPr>
              <a:spLocks/>
            </p:cNvSpPr>
            <p:nvPr/>
          </p:nvSpPr>
          <p:spPr bwMode="auto">
            <a:xfrm>
              <a:off x="1252538" y="4840288"/>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3" name="Freeform 637"/>
            <p:cNvSpPr>
              <a:spLocks/>
            </p:cNvSpPr>
            <p:nvPr/>
          </p:nvSpPr>
          <p:spPr bwMode="auto">
            <a:xfrm>
              <a:off x="1233488" y="477678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4" name="Freeform 638"/>
            <p:cNvSpPr>
              <a:spLocks/>
            </p:cNvSpPr>
            <p:nvPr/>
          </p:nvSpPr>
          <p:spPr bwMode="auto">
            <a:xfrm>
              <a:off x="1243013" y="4776788"/>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5" name="Freeform 639"/>
            <p:cNvSpPr>
              <a:spLocks/>
            </p:cNvSpPr>
            <p:nvPr/>
          </p:nvSpPr>
          <p:spPr bwMode="auto">
            <a:xfrm>
              <a:off x="1366838" y="4808538"/>
              <a:ext cx="1588" cy="3175"/>
            </a:xfrm>
            <a:custGeom>
              <a:avLst/>
              <a:gdLst/>
              <a:ahLst/>
              <a:cxnLst>
                <a:cxn ang="0">
                  <a:pos x="0" y="2"/>
                </a:cxn>
                <a:cxn ang="0">
                  <a:pos x="0" y="0"/>
                </a:cxn>
                <a:cxn ang="0">
                  <a:pos x="0" y="2"/>
                </a:cxn>
                <a:cxn ang="0">
                  <a:pos x="0" y="2"/>
                </a:cxn>
              </a:cxnLst>
              <a:rect l="0" t="0" r="r" b="b"/>
              <a:pathLst>
                <a:path h="2">
                  <a:moveTo>
                    <a:pt x="0" y="2"/>
                  </a:move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6" name="Rectangle 640"/>
            <p:cNvSpPr>
              <a:spLocks noChangeArrowheads="1"/>
            </p:cNvSpPr>
            <p:nvPr/>
          </p:nvSpPr>
          <p:spPr bwMode="auto">
            <a:xfrm>
              <a:off x="1357313" y="49387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487" name="Freeform 641"/>
            <p:cNvSpPr>
              <a:spLocks/>
            </p:cNvSpPr>
            <p:nvPr/>
          </p:nvSpPr>
          <p:spPr bwMode="auto">
            <a:xfrm>
              <a:off x="1360488" y="4891088"/>
              <a:ext cx="1588" cy="3175"/>
            </a:xfrm>
            <a:custGeom>
              <a:avLst/>
              <a:gdLst/>
              <a:ahLst/>
              <a:cxnLst>
                <a:cxn ang="0">
                  <a:pos x="0" y="2"/>
                </a:cxn>
                <a:cxn ang="0">
                  <a:pos x="0" y="0"/>
                </a:cxn>
                <a:cxn ang="0">
                  <a:pos x="0" y="2"/>
                </a:cxn>
                <a:cxn ang="0">
                  <a:pos x="0" y="2"/>
                </a:cxn>
              </a:cxnLst>
              <a:rect l="0" t="0" r="r" b="b"/>
              <a:pathLst>
                <a:path h="2">
                  <a:moveTo>
                    <a:pt x="0" y="2"/>
                  </a:move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8" name="Freeform 642"/>
            <p:cNvSpPr>
              <a:spLocks/>
            </p:cNvSpPr>
            <p:nvPr/>
          </p:nvSpPr>
          <p:spPr bwMode="auto">
            <a:xfrm>
              <a:off x="1265238" y="489426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9" name="Rectangle 643"/>
            <p:cNvSpPr>
              <a:spLocks noChangeArrowheads="1"/>
            </p:cNvSpPr>
            <p:nvPr/>
          </p:nvSpPr>
          <p:spPr bwMode="auto">
            <a:xfrm>
              <a:off x="1465263" y="4932363"/>
              <a:ext cx="1588" cy="3175"/>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490" name="Freeform 644"/>
            <p:cNvSpPr>
              <a:spLocks/>
            </p:cNvSpPr>
            <p:nvPr/>
          </p:nvSpPr>
          <p:spPr bwMode="auto">
            <a:xfrm>
              <a:off x="1430338" y="497046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1" name="Freeform 645"/>
            <p:cNvSpPr>
              <a:spLocks/>
            </p:cNvSpPr>
            <p:nvPr/>
          </p:nvSpPr>
          <p:spPr bwMode="auto">
            <a:xfrm>
              <a:off x="1693863" y="50053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2" name="Freeform 646"/>
            <p:cNvSpPr>
              <a:spLocks/>
            </p:cNvSpPr>
            <p:nvPr/>
          </p:nvSpPr>
          <p:spPr bwMode="auto">
            <a:xfrm>
              <a:off x="2020888" y="5062538"/>
              <a:ext cx="3175" cy="3175"/>
            </a:xfrm>
            <a:custGeom>
              <a:avLst/>
              <a:gdLst/>
              <a:ahLst/>
              <a:cxnLst>
                <a:cxn ang="0">
                  <a:pos x="0" y="2"/>
                </a:cxn>
                <a:cxn ang="0">
                  <a:pos x="2" y="2"/>
                </a:cxn>
                <a:cxn ang="0">
                  <a:pos x="0" y="0"/>
                </a:cxn>
                <a:cxn ang="0">
                  <a:pos x="0" y="2"/>
                </a:cxn>
                <a:cxn ang="0">
                  <a:pos x="0" y="2"/>
                </a:cxn>
              </a:cxnLst>
              <a:rect l="0" t="0" r="r" b="b"/>
              <a:pathLst>
                <a:path w="2" h="2">
                  <a:moveTo>
                    <a:pt x="0" y="2"/>
                  </a:move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3" name="Freeform 647"/>
            <p:cNvSpPr>
              <a:spLocks/>
            </p:cNvSpPr>
            <p:nvPr/>
          </p:nvSpPr>
          <p:spPr bwMode="auto">
            <a:xfrm>
              <a:off x="1160463" y="4843463"/>
              <a:ext cx="3175" cy="3175"/>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4" name="Freeform 648"/>
            <p:cNvSpPr>
              <a:spLocks/>
            </p:cNvSpPr>
            <p:nvPr/>
          </p:nvSpPr>
          <p:spPr bwMode="auto">
            <a:xfrm>
              <a:off x="1001713" y="4427538"/>
              <a:ext cx="9525" cy="6350"/>
            </a:xfrm>
            <a:custGeom>
              <a:avLst/>
              <a:gdLst/>
              <a:ahLst/>
              <a:cxnLst>
                <a:cxn ang="0">
                  <a:pos x="2" y="0"/>
                </a:cxn>
                <a:cxn ang="0">
                  <a:pos x="6" y="4"/>
                </a:cxn>
                <a:cxn ang="0">
                  <a:pos x="0" y="4"/>
                </a:cxn>
                <a:cxn ang="0">
                  <a:pos x="2" y="2"/>
                </a:cxn>
                <a:cxn ang="0">
                  <a:pos x="2" y="0"/>
                </a:cxn>
                <a:cxn ang="0">
                  <a:pos x="2" y="0"/>
                </a:cxn>
              </a:cxnLst>
              <a:rect l="0" t="0" r="r" b="b"/>
              <a:pathLst>
                <a:path w="6" h="4">
                  <a:moveTo>
                    <a:pt x="2" y="0"/>
                  </a:moveTo>
                  <a:lnTo>
                    <a:pt x="6" y="4"/>
                  </a:lnTo>
                  <a:lnTo>
                    <a:pt x="0"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5" name="Freeform 649"/>
            <p:cNvSpPr>
              <a:spLocks/>
            </p:cNvSpPr>
            <p:nvPr/>
          </p:nvSpPr>
          <p:spPr bwMode="auto">
            <a:xfrm>
              <a:off x="928688" y="4687888"/>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6" name="Freeform 650"/>
            <p:cNvSpPr>
              <a:spLocks/>
            </p:cNvSpPr>
            <p:nvPr/>
          </p:nvSpPr>
          <p:spPr bwMode="auto">
            <a:xfrm>
              <a:off x="992188" y="465931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7" name="Freeform 651"/>
            <p:cNvSpPr>
              <a:spLocks/>
            </p:cNvSpPr>
            <p:nvPr/>
          </p:nvSpPr>
          <p:spPr bwMode="auto">
            <a:xfrm>
              <a:off x="1370013" y="4652963"/>
              <a:ext cx="3175" cy="6350"/>
            </a:xfrm>
            <a:custGeom>
              <a:avLst/>
              <a:gdLst/>
              <a:ahLst/>
              <a:cxnLst>
                <a:cxn ang="0">
                  <a:pos x="0" y="0"/>
                </a:cxn>
                <a:cxn ang="0">
                  <a:pos x="2" y="2"/>
                </a:cxn>
                <a:cxn ang="0">
                  <a:pos x="2" y="4"/>
                </a:cxn>
                <a:cxn ang="0">
                  <a:pos x="0" y="2"/>
                </a:cxn>
                <a:cxn ang="0">
                  <a:pos x="0" y="0"/>
                </a:cxn>
                <a:cxn ang="0">
                  <a:pos x="0" y="0"/>
                </a:cxn>
              </a:cxnLst>
              <a:rect l="0" t="0" r="r" b="b"/>
              <a:pathLst>
                <a:path w="2" h="4">
                  <a:moveTo>
                    <a:pt x="0" y="0"/>
                  </a:moveTo>
                  <a:lnTo>
                    <a:pt x="2" y="2"/>
                  </a:lnTo>
                  <a:lnTo>
                    <a:pt x="2"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8" name="Freeform 652"/>
            <p:cNvSpPr>
              <a:spLocks/>
            </p:cNvSpPr>
            <p:nvPr/>
          </p:nvSpPr>
          <p:spPr bwMode="auto">
            <a:xfrm>
              <a:off x="1395413" y="4675188"/>
              <a:ext cx="3175" cy="1588"/>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9" name="Freeform 653"/>
            <p:cNvSpPr>
              <a:spLocks/>
            </p:cNvSpPr>
            <p:nvPr/>
          </p:nvSpPr>
          <p:spPr bwMode="auto">
            <a:xfrm>
              <a:off x="2973388" y="374491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0" name="Freeform 654"/>
            <p:cNvSpPr>
              <a:spLocks/>
            </p:cNvSpPr>
            <p:nvPr/>
          </p:nvSpPr>
          <p:spPr bwMode="auto">
            <a:xfrm>
              <a:off x="2668588" y="3881438"/>
              <a:ext cx="25400" cy="3175"/>
            </a:xfrm>
            <a:custGeom>
              <a:avLst/>
              <a:gdLst/>
              <a:ahLst/>
              <a:cxnLst>
                <a:cxn ang="0">
                  <a:pos x="14" y="0"/>
                </a:cxn>
                <a:cxn ang="0">
                  <a:pos x="16" y="2"/>
                </a:cxn>
                <a:cxn ang="0">
                  <a:pos x="12" y="0"/>
                </a:cxn>
                <a:cxn ang="0">
                  <a:pos x="6" y="2"/>
                </a:cxn>
                <a:cxn ang="0">
                  <a:pos x="2" y="2"/>
                </a:cxn>
                <a:cxn ang="0">
                  <a:pos x="0" y="2"/>
                </a:cxn>
                <a:cxn ang="0">
                  <a:pos x="14" y="0"/>
                </a:cxn>
                <a:cxn ang="0">
                  <a:pos x="14" y="0"/>
                </a:cxn>
              </a:cxnLst>
              <a:rect l="0" t="0" r="r" b="b"/>
              <a:pathLst>
                <a:path w="16" h="2">
                  <a:moveTo>
                    <a:pt x="14" y="0"/>
                  </a:moveTo>
                  <a:lnTo>
                    <a:pt x="16" y="2"/>
                  </a:lnTo>
                  <a:lnTo>
                    <a:pt x="12" y="0"/>
                  </a:lnTo>
                  <a:lnTo>
                    <a:pt x="6" y="2"/>
                  </a:lnTo>
                  <a:lnTo>
                    <a:pt x="2" y="2"/>
                  </a:lnTo>
                  <a:lnTo>
                    <a:pt x="0" y="2"/>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1" name="Freeform 655"/>
            <p:cNvSpPr>
              <a:spLocks/>
            </p:cNvSpPr>
            <p:nvPr/>
          </p:nvSpPr>
          <p:spPr bwMode="auto">
            <a:xfrm>
              <a:off x="2703513" y="3884613"/>
              <a:ext cx="6350" cy="15875"/>
            </a:xfrm>
            <a:custGeom>
              <a:avLst/>
              <a:gdLst/>
              <a:ahLst/>
              <a:cxnLst>
                <a:cxn ang="0">
                  <a:pos x="4" y="4"/>
                </a:cxn>
                <a:cxn ang="0">
                  <a:pos x="2" y="10"/>
                </a:cxn>
                <a:cxn ang="0">
                  <a:pos x="0" y="8"/>
                </a:cxn>
                <a:cxn ang="0">
                  <a:pos x="2" y="4"/>
                </a:cxn>
                <a:cxn ang="0">
                  <a:pos x="2" y="0"/>
                </a:cxn>
                <a:cxn ang="0">
                  <a:pos x="4" y="4"/>
                </a:cxn>
                <a:cxn ang="0">
                  <a:pos x="4" y="4"/>
                </a:cxn>
              </a:cxnLst>
              <a:rect l="0" t="0" r="r" b="b"/>
              <a:pathLst>
                <a:path w="4" h="10">
                  <a:moveTo>
                    <a:pt x="4" y="4"/>
                  </a:moveTo>
                  <a:lnTo>
                    <a:pt x="2" y="10"/>
                  </a:lnTo>
                  <a:lnTo>
                    <a:pt x="0" y="8"/>
                  </a:lnTo>
                  <a:lnTo>
                    <a:pt x="2" y="4"/>
                  </a:lnTo>
                  <a:lnTo>
                    <a:pt x="2"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2" name="Freeform 656"/>
            <p:cNvSpPr>
              <a:spLocks/>
            </p:cNvSpPr>
            <p:nvPr/>
          </p:nvSpPr>
          <p:spPr bwMode="auto">
            <a:xfrm>
              <a:off x="2700338" y="3919538"/>
              <a:ext cx="6350" cy="3175"/>
            </a:xfrm>
            <a:custGeom>
              <a:avLst/>
              <a:gdLst/>
              <a:ahLst/>
              <a:cxnLst>
                <a:cxn ang="0">
                  <a:pos x="2" y="2"/>
                </a:cxn>
                <a:cxn ang="0">
                  <a:pos x="4" y="0"/>
                </a:cxn>
                <a:cxn ang="0">
                  <a:pos x="2" y="0"/>
                </a:cxn>
                <a:cxn ang="0">
                  <a:pos x="0" y="2"/>
                </a:cxn>
                <a:cxn ang="0">
                  <a:pos x="2" y="2"/>
                </a:cxn>
                <a:cxn ang="0">
                  <a:pos x="2" y="2"/>
                </a:cxn>
              </a:cxnLst>
              <a:rect l="0" t="0" r="r" b="b"/>
              <a:pathLst>
                <a:path w="4" h="2">
                  <a:moveTo>
                    <a:pt x="2" y="2"/>
                  </a:moveTo>
                  <a:lnTo>
                    <a:pt x="4" y="0"/>
                  </a:lnTo>
                  <a:lnTo>
                    <a:pt x="2" y="0"/>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3" name="Freeform 657"/>
            <p:cNvSpPr>
              <a:spLocks/>
            </p:cNvSpPr>
            <p:nvPr/>
          </p:nvSpPr>
          <p:spPr bwMode="auto">
            <a:xfrm>
              <a:off x="2681288" y="3919538"/>
              <a:ext cx="12700" cy="19050"/>
            </a:xfrm>
            <a:custGeom>
              <a:avLst/>
              <a:gdLst/>
              <a:ahLst/>
              <a:cxnLst>
                <a:cxn ang="0">
                  <a:pos x="4" y="2"/>
                </a:cxn>
                <a:cxn ang="0">
                  <a:pos x="8" y="6"/>
                </a:cxn>
                <a:cxn ang="0">
                  <a:pos x="6" y="12"/>
                </a:cxn>
                <a:cxn ang="0">
                  <a:pos x="6" y="12"/>
                </a:cxn>
                <a:cxn ang="0">
                  <a:pos x="0" y="6"/>
                </a:cxn>
                <a:cxn ang="0">
                  <a:pos x="2" y="0"/>
                </a:cxn>
                <a:cxn ang="0">
                  <a:pos x="4" y="0"/>
                </a:cxn>
                <a:cxn ang="0">
                  <a:pos x="4" y="2"/>
                </a:cxn>
                <a:cxn ang="0">
                  <a:pos x="4" y="2"/>
                </a:cxn>
              </a:cxnLst>
              <a:rect l="0" t="0" r="r" b="b"/>
              <a:pathLst>
                <a:path w="8" h="12">
                  <a:moveTo>
                    <a:pt x="4" y="2"/>
                  </a:moveTo>
                  <a:lnTo>
                    <a:pt x="8" y="6"/>
                  </a:lnTo>
                  <a:lnTo>
                    <a:pt x="6" y="12"/>
                  </a:lnTo>
                  <a:lnTo>
                    <a:pt x="6" y="12"/>
                  </a:lnTo>
                  <a:lnTo>
                    <a:pt x="0" y="6"/>
                  </a:lnTo>
                  <a:lnTo>
                    <a:pt x="2" y="0"/>
                  </a:lnTo>
                  <a:lnTo>
                    <a:pt x="4"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4" name="Freeform 658"/>
            <p:cNvSpPr>
              <a:spLocks/>
            </p:cNvSpPr>
            <p:nvPr/>
          </p:nvSpPr>
          <p:spPr bwMode="auto">
            <a:xfrm>
              <a:off x="2693988" y="3938588"/>
              <a:ext cx="3175" cy="6350"/>
            </a:xfrm>
            <a:custGeom>
              <a:avLst/>
              <a:gdLst/>
              <a:ahLst/>
              <a:cxnLst>
                <a:cxn ang="0">
                  <a:pos x="2" y="0"/>
                </a:cxn>
                <a:cxn ang="0">
                  <a:pos x="0" y="4"/>
                </a:cxn>
                <a:cxn ang="0">
                  <a:pos x="2" y="0"/>
                </a:cxn>
                <a:cxn ang="0">
                  <a:pos x="2" y="0"/>
                </a:cxn>
                <a:cxn ang="0">
                  <a:pos x="2" y="0"/>
                </a:cxn>
              </a:cxnLst>
              <a:rect l="0" t="0" r="r" b="b"/>
              <a:pathLst>
                <a:path w="2" h="4">
                  <a:moveTo>
                    <a:pt x="2" y="0"/>
                  </a:moveTo>
                  <a:lnTo>
                    <a:pt x="0" y="4"/>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5" name="Freeform 659"/>
            <p:cNvSpPr>
              <a:spLocks/>
            </p:cNvSpPr>
            <p:nvPr/>
          </p:nvSpPr>
          <p:spPr bwMode="auto">
            <a:xfrm>
              <a:off x="2693988" y="3941763"/>
              <a:ext cx="6350" cy="9525"/>
            </a:xfrm>
            <a:custGeom>
              <a:avLst/>
              <a:gdLst/>
              <a:ahLst/>
              <a:cxnLst>
                <a:cxn ang="0">
                  <a:pos x="0" y="2"/>
                </a:cxn>
                <a:cxn ang="0">
                  <a:pos x="2" y="0"/>
                </a:cxn>
                <a:cxn ang="0">
                  <a:pos x="4" y="6"/>
                </a:cxn>
                <a:cxn ang="0">
                  <a:pos x="2" y="6"/>
                </a:cxn>
                <a:cxn ang="0">
                  <a:pos x="0" y="2"/>
                </a:cxn>
                <a:cxn ang="0">
                  <a:pos x="0" y="2"/>
                </a:cxn>
              </a:cxnLst>
              <a:rect l="0" t="0" r="r" b="b"/>
              <a:pathLst>
                <a:path w="4" h="6">
                  <a:moveTo>
                    <a:pt x="0" y="2"/>
                  </a:moveTo>
                  <a:lnTo>
                    <a:pt x="2" y="0"/>
                  </a:lnTo>
                  <a:lnTo>
                    <a:pt x="4" y="6"/>
                  </a:lnTo>
                  <a:lnTo>
                    <a:pt x="2"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6" name="Freeform 660"/>
            <p:cNvSpPr>
              <a:spLocks/>
            </p:cNvSpPr>
            <p:nvPr/>
          </p:nvSpPr>
          <p:spPr bwMode="auto">
            <a:xfrm>
              <a:off x="2725738" y="3919538"/>
              <a:ext cx="3175" cy="9525"/>
            </a:xfrm>
            <a:custGeom>
              <a:avLst/>
              <a:gdLst/>
              <a:ahLst/>
              <a:cxnLst>
                <a:cxn ang="0">
                  <a:pos x="2" y="0"/>
                </a:cxn>
                <a:cxn ang="0">
                  <a:pos x="2" y="6"/>
                </a:cxn>
                <a:cxn ang="0">
                  <a:pos x="0" y="4"/>
                </a:cxn>
                <a:cxn ang="0">
                  <a:pos x="2" y="0"/>
                </a:cxn>
                <a:cxn ang="0">
                  <a:pos x="2" y="0"/>
                </a:cxn>
              </a:cxnLst>
              <a:rect l="0" t="0" r="r" b="b"/>
              <a:pathLst>
                <a:path w="2" h="6">
                  <a:moveTo>
                    <a:pt x="2" y="0"/>
                  </a:moveTo>
                  <a:lnTo>
                    <a:pt x="2"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7" name="Freeform 661"/>
            <p:cNvSpPr>
              <a:spLocks/>
            </p:cNvSpPr>
            <p:nvPr/>
          </p:nvSpPr>
          <p:spPr bwMode="auto">
            <a:xfrm>
              <a:off x="2738438" y="3929063"/>
              <a:ext cx="9525" cy="12700"/>
            </a:xfrm>
            <a:custGeom>
              <a:avLst/>
              <a:gdLst/>
              <a:ahLst/>
              <a:cxnLst>
                <a:cxn ang="0">
                  <a:pos x="4" y="6"/>
                </a:cxn>
                <a:cxn ang="0">
                  <a:pos x="6" y="8"/>
                </a:cxn>
                <a:cxn ang="0">
                  <a:pos x="4" y="8"/>
                </a:cxn>
                <a:cxn ang="0">
                  <a:pos x="4" y="6"/>
                </a:cxn>
                <a:cxn ang="0">
                  <a:pos x="0" y="0"/>
                </a:cxn>
                <a:cxn ang="0">
                  <a:pos x="4" y="6"/>
                </a:cxn>
                <a:cxn ang="0">
                  <a:pos x="4" y="6"/>
                </a:cxn>
              </a:cxnLst>
              <a:rect l="0" t="0" r="r" b="b"/>
              <a:pathLst>
                <a:path w="6" h="8">
                  <a:moveTo>
                    <a:pt x="4" y="6"/>
                  </a:moveTo>
                  <a:lnTo>
                    <a:pt x="6" y="8"/>
                  </a:lnTo>
                  <a:lnTo>
                    <a:pt x="4" y="8"/>
                  </a:lnTo>
                  <a:lnTo>
                    <a:pt x="4" y="6"/>
                  </a:lnTo>
                  <a:lnTo>
                    <a:pt x="0" y="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8" name="Freeform 662"/>
            <p:cNvSpPr>
              <a:spLocks/>
            </p:cNvSpPr>
            <p:nvPr/>
          </p:nvSpPr>
          <p:spPr bwMode="auto">
            <a:xfrm>
              <a:off x="2763838" y="3941763"/>
              <a:ext cx="3175" cy="3175"/>
            </a:xfrm>
            <a:custGeom>
              <a:avLst/>
              <a:gdLst/>
              <a:ahLst/>
              <a:cxnLst>
                <a:cxn ang="0">
                  <a:pos x="0" y="0"/>
                </a:cxn>
                <a:cxn ang="0">
                  <a:pos x="0" y="2"/>
                </a:cxn>
                <a:cxn ang="0">
                  <a:pos x="2" y="2"/>
                </a:cxn>
                <a:cxn ang="0">
                  <a:pos x="2" y="0"/>
                </a:cxn>
                <a:cxn ang="0">
                  <a:pos x="0" y="0"/>
                </a:cxn>
                <a:cxn ang="0">
                  <a:pos x="0" y="0"/>
                </a:cxn>
              </a:cxnLst>
              <a:rect l="0" t="0" r="r" b="b"/>
              <a:pathLst>
                <a:path w="2" h="2">
                  <a:moveTo>
                    <a:pt x="0" y="0"/>
                  </a:moveTo>
                  <a:lnTo>
                    <a:pt x="0" y="2"/>
                  </a:lnTo>
                  <a:lnTo>
                    <a:pt x="2"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9" name="Freeform 663"/>
            <p:cNvSpPr>
              <a:spLocks/>
            </p:cNvSpPr>
            <p:nvPr/>
          </p:nvSpPr>
          <p:spPr bwMode="auto">
            <a:xfrm>
              <a:off x="2747963" y="3954463"/>
              <a:ext cx="9525" cy="15875"/>
            </a:xfrm>
            <a:custGeom>
              <a:avLst/>
              <a:gdLst/>
              <a:ahLst/>
              <a:cxnLst>
                <a:cxn ang="0">
                  <a:pos x="0" y="0"/>
                </a:cxn>
                <a:cxn ang="0">
                  <a:pos x="6" y="10"/>
                </a:cxn>
                <a:cxn ang="0">
                  <a:pos x="2" y="8"/>
                </a:cxn>
                <a:cxn ang="0">
                  <a:pos x="0" y="0"/>
                </a:cxn>
                <a:cxn ang="0">
                  <a:pos x="0" y="0"/>
                </a:cxn>
              </a:cxnLst>
              <a:rect l="0" t="0" r="r" b="b"/>
              <a:pathLst>
                <a:path w="6" h="10">
                  <a:moveTo>
                    <a:pt x="0" y="0"/>
                  </a:moveTo>
                  <a:lnTo>
                    <a:pt x="6" y="10"/>
                  </a:lnTo>
                  <a:lnTo>
                    <a:pt x="2"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0" name="Freeform 664"/>
            <p:cNvSpPr>
              <a:spLocks/>
            </p:cNvSpPr>
            <p:nvPr/>
          </p:nvSpPr>
          <p:spPr bwMode="auto">
            <a:xfrm>
              <a:off x="2767013" y="3973513"/>
              <a:ext cx="9525" cy="12700"/>
            </a:xfrm>
            <a:custGeom>
              <a:avLst/>
              <a:gdLst/>
              <a:ahLst/>
              <a:cxnLst>
                <a:cxn ang="0">
                  <a:pos x="4" y="2"/>
                </a:cxn>
                <a:cxn ang="0">
                  <a:pos x="0" y="0"/>
                </a:cxn>
                <a:cxn ang="0">
                  <a:pos x="6" y="2"/>
                </a:cxn>
                <a:cxn ang="0">
                  <a:pos x="6" y="4"/>
                </a:cxn>
                <a:cxn ang="0">
                  <a:pos x="2" y="8"/>
                </a:cxn>
                <a:cxn ang="0">
                  <a:pos x="2" y="8"/>
                </a:cxn>
                <a:cxn ang="0">
                  <a:pos x="6" y="4"/>
                </a:cxn>
                <a:cxn ang="0">
                  <a:pos x="4" y="2"/>
                </a:cxn>
                <a:cxn ang="0">
                  <a:pos x="4" y="2"/>
                </a:cxn>
              </a:cxnLst>
              <a:rect l="0" t="0" r="r" b="b"/>
              <a:pathLst>
                <a:path w="6" h="8">
                  <a:moveTo>
                    <a:pt x="4" y="2"/>
                  </a:moveTo>
                  <a:lnTo>
                    <a:pt x="0" y="0"/>
                  </a:lnTo>
                  <a:lnTo>
                    <a:pt x="6" y="2"/>
                  </a:lnTo>
                  <a:lnTo>
                    <a:pt x="6" y="4"/>
                  </a:lnTo>
                  <a:lnTo>
                    <a:pt x="2" y="8"/>
                  </a:lnTo>
                  <a:lnTo>
                    <a:pt x="2" y="8"/>
                  </a:lnTo>
                  <a:lnTo>
                    <a:pt x="6"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1" name="Freeform 665"/>
            <p:cNvSpPr>
              <a:spLocks/>
            </p:cNvSpPr>
            <p:nvPr/>
          </p:nvSpPr>
          <p:spPr bwMode="auto">
            <a:xfrm>
              <a:off x="2795588" y="3983038"/>
              <a:ext cx="6350" cy="1588"/>
            </a:xfrm>
            <a:custGeom>
              <a:avLst/>
              <a:gdLst/>
              <a:ahLst/>
              <a:cxnLst>
                <a:cxn ang="0">
                  <a:pos x="4" y="0"/>
                </a:cxn>
                <a:cxn ang="0">
                  <a:pos x="4" y="0"/>
                </a:cxn>
                <a:cxn ang="0">
                  <a:pos x="0" y="0"/>
                </a:cxn>
                <a:cxn ang="0">
                  <a:pos x="4" y="0"/>
                </a:cxn>
                <a:cxn ang="0">
                  <a:pos x="4" y="0"/>
                </a:cxn>
              </a:cxnLst>
              <a:rect l="0" t="0" r="r" b="b"/>
              <a:pathLst>
                <a:path w="4">
                  <a:moveTo>
                    <a:pt x="4" y="0"/>
                  </a:moveTo>
                  <a:lnTo>
                    <a:pt x="4" y="0"/>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2" name="Freeform 666"/>
            <p:cNvSpPr>
              <a:spLocks/>
            </p:cNvSpPr>
            <p:nvPr/>
          </p:nvSpPr>
          <p:spPr bwMode="auto">
            <a:xfrm>
              <a:off x="2811463" y="3992563"/>
              <a:ext cx="15875" cy="6350"/>
            </a:xfrm>
            <a:custGeom>
              <a:avLst/>
              <a:gdLst/>
              <a:ahLst/>
              <a:cxnLst>
                <a:cxn ang="0">
                  <a:pos x="2" y="0"/>
                </a:cxn>
                <a:cxn ang="0">
                  <a:pos x="4" y="0"/>
                </a:cxn>
                <a:cxn ang="0">
                  <a:pos x="10" y="4"/>
                </a:cxn>
                <a:cxn ang="0">
                  <a:pos x="4" y="0"/>
                </a:cxn>
                <a:cxn ang="0">
                  <a:pos x="0" y="2"/>
                </a:cxn>
                <a:cxn ang="0">
                  <a:pos x="2" y="0"/>
                </a:cxn>
                <a:cxn ang="0">
                  <a:pos x="2" y="0"/>
                </a:cxn>
              </a:cxnLst>
              <a:rect l="0" t="0" r="r" b="b"/>
              <a:pathLst>
                <a:path w="10" h="4">
                  <a:moveTo>
                    <a:pt x="2" y="0"/>
                  </a:moveTo>
                  <a:lnTo>
                    <a:pt x="4" y="0"/>
                  </a:lnTo>
                  <a:lnTo>
                    <a:pt x="10" y="4"/>
                  </a:lnTo>
                  <a:lnTo>
                    <a:pt x="4" y="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3" name="Freeform 667"/>
            <p:cNvSpPr>
              <a:spLocks/>
            </p:cNvSpPr>
            <p:nvPr/>
          </p:nvSpPr>
          <p:spPr bwMode="auto">
            <a:xfrm>
              <a:off x="2782888" y="4005263"/>
              <a:ext cx="12700" cy="9525"/>
            </a:xfrm>
            <a:custGeom>
              <a:avLst/>
              <a:gdLst/>
              <a:ahLst/>
              <a:cxnLst>
                <a:cxn ang="0">
                  <a:pos x="8" y="0"/>
                </a:cxn>
                <a:cxn ang="0">
                  <a:pos x="8" y="4"/>
                </a:cxn>
                <a:cxn ang="0">
                  <a:pos x="0" y="6"/>
                </a:cxn>
                <a:cxn ang="0">
                  <a:pos x="0" y="4"/>
                </a:cxn>
                <a:cxn ang="0">
                  <a:pos x="6" y="4"/>
                </a:cxn>
                <a:cxn ang="0">
                  <a:pos x="8" y="0"/>
                </a:cxn>
                <a:cxn ang="0">
                  <a:pos x="8" y="0"/>
                </a:cxn>
              </a:cxnLst>
              <a:rect l="0" t="0" r="r" b="b"/>
              <a:pathLst>
                <a:path w="8" h="6">
                  <a:moveTo>
                    <a:pt x="8" y="0"/>
                  </a:moveTo>
                  <a:lnTo>
                    <a:pt x="8" y="4"/>
                  </a:lnTo>
                  <a:lnTo>
                    <a:pt x="0" y="6"/>
                  </a:lnTo>
                  <a:lnTo>
                    <a:pt x="0" y="4"/>
                  </a:lnTo>
                  <a:lnTo>
                    <a:pt x="6"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4" name="Freeform 668"/>
            <p:cNvSpPr>
              <a:spLocks/>
            </p:cNvSpPr>
            <p:nvPr/>
          </p:nvSpPr>
          <p:spPr bwMode="auto">
            <a:xfrm>
              <a:off x="2544763" y="3963988"/>
              <a:ext cx="225425" cy="76200"/>
            </a:xfrm>
            <a:custGeom>
              <a:avLst/>
              <a:gdLst/>
              <a:ahLst/>
              <a:cxnLst>
                <a:cxn ang="0">
                  <a:pos x="102" y="22"/>
                </a:cxn>
                <a:cxn ang="0">
                  <a:pos x="108" y="28"/>
                </a:cxn>
                <a:cxn ang="0">
                  <a:pos x="118" y="30"/>
                </a:cxn>
                <a:cxn ang="0">
                  <a:pos x="122" y="30"/>
                </a:cxn>
                <a:cxn ang="0">
                  <a:pos x="122" y="36"/>
                </a:cxn>
                <a:cxn ang="0">
                  <a:pos x="134" y="36"/>
                </a:cxn>
                <a:cxn ang="0">
                  <a:pos x="138" y="42"/>
                </a:cxn>
                <a:cxn ang="0">
                  <a:pos x="142" y="42"/>
                </a:cxn>
                <a:cxn ang="0">
                  <a:pos x="142" y="44"/>
                </a:cxn>
                <a:cxn ang="0">
                  <a:pos x="128" y="48"/>
                </a:cxn>
                <a:cxn ang="0">
                  <a:pos x="108" y="48"/>
                </a:cxn>
                <a:cxn ang="0">
                  <a:pos x="96" y="48"/>
                </a:cxn>
                <a:cxn ang="0">
                  <a:pos x="94" y="48"/>
                </a:cxn>
                <a:cxn ang="0">
                  <a:pos x="104" y="42"/>
                </a:cxn>
                <a:cxn ang="0">
                  <a:pos x="104" y="40"/>
                </a:cxn>
                <a:cxn ang="0">
                  <a:pos x="92" y="36"/>
                </a:cxn>
                <a:cxn ang="0">
                  <a:pos x="86" y="32"/>
                </a:cxn>
                <a:cxn ang="0">
                  <a:pos x="82" y="24"/>
                </a:cxn>
                <a:cxn ang="0">
                  <a:pos x="66" y="22"/>
                </a:cxn>
                <a:cxn ang="0">
                  <a:pos x="58" y="18"/>
                </a:cxn>
                <a:cxn ang="0">
                  <a:pos x="38" y="16"/>
                </a:cxn>
                <a:cxn ang="0">
                  <a:pos x="36" y="12"/>
                </a:cxn>
                <a:cxn ang="0">
                  <a:pos x="42" y="10"/>
                </a:cxn>
                <a:cxn ang="0">
                  <a:pos x="40" y="8"/>
                </a:cxn>
                <a:cxn ang="0">
                  <a:pos x="28" y="8"/>
                </a:cxn>
                <a:cxn ang="0">
                  <a:pos x="22" y="14"/>
                </a:cxn>
                <a:cxn ang="0">
                  <a:pos x="14" y="16"/>
                </a:cxn>
                <a:cxn ang="0">
                  <a:pos x="6" y="22"/>
                </a:cxn>
                <a:cxn ang="0">
                  <a:pos x="0" y="20"/>
                </a:cxn>
                <a:cxn ang="0">
                  <a:pos x="6" y="18"/>
                </a:cxn>
                <a:cxn ang="0">
                  <a:pos x="6" y="10"/>
                </a:cxn>
                <a:cxn ang="0">
                  <a:pos x="14" y="6"/>
                </a:cxn>
                <a:cxn ang="0">
                  <a:pos x="32" y="0"/>
                </a:cxn>
                <a:cxn ang="0">
                  <a:pos x="42" y="0"/>
                </a:cxn>
                <a:cxn ang="0">
                  <a:pos x="64" y="4"/>
                </a:cxn>
                <a:cxn ang="0">
                  <a:pos x="72" y="10"/>
                </a:cxn>
                <a:cxn ang="0">
                  <a:pos x="84" y="12"/>
                </a:cxn>
                <a:cxn ang="0">
                  <a:pos x="84" y="14"/>
                </a:cxn>
                <a:cxn ang="0">
                  <a:pos x="90" y="16"/>
                </a:cxn>
                <a:cxn ang="0">
                  <a:pos x="92" y="20"/>
                </a:cxn>
                <a:cxn ang="0">
                  <a:pos x="102" y="22"/>
                </a:cxn>
                <a:cxn ang="0">
                  <a:pos x="102" y="22"/>
                </a:cxn>
              </a:cxnLst>
              <a:rect l="0" t="0" r="r" b="b"/>
              <a:pathLst>
                <a:path w="142" h="48">
                  <a:moveTo>
                    <a:pt x="102" y="22"/>
                  </a:moveTo>
                  <a:lnTo>
                    <a:pt x="108" y="28"/>
                  </a:lnTo>
                  <a:lnTo>
                    <a:pt x="118" y="30"/>
                  </a:lnTo>
                  <a:lnTo>
                    <a:pt x="122" y="30"/>
                  </a:lnTo>
                  <a:lnTo>
                    <a:pt x="122" y="36"/>
                  </a:lnTo>
                  <a:lnTo>
                    <a:pt x="134" y="36"/>
                  </a:lnTo>
                  <a:lnTo>
                    <a:pt x="138" y="42"/>
                  </a:lnTo>
                  <a:lnTo>
                    <a:pt x="142" y="42"/>
                  </a:lnTo>
                  <a:lnTo>
                    <a:pt x="142" y="44"/>
                  </a:lnTo>
                  <a:lnTo>
                    <a:pt x="128" y="48"/>
                  </a:lnTo>
                  <a:lnTo>
                    <a:pt x="108" y="48"/>
                  </a:lnTo>
                  <a:lnTo>
                    <a:pt x="96" y="48"/>
                  </a:lnTo>
                  <a:lnTo>
                    <a:pt x="94" y="48"/>
                  </a:lnTo>
                  <a:lnTo>
                    <a:pt x="104" y="42"/>
                  </a:lnTo>
                  <a:lnTo>
                    <a:pt x="104" y="40"/>
                  </a:lnTo>
                  <a:lnTo>
                    <a:pt x="92" y="36"/>
                  </a:lnTo>
                  <a:lnTo>
                    <a:pt x="86" y="32"/>
                  </a:lnTo>
                  <a:lnTo>
                    <a:pt x="82" y="24"/>
                  </a:lnTo>
                  <a:lnTo>
                    <a:pt x="66" y="22"/>
                  </a:lnTo>
                  <a:lnTo>
                    <a:pt x="58" y="18"/>
                  </a:lnTo>
                  <a:lnTo>
                    <a:pt x="38" y="16"/>
                  </a:lnTo>
                  <a:lnTo>
                    <a:pt x="36" y="12"/>
                  </a:lnTo>
                  <a:lnTo>
                    <a:pt x="42" y="10"/>
                  </a:lnTo>
                  <a:lnTo>
                    <a:pt x="40" y="8"/>
                  </a:lnTo>
                  <a:lnTo>
                    <a:pt x="28" y="8"/>
                  </a:lnTo>
                  <a:lnTo>
                    <a:pt x="22" y="14"/>
                  </a:lnTo>
                  <a:lnTo>
                    <a:pt x="14" y="16"/>
                  </a:lnTo>
                  <a:lnTo>
                    <a:pt x="6" y="22"/>
                  </a:lnTo>
                  <a:lnTo>
                    <a:pt x="0" y="20"/>
                  </a:lnTo>
                  <a:lnTo>
                    <a:pt x="6" y="18"/>
                  </a:lnTo>
                  <a:lnTo>
                    <a:pt x="6" y="10"/>
                  </a:lnTo>
                  <a:lnTo>
                    <a:pt x="14" y="6"/>
                  </a:lnTo>
                  <a:lnTo>
                    <a:pt x="32" y="0"/>
                  </a:lnTo>
                  <a:lnTo>
                    <a:pt x="42" y="0"/>
                  </a:lnTo>
                  <a:lnTo>
                    <a:pt x="64" y="4"/>
                  </a:lnTo>
                  <a:lnTo>
                    <a:pt x="72" y="10"/>
                  </a:lnTo>
                  <a:lnTo>
                    <a:pt x="84" y="12"/>
                  </a:lnTo>
                  <a:lnTo>
                    <a:pt x="84" y="14"/>
                  </a:lnTo>
                  <a:lnTo>
                    <a:pt x="90" y="16"/>
                  </a:lnTo>
                  <a:lnTo>
                    <a:pt x="92" y="20"/>
                  </a:lnTo>
                  <a:lnTo>
                    <a:pt x="102" y="22"/>
                  </a:lnTo>
                  <a:lnTo>
                    <a:pt x="102"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5" name="Freeform 669"/>
            <p:cNvSpPr>
              <a:spLocks/>
            </p:cNvSpPr>
            <p:nvPr/>
          </p:nvSpPr>
          <p:spPr bwMode="auto">
            <a:xfrm>
              <a:off x="2579688" y="3995738"/>
              <a:ext cx="12700" cy="9525"/>
            </a:xfrm>
            <a:custGeom>
              <a:avLst/>
              <a:gdLst/>
              <a:ahLst/>
              <a:cxnLst>
                <a:cxn ang="0">
                  <a:pos x="6" y="0"/>
                </a:cxn>
                <a:cxn ang="0">
                  <a:pos x="8" y="4"/>
                </a:cxn>
                <a:cxn ang="0">
                  <a:pos x="2" y="6"/>
                </a:cxn>
                <a:cxn ang="0">
                  <a:pos x="0" y="4"/>
                </a:cxn>
                <a:cxn ang="0">
                  <a:pos x="2" y="4"/>
                </a:cxn>
                <a:cxn ang="0">
                  <a:pos x="2" y="0"/>
                </a:cxn>
                <a:cxn ang="0">
                  <a:pos x="6" y="0"/>
                </a:cxn>
                <a:cxn ang="0">
                  <a:pos x="6" y="0"/>
                </a:cxn>
              </a:cxnLst>
              <a:rect l="0" t="0" r="r" b="b"/>
              <a:pathLst>
                <a:path w="8" h="6">
                  <a:moveTo>
                    <a:pt x="6" y="0"/>
                  </a:moveTo>
                  <a:lnTo>
                    <a:pt x="8" y="4"/>
                  </a:lnTo>
                  <a:lnTo>
                    <a:pt x="2" y="6"/>
                  </a:lnTo>
                  <a:lnTo>
                    <a:pt x="0" y="4"/>
                  </a:lnTo>
                  <a:lnTo>
                    <a:pt x="2" y="4"/>
                  </a:lnTo>
                  <a:lnTo>
                    <a:pt x="2"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6" name="Freeform 670"/>
            <p:cNvSpPr>
              <a:spLocks/>
            </p:cNvSpPr>
            <p:nvPr/>
          </p:nvSpPr>
          <p:spPr bwMode="auto">
            <a:xfrm>
              <a:off x="2674938" y="3979863"/>
              <a:ext cx="22225" cy="12700"/>
            </a:xfrm>
            <a:custGeom>
              <a:avLst/>
              <a:gdLst/>
              <a:ahLst/>
              <a:cxnLst>
                <a:cxn ang="0">
                  <a:pos x="10" y="4"/>
                </a:cxn>
                <a:cxn ang="0">
                  <a:pos x="14" y="6"/>
                </a:cxn>
                <a:cxn ang="0">
                  <a:pos x="14" y="8"/>
                </a:cxn>
                <a:cxn ang="0">
                  <a:pos x="12" y="8"/>
                </a:cxn>
                <a:cxn ang="0">
                  <a:pos x="6" y="2"/>
                </a:cxn>
                <a:cxn ang="0">
                  <a:pos x="2" y="2"/>
                </a:cxn>
                <a:cxn ang="0">
                  <a:pos x="0" y="0"/>
                </a:cxn>
                <a:cxn ang="0">
                  <a:pos x="4" y="0"/>
                </a:cxn>
                <a:cxn ang="0">
                  <a:pos x="10" y="4"/>
                </a:cxn>
                <a:cxn ang="0">
                  <a:pos x="10" y="4"/>
                </a:cxn>
              </a:cxnLst>
              <a:rect l="0" t="0" r="r" b="b"/>
              <a:pathLst>
                <a:path w="14" h="8">
                  <a:moveTo>
                    <a:pt x="10" y="4"/>
                  </a:moveTo>
                  <a:lnTo>
                    <a:pt x="14" y="6"/>
                  </a:lnTo>
                  <a:lnTo>
                    <a:pt x="14" y="8"/>
                  </a:lnTo>
                  <a:lnTo>
                    <a:pt x="12" y="8"/>
                  </a:lnTo>
                  <a:lnTo>
                    <a:pt x="6" y="2"/>
                  </a:lnTo>
                  <a:lnTo>
                    <a:pt x="2" y="2"/>
                  </a:lnTo>
                  <a:lnTo>
                    <a:pt x="0" y="0"/>
                  </a:lnTo>
                  <a:lnTo>
                    <a:pt x="4"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7" name="Freeform 671"/>
            <p:cNvSpPr>
              <a:spLocks/>
            </p:cNvSpPr>
            <p:nvPr/>
          </p:nvSpPr>
          <p:spPr bwMode="auto">
            <a:xfrm>
              <a:off x="2684463" y="4068763"/>
              <a:ext cx="44450" cy="19050"/>
            </a:xfrm>
            <a:custGeom>
              <a:avLst/>
              <a:gdLst/>
              <a:ahLst/>
              <a:cxnLst>
                <a:cxn ang="0">
                  <a:pos x="16" y="2"/>
                </a:cxn>
                <a:cxn ang="0">
                  <a:pos x="20" y="4"/>
                </a:cxn>
                <a:cxn ang="0">
                  <a:pos x="26" y="4"/>
                </a:cxn>
                <a:cxn ang="0">
                  <a:pos x="28" y="10"/>
                </a:cxn>
                <a:cxn ang="0">
                  <a:pos x="22" y="8"/>
                </a:cxn>
                <a:cxn ang="0">
                  <a:pos x="16" y="10"/>
                </a:cxn>
                <a:cxn ang="0">
                  <a:pos x="16" y="12"/>
                </a:cxn>
                <a:cxn ang="0">
                  <a:pos x="8" y="10"/>
                </a:cxn>
                <a:cxn ang="0">
                  <a:pos x="0" y="4"/>
                </a:cxn>
                <a:cxn ang="0">
                  <a:pos x="6" y="0"/>
                </a:cxn>
                <a:cxn ang="0">
                  <a:pos x="16" y="2"/>
                </a:cxn>
                <a:cxn ang="0">
                  <a:pos x="16" y="2"/>
                </a:cxn>
              </a:cxnLst>
              <a:rect l="0" t="0" r="r" b="b"/>
              <a:pathLst>
                <a:path w="28" h="12">
                  <a:moveTo>
                    <a:pt x="16" y="2"/>
                  </a:moveTo>
                  <a:lnTo>
                    <a:pt x="20" y="4"/>
                  </a:lnTo>
                  <a:lnTo>
                    <a:pt x="26" y="4"/>
                  </a:lnTo>
                  <a:lnTo>
                    <a:pt x="28" y="10"/>
                  </a:lnTo>
                  <a:lnTo>
                    <a:pt x="22" y="8"/>
                  </a:lnTo>
                  <a:lnTo>
                    <a:pt x="16" y="10"/>
                  </a:lnTo>
                  <a:lnTo>
                    <a:pt x="16" y="12"/>
                  </a:lnTo>
                  <a:lnTo>
                    <a:pt x="8" y="10"/>
                  </a:lnTo>
                  <a:lnTo>
                    <a:pt x="0" y="4"/>
                  </a:lnTo>
                  <a:lnTo>
                    <a:pt x="6" y="0"/>
                  </a:lnTo>
                  <a:lnTo>
                    <a:pt x="16" y="2"/>
                  </a:lnTo>
                  <a:lnTo>
                    <a:pt x="1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8" name="Freeform 672"/>
            <p:cNvSpPr>
              <a:spLocks/>
            </p:cNvSpPr>
            <p:nvPr/>
          </p:nvSpPr>
          <p:spPr bwMode="auto">
            <a:xfrm>
              <a:off x="2789238" y="4059238"/>
              <a:ext cx="12700" cy="6350"/>
            </a:xfrm>
            <a:custGeom>
              <a:avLst/>
              <a:gdLst/>
              <a:ahLst/>
              <a:cxnLst>
                <a:cxn ang="0">
                  <a:pos x="4" y="0"/>
                </a:cxn>
                <a:cxn ang="0">
                  <a:pos x="6" y="2"/>
                </a:cxn>
                <a:cxn ang="0">
                  <a:pos x="8" y="4"/>
                </a:cxn>
                <a:cxn ang="0">
                  <a:pos x="2" y="4"/>
                </a:cxn>
                <a:cxn ang="0">
                  <a:pos x="0" y="2"/>
                </a:cxn>
                <a:cxn ang="0">
                  <a:pos x="4" y="0"/>
                </a:cxn>
                <a:cxn ang="0">
                  <a:pos x="4" y="0"/>
                </a:cxn>
              </a:cxnLst>
              <a:rect l="0" t="0" r="r" b="b"/>
              <a:pathLst>
                <a:path w="8" h="4">
                  <a:moveTo>
                    <a:pt x="4" y="0"/>
                  </a:moveTo>
                  <a:lnTo>
                    <a:pt x="6" y="2"/>
                  </a:lnTo>
                  <a:lnTo>
                    <a:pt x="8" y="4"/>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9" name="Freeform 673"/>
            <p:cNvSpPr>
              <a:spLocks/>
            </p:cNvSpPr>
            <p:nvPr/>
          </p:nvSpPr>
          <p:spPr bwMode="auto">
            <a:xfrm>
              <a:off x="2798763" y="4033838"/>
              <a:ext cx="6350" cy="3175"/>
            </a:xfrm>
            <a:custGeom>
              <a:avLst/>
              <a:gdLst/>
              <a:ahLst/>
              <a:cxnLst>
                <a:cxn ang="0">
                  <a:pos x="2" y="0"/>
                </a:cxn>
                <a:cxn ang="0">
                  <a:pos x="4" y="2"/>
                </a:cxn>
                <a:cxn ang="0">
                  <a:pos x="0" y="2"/>
                </a:cxn>
                <a:cxn ang="0">
                  <a:pos x="2" y="0"/>
                </a:cxn>
                <a:cxn ang="0">
                  <a:pos x="2" y="0"/>
                </a:cxn>
              </a:cxnLst>
              <a:rect l="0" t="0" r="r" b="b"/>
              <a:pathLst>
                <a:path w="4" h="2">
                  <a:moveTo>
                    <a:pt x="2" y="0"/>
                  </a:moveTo>
                  <a:lnTo>
                    <a:pt x="4" y="2"/>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0" name="Freeform 674"/>
            <p:cNvSpPr>
              <a:spLocks/>
            </p:cNvSpPr>
            <p:nvPr/>
          </p:nvSpPr>
          <p:spPr bwMode="auto">
            <a:xfrm>
              <a:off x="2919413" y="4071938"/>
              <a:ext cx="31750" cy="12700"/>
            </a:xfrm>
            <a:custGeom>
              <a:avLst/>
              <a:gdLst/>
              <a:ahLst/>
              <a:cxnLst>
                <a:cxn ang="0">
                  <a:pos x="20" y="0"/>
                </a:cxn>
                <a:cxn ang="0">
                  <a:pos x="20" y="4"/>
                </a:cxn>
                <a:cxn ang="0">
                  <a:pos x="18" y="6"/>
                </a:cxn>
                <a:cxn ang="0">
                  <a:pos x="12" y="8"/>
                </a:cxn>
                <a:cxn ang="0">
                  <a:pos x="2" y="6"/>
                </a:cxn>
                <a:cxn ang="0">
                  <a:pos x="0" y="2"/>
                </a:cxn>
                <a:cxn ang="0">
                  <a:pos x="2" y="0"/>
                </a:cxn>
                <a:cxn ang="0">
                  <a:pos x="20" y="0"/>
                </a:cxn>
                <a:cxn ang="0">
                  <a:pos x="20" y="0"/>
                </a:cxn>
              </a:cxnLst>
              <a:rect l="0" t="0" r="r" b="b"/>
              <a:pathLst>
                <a:path w="20" h="8">
                  <a:moveTo>
                    <a:pt x="20" y="0"/>
                  </a:moveTo>
                  <a:lnTo>
                    <a:pt x="20" y="4"/>
                  </a:lnTo>
                  <a:lnTo>
                    <a:pt x="18" y="6"/>
                  </a:lnTo>
                  <a:lnTo>
                    <a:pt x="12" y="8"/>
                  </a:lnTo>
                  <a:lnTo>
                    <a:pt x="2" y="6"/>
                  </a:lnTo>
                  <a:lnTo>
                    <a:pt x="0" y="2"/>
                  </a:lnTo>
                  <a:lnTo>
                    <a:pt x="2" y="0"/>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1" name="Freeform 675"/>
            <p:cNvSpPr>
              <a:spLocks/>
            </p:cNvSpPr>
            <p:nvPr/>
          </p:nvSpPr>
          <p:spPr bwMode="auto">
            <a:xfrm>
              <a:off x="2967038" y="407193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2" name="Freeform 676"/>
            <p:cNvSpPr>
              <a:spLocks/>
            </p:cNvSpPr>
            <p:nvPr/>
          </p:nvSpPr>
          <p:spPr bwMode="auto">
            <a:xfrm>
              <a:off x="2970213" y="4087813"/>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3" name="Freeform 677"/>
            <p:cNvSpPr>
              <a:spLocks/>
            </p:cNvSpPr>
            <p:nvPr/>
          </p:nvSpPr>
          <p:spPr bwMode="auto">
            <a:xfrm>
              <a:off x="2881313" y="4205288"/>
              <a:ext cx="6350" cy="6350"/>
            </a:xfrm>
            <a:custGeom>
              <a:avLst/>
              <a:gdLst/>
              <a:ahLst/>
              <a:cxnLst>
                <a:cxn ang="0">
                  <a:pos x="0" y="2"/>
                </a:cxn>
                <a:cxn ang="0">
                  <a:pos x="0" y="0"/>
                </a:cxn>
                <a:cxn ang="0">
                  <a:pos x="0" y="2"/>
                </a:cxn>
                <a:cxn ang="0">
                  <a:pos x="4" y="4"/>
                </a:cxn>
                <a:cxn ang="0">
                  <a:pos x="0" y="2"/>
                </a:cxn>
                <a:cxn ang="0">
                  <a:pos x="0" y="2"/>
                </a:cxn>
              </a:cxnLst>
              <a:rect l="0" t="0" r="r" b="b"/>
              <a:pathLst>
                <a:path w="4" h="4">
                  <a:moveTo>
                    <a:pt x="0" y="2"/>
                  </a:moveTo>
                  <a:lnTo>
                    <a:pt x="0" y="0"/>
                  </a:lnTo>
                  <a:lnTo>
                    <a:pt x="0" y="2"/>
                  </a:lnTo>
                  <a:lnTo>
                    <a:pt x="4"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4" name="Freeform 678"/>
            <p:cNvSpPr>
              <a:spLocks/>
            </p:cNvSpPr>
            <p:nvPr/>
          </p:nvSpPr>
          <p:spPr bwMode="auto">
            <a:xfrm>
              <a:off x="2897188" y="4208463"/>
              <a:ext cx="3175" cy="3175"/>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5" name="Freeform 679"/>
            <p:cNvSpPr>
              <a:spLocks/>
            </p:cNvSpPr>
            <p:nvPr/>
          </p:nvSpPr>
          <p:spPr bwMode="auto">
            <a:xfrm>
              <a:off x="2979738" y="4230688"/>
              <a:ext cx="12700" cy="6350"/>
            </a:xfrm>
            <a:custGeom>
              <a:avLst/>
              <a:gdLst/>
              <a:ahLst/>
              <a:cxnLst>
                <a:cxn ang="0">
                  <a:pos x="8" y="0"/>
                </a:cxn>
                <a:cxn ang="0">
                  <a:pos x="8" y="2"/>
                </a:cxn>
                <a:cxn ang="0">
                  <a:pos x="6" y="4"/>
                </a:cxn>
                <a:cxn ang="0">
                  <a:pos x="2" y="4"/>
                </a:cxn>
                <a:cxn ang="0">
                  <a:pos x="0" y="2"/>
                </a:cxn>
                <a:cxn ang="0">
                  <a:pos x="4" y="2"/>
                </a:cxn>
                <a:cxn ang="0">
                  <a:pos x="8" y="0"/>
                </a:cxn>
                <a:cxn ang="0">
                  <a:pos x="8" y="0"/>
                </a:cxn>
              </a:cxnLst>
              <a:rect l="0" t="0" r="r" b="b"/>
              <a:pathLst>
                <a:path w="8" h="4">
                  <a:moveTo>
                    <a:pt x="8" y="0"/>
                  </a:moveTo>
                  <a:lnTo>
                    <a:pt x="8" y="2"/>
                  </a:lnTo>
                  <a:lnTo>
                    <a:pt x="6" y="4"/>
                  </a:lnTo>
                  <a:lnTo>
                    <a:pt x="2" y="4"/>
                  </a:lnTo>
                  <a:lnTo>
                    <a:pt x="0" y="2"/>
                  </a:lnTo>
                  <a:lnTo>
                    <a:pt x="4" y="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6" name="Freeform 680"/>
            <p:cNvSpPr>
              <a:spLocks/>
            </p:cNvSpPr>
            <p:nvPr/>
          </p:nvSpPr>
          <p:spPr bwMode="auto">
            <a:xfrm>
              <a:off x="3036888" y="4208463"/>
              <a:ext cx="3175" cy="6350"/>
            </a:xfrm>
            <a:custGeom>
              <a:avLst/>
              <a:gdLst/>
              <a:ahLst/>
              <a:cxnLst>
                <a:cxn ang="0">
                  <a:pos x="2" y="0"/>
                </a:cxn>
                <a:cxn ang="0">
                  <a:pos x="0" y="4"/>
                </a:cxn>
                <a:cxn ang="0">
                  <a:pos x="2" y="0"/>
                </a:cxn>
                <a:cxn ang="0">
                  <a:pos x="2" y="0"/>
                </a:cxn>
              </a:cxnLst>
              <a:rect l="0" t="0" r="r" b="b"/>
              <a:pathLst>
                <a:path w="2" h="4">
                  <a:moveTo>
                    <a:pt x="2" y="0"/>
                  </a:move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7" name="Freeform 681"/>
            <p:cNvSpPr>
              <a:spLocks/>
            </p:cNvSpPr>
            <p:nvPr/>
          </p:nvSpPr>
          <p:spPr bwMode="auto">
            <a:xfrm>
              <a:off x="3049588" y="418623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8" name="Freeform 682"/>
            <p:cNvSpPr>
              <a:spLocks/>
            </p:cNvSpPr>
            <p:nvPr/>
          </p:nvSpPr>
          <p:spPr bwMode="auto">
            <a:xfrm>
              <a:off x="3052763" y="4170363"/>
              <a:ext cx="3175" cy="6350"/>
            </a:xfrm>
            <a:custGeom>
              <a:avLst/>
              <a:gdLst/>
              <a:ahLst/>
              <a:cxnLst>
                <a:cxn ang="0">
                  <a:pos x="2" y="0"/>
                </a:cxn>
                <a:cxn ang="0">
                  <a:pos x="0" y="4"/>
                </a:cxn>
                <a:cxn ang="0">
                  <a:pos x="2" y="4"/>
                </a:cxn>
                <a:cxn ang="0">
                  <a:pos x="2" y="0"/>
                </a:cxn>
                <a:cxn ang="0">
                  <a:pos x="2" y="0"/>
                </a:cxn>
              </a:cxnLst>
              <a:rect l="0" t="0" r="r" b="b"/>
              <a:pathLst>
                <a:path w="2" h="4">
                  <a:moveTo>
                    <a:pt x="2" y="0"/>
                  </a:moveTo>
                  <a:lnTo>
                    <a:pt x="0" y="4"/>
                  </a:lnTo>
                  <a:lnTo>
                    <a:pt x="2"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9" name="Freeform 683"/>
            <p:cNvSpPr>
              <a:spLocks/>
            </p:cNvSpPr>
            <p:nvPr/>
          </p:nvSpPr>
          <p:spPr bwMode="auto">
            <a:xfrm>
              <a:off x="3049588" y="4151313"/>
              <a:ext cx="6350" cy="9525"/>
            </a:xfrm>
            <a:custGeom>
              <a:avLst/>
              <a:gdLst/>
              <a:ahLst/>
              <a:cxnLst>
                <a:cxn ang="0">
                  <a:pos x="0" y="0"/>
                </a:cxn>
                <a:cxn ang="0">
                  <a:pos x="2" y="2"/>
                </a:cxn>
                <a:cxn ang="0">
                  <a:pos x="4" y="6"/>
                </a:cxn>
                <a:cxn ang="0">
                  <a:pos x="2" y="6"/>
                </a:cxn>
                <a:cxn ang="0">
                  <a:pos x="0" y="0"/>
                </a:cxn>
                <a:cxn ang="0">
                  <a:pos x="0" y="0"/>
                </a:cxn>
              </a:cxnLst>
              <a:rect l="0" t="0" r="r" b="b"/>
              <a:pathLst>
                <a:path w="4" h="6">
                  <a:moveTo>
                    <a:pt x="0" y="0"/>
                  </a:moveTo>
                  <a:lnTo>
                    <a:pt x="2" y="2"/>
                  </a:lnTo>
                  <a:lnTo>
                    <a:pt x="4" y="6"/>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0" name="Freeform 684"/>
            <p:cNvSpPr>
              <a:spLocks/>
            </p:cNvSpPr>
            <p:nvPr/>
          </p:nvSpPr>
          <p:spPr bwMode="auto">
            <a:xfrm>
              <a:off x="3043238" y="4135438"/>
              <a:ext cx="6350" cy="6350"/>
            </a:xfrm>
            <a:custGeom>
              <a:avLst/>
              <a:gdLst/>
              <a:ahLst/>
              <a:cxnLst>
                <a:cxn ang="0">
                  <a:pos x="2" y="0"/>
                </a:cxn>
                <a:cxn ang="0">
                  <a:pos x="0" y="4"/>
                </a:cxn>
                <a:cxn ang="0">
                  <a:pos x="2" y="4"/>
                </a:cxn>
                <a:cxn ang="0">
                  <a:pos x="4" y="0"/>
                </a:cxn>
                <a:cxn ang="0">
                  <a:pos x="2" y="0"/>
                </a:cxn>
                <a:cxn ang="0">
                  <a:pos x="2" y="0"/>
                </a:cxn>
              </a:cxnLst>
              <a:rect l="0" t="0" r="r" b="b"/>
              <a:pathLst>
                <a:path w="4" h="4">
                  <a:moveTo>
                    <a:pt x="2" y="0"/>
                  </a:moveTo>
                  <a:lnTo>
                    <a:pt x="0" y="4"/>
                  </a:lnTo>
                  <a:lnTo>
                    <a:pt x="2" y="4"/>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1" name="Freeform 685"/>
            <p:cNvSpPr>
              <a:spLocks/>
            </p:cNvSpPr>
            <p:nvPr/>
          </p:nvSpPr>
          <p:spPr bwMode="auto">
            <a:xfrm>
              <a:off x="3036888" y="4116388"/>
              <a:ext cx="9525" cy="9525"/>
            </a:xfrm>
            <a:custGeom>
              <a:avLst/>
              <a:gdLst/>
              <a:ahLst/>
              <a:cxnLst>
                <a:cxn ang="0">
                  <a:pos x="4" y="0"/>
                </a:cxn>
                <a:cxn ang="0">
                  <a:pos x="2" y="2"/>
                </a:cxn>
                <a:cxn ang="0">
                  <a:pos x="0" y="2"/>
                </a:cxn>
                <a:cxn ang="0">
                  <a:pos x="0" y="6"/>
                </a:cxn>
                <a:cxn ang="0">
                  <a:pos x="2" y="6"/>
                </a:cxn>
                <a:cxn ang="0">
                  <a:pos x="2" y="4"/>
                </a:cxn>
                <a:cxn ang="0">
                  <a:pos x="6" y="2"/>
                </a:cxn>
                <a:cxn ang="0">
                  <a:pos x="4" y="0"/>
                </a:cxn>
                <a:cxn ang="0">
                  <a:pos x="4" y="0"/>
                </a:cxn>
              </a:cxnLst>
              <a:rect l="0" t="0" r="r" b="b"/>
              <a:pathLst>
                <a:path w="6" h="6">
                  <a:moveTo>
                    <a:pt x="4" y="0"/>
                  </a:moveTo>
                  <a:lnTo>
                    <a:pt x="2" y="2"/>
                  </a:lnTo>
                  <a:lnTo>
                    <a:pt x="0" y="2"/>
                  </a:lnTo>
                  <a:lnTo>
                    <a:pt x="0" y="6"/>
                  </a:lnTo>
                  <a:lnTo>
                    <a:pt x="2" y="6"/>
                  </a:lnTo>
                  <a:lnTo>
                    <a:pt x="2" y="4"/>
                  </a:lnTo>
                  <a:lnTo>
                    <a:pt x="6"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2" name="Freeform 686"/>
            <p:cNvSpPr>
              <a:spLocks/>
            </p:cNvSpPr>
            <p:nvPr/>
          </p:nvSpPr>
          <p:spPr bwMode="auto">
            <a:xfrm>
              <a:off x="3033713" y="4100513"/>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3" name="Freeform 687"/>
            <p:cNvSpPr>
              <a:spLocks/>
            </p:cNvSpPr>
            <p:nvPr/>
          </p:nvSpPr>
          <p:spPr bwMode="auto">
            <a:xfrm>
              <a:off x="3011488" y="4094163"/>
              <a:ext cx="3175" cy="3175"/>
            </a:xfrm>
            <a:custGeom>
              <a:avLst/>
              <a:gdLst/>
              <a:ahLst/>
              <a:cxnLst>
                <a:cxn ang="0">
                  <a:pos x="2" y="0"/>
                </a:cxn>
                <a:cxn ang="0">
                  <a:pos x="0" y="0"/>
                </a:cxn>
                <a:cxn ang="0">
                  <a:pos x="2" y="2"/>
                </a:cxn>
                <a:cxn ang="0">
                  <a:pos x="2" y="0"/>
                </a:cxn>
                <a:cxn ang="0">
                  <a:pos x="2" y="0"/>
                </a:cxn>
              </a:cxnLst>
              <a:rect l="0" t="0" r="r" b="b"/>
              <a:pathLst>
                <a:path w="2" h="2">
                  <a:moveTo>
                    <a:pt x="2" y="0"/>
                  </a:moveTo>
                  <a:lnTo>
                    <a:pt x="0" y="0"/>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4" name="Freeform 688"/>
            <p:cNvSpPr>
              <a:spLocks/>
            </p:cNvSpPr>
            <p:nvPr/>
          </p:nvSpPr>
          <p:spPr bwMode="auto">
            <a:xfrm>
              <a:off x="3055938" y="4227513"/>
              <a:ext cx="6350" cy="3175"/>
            </a:xfrm>
            <a:custGeom>
              <a:avLst/>
              <a:gdLst/>
              <a:ahLst/>
              <a:cxnLst>
                <a:cxn ang="0">
                  <a:pos x="4" y="0"/>
                </a:cxn>
                <a:cxn ang="0">
                  <a:pos x="0" y="2"/>
                </a:cxn>
                <a:cxn ang="0">
                  <a:pos x="4" y="0"/>
                </a:cxn>
                <a:cxn ang="0">
                  <a:pos x="4" y="0"/>
                </a:cxn>
              </a:cxnLst>
              <a:rect l="0" t="0" r="r" b="b"/>
              <a:pathLst>
                <a:path w="4" h="2">
                  <a:moveTo>
                    <a:pt x="4" y="0"/>
                  </a:move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5" name="Freeform 689"/>
            <p:cNvSpPr>
              <a:spLocks/>
            </p:cNvSpPr>
            <p:nvPr/>
          </p:nvSpPr>
          <p:spPr bwMode="auto">
            <a:xfrm>
              <a:off x="3033713" y="4240213"/>
              <a:ext cx="19050" cy="15875"/>
            </a:xfrm>
            <a:custGeom>
              <a:avLst/>
              <a:gdLst/>
              <a:ahLst/>
              <a:cxnLst>
                <a:cxn ang="0">
                  <a:pos x="12" y="0"/>
                </a:cxn>
                <a:cxn ang="0">
                  <a:pos x="12" y="4"/>
                </a:cxn>
                <a:cxn ang="0">
                  <a:pos x="12" y="8"/>
                </a:cxn>
                <a:cxn ang="0">
                  <a:pos x="10" y="10"/>
                </a:cxn>
                <a:cxn ang="0">
                  <a:pos x="0" y="10"/>
                </a:cxn>
                <a:cxn ang="0">
                  <a:pos x="6" y="6"/>
                </a:cxn>
                <a:cxn ang="0">
                  <a:pos x="6" y="2"/>
                </a:cxn>
                <a:cxn ang="0">
                  <a:pos x="4" y="0"/>
                </a:cxn>
                <a:cxn ang="0">
                  <a:pos x="12" y="0"/>
                </a:cxn>
                <a:cxn ang="0">
                  <a:pos x="12" y="0"/>
                </a:cxn>
                <a:cxn ang="0">
                  <a:pos x="12" y="0"/>
                </a:cxn>
              </a:cxnLst>
              <a:rect l="0" t="0" r="r" b="b"/>
              <a:pathLst>
                <a:path w="12" h="10">
                  <a:moveTo>
                    <a:pt x="12" y="0"/>
                  </a:moveTo>
                  <a:lnTo>
                    <a:pt x="12" y="4"/>
                  </a:lnTo>
                  <a:lnTo>
                    <a:pt x="12" y="8"/>
                  </a:lnTo>
                  <a:lnTo>
                    <a:pt x="10" y="10"/>
                  </a:lnTo>
                  <a:lnTo>
                    <a:pt x="0" y="10"/>
                  </a:lnTo>
                  <a:lnTo>
                    <a:pt x="6" y="6"/>
                  </a:lnTo>
                  <a:lnTo>
                    <a:pt x="6" y="2"/>
                  </a:lnTo>
                  <a:lnTo>
                    <a:pt x="4" y="0"/>
                  </a:lnTo>
                  <a:lnTo>
                    <a:pt x="12"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6" name="Freeform 690"/>
            <p:cNvSpPr>
              <a:spLocks/>
            </p:cNvSpPr>
            <p:nvPr/>
          </p:nvSpPr>
          <p:spPr bwMode="auto">
            <a:xfrm>
              <a:off x="1900238" y="3843338"/>
              <a:ext cx="3175" cy="9525"/>
            </a:xfrm>
            <a:custGeom>
              <a:avLst/>
              <a:gdLst/>
              <a:ahLst/>
              <a:cxnLst>
                <a:cxn ang="0">
                  <a:pos x="2" y="6"/>
                </a:cxn>
                <a:cxn ang="0">
                  <a:pos x="0" y="4"/>
                </a:cxn>
                <a:cxn ang="0">
                  <a:pos x="2" y="0"/>
                </a:cxn>
                <a:cxn ang="0">
                  <a:pos x="2" y="6"/>
                </a:cxn>
                <a:cxn ang="0">
                  <a:pos x="2" y="6"/>
                </a:cxn>
              </a:cxnLst>
              <a:rect l="0" t="0" r="r" b="b"/>
              <a:pathLst>
                <a:path w="2" h="6">
                  <a:moveTo>
                    <a:pt x="2" y="6"/>
                  </a:moveTo>
                  <a:lnTo>
                    <a:pt x="0" y="4"/>
                  </a:lnTo>
                  <a:lnTo>
                    <a:pt x="2" y="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7" name="Freeform 691"/>
            <p:cNvSpPr>
              <a:spLocks/>
            </p:cNvSpPr>
            <p:nvPr/>
          </p:nvSpPr>
          <p:spPr bwMode="auto">
            <a:xfrm>
              <a:off x="1938338" y="3814763"/>
              <a:ext cx="9525" cy="15875"/>
            </a:xfrm>
            <a:custGeom>
              <a:avLst/>
              <a:gdLst/>
              <a:ahLst/>
              <a:cxnLst>
                <a:cxn ang="0">
                  <a:pos x="6" y="8"/>
                </a:cxn>
                <a:cxn ang="0">
                  <a:pos x="4" y="10"/>
                </a:cxn>
                <a:cxn ang="0">
                  <a:pos x="0" y="0"/>
                </a:cxn>
                <a:cxn ang="0">
                  <a:pos x="6" y="8"/>
                </a:cxn>
                <a:cxn ang="0">
                  <a:pos x="6" y="8"/>
                </a:cxn>
              </a:cxnLst>
              <a:rect l="0" t="0" r="r" b="b"/>
              <a:pathLst>
                <a:path w="6" h="10">
                  <a:moveTo>
                    <a:pt x="6" y="8"/>
                  </a:moveTo>
                  <a:lnTo>
                    <a:pt x="4" y="10"/>
                  </a:lnTo>
                  <a:lnTo>
                    <a:pt x="0" y="0"/>
                  </a:lnTo>
                  <a:lnTo>
                    <a:pt x="6" y="8"/>
                  </a:lnTo>
                  <a:lnTo>
                    <a:pt x="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8" name="Freeform 692"/>
            <p:cNvSpPr>
              <a:spLocks/>
            </p:cNvSpPr>
            <p:nvPr/>
          </p:nvSpPr>
          <p:spPr bwMode="auto">
            <a:xfrm>
              <a:off x="1960563" y="3824288"/>
              <a:ext cx="6350" cy="9525"/>
            </a:xfrm>
            <a:custGeom>
              <a:avLst/>
              <a:gdLst/>
              <a:ahLst/>
              <a:cxnLst>
                <a:cxn ang="0">
                  <a:pos x="0" y="2"/>
                </a:cxn>
                <a:cxn ang="0">
                  <a:pos x="0" y="0"/>
                </a:cxn>
                <a:cxn ang="0">
                  <a:pos x="2" y="0"/>
                </a:cxn>
                <a:cxn ang="0">
                  <a:pos x="4" y="6"/>
                </a:cxn>
                <a:cxn ang="0">
                  <a:pos x="0" y="6"/>
                </a:cxn>
                <a:cxn ang="0">
                  <a:pos x="0" y="2"/>
                </a:cxn>
                <a:cxn ang="0">
                  <a:pos x="0" y="2"/>
                </a:cxn>
              </a:cxnLst>
              <a:rect l="0" t="0" r="r" b="b"/>
              <a:pathLst>
                <a:path w="4" h="6">
                  <a:moveTo>
                    <a:pt x="0" y="2"/>
                  </a:moveTo>
                  <a:lnTo>
                    <a:pt x="0" y="0"/>
                  </a:lnTo>
                  <a:lnTo>
                    <a:pt x="2" y="0"/>
                  </a:lnTo>
                  <a:lnTo>
                    <a:pt x="4" y="6"/>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9" name="Freeform 693"/>
            <p:cNvSpPr>
              <a:spLocks/>
            </p:cNvSpPr>
            <p:nvPr/>
          </p:nvSpPr>
          <p:spPr bwMode="auto">
            <a:xfrm>
              <a:off x="2278063" y="3916363"/>
              <a:ext cx="3175" cy="6350"/>
            </a:xfrm>
            <a:custGeom>
              <a:avLst/>
              <a:gdLst/>
              <a:ahLst/>
              <a:cxnLst>
                <a:cxn ang="0">
                  <a:pos x="2" y="0"/>
                </a:cxn>
                <a:cxn ang="0">
                  <a:pos x="2" y="2"/>
                </a:cxn>
                <a:cxn ang="0">
                  <a:pos x="2" y="4"/>
                </a:cxn>
                <a:cxn ang="0">
                  <a:pos x="0" y="2"/>
                </a:cxn>
                <a:cxn ang="0">
                  <a:pos x="2" y="0"/>
                </a:cxn>
                <a:cxn ang="0">
                  <a:pos x="2" y="0"/>
                </a:cxn>
              </a:cxnLst>
              <a:rect l="0" t="0" r="r" b="b"/>
              <a:pathLst>
                <a:path w="2" h="4">
                  <a:moveTo>
                    <a:pt x="2" y="0"/>
                  </a:moveTo>
                  <a:lnTo>
                    <a:pt x="2" y="2"/>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0" name="Freeform 694"/>
            <p:cNvSpPr>
              <a:spLocks/>
            </p:cNvSpPr>
            <p:nvPr/>
          </p:nvSpPr>
          <p:spPr bwMode="auto">
            <a:xfrm>
              <a:off x="2608263" y="4306888"/>
              <a:ext cx="3175" cy="6350"/>
            </a:xfrm>
            <a:custGeom>
              <a:avLst/>
              <a:gdLst/>
              <a:ahLst/>
              <a:cxnLst>
                <a:cxn ang="0">
                  <a:pos x="2" y="0"/>
                </a:cxn>
                <a:cxn ang="0">
                  <a:pos x="0" y="2"/>
                </a:cxn>
                <a:cxn ang="0">
                  <a:pos x="2" y="4"/>
                </a:cxn>
                <a:cxn ang="0">
                  <a:pos x="2" y="0"/>
                </a:cxn>
                <a:cxn ang="0">
                  <a:pos x="2" y="0"/>
                </a:cxn>
                <a:cxn ang="0">
                  <a:pos x="2" y="0"/>
                </a:cxn>
              </a:cxnLst>
              <a:rect l="0" t="0" r="r" b="b"/>
              <a:pathLst>
                <a:path w="2" h="4">
                  <a:moveTo>
                    <a:pt x="2" y="0"/>
                  </a:moveTo>
                  <a:lnTo>
                    <a:pt x="0" y="2"/>
                  </a:lnTo>
                  <a:lnTo>
                    <a:pt x="2" y="4"/>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1" name="Freeform 695"/>
            <p:cNvSpPr>
              <a:spLocks/>
            </p:cNvSpPr>
            <p:nvPr/>
          </p:nvSpPr>
          <p:spPr bwMode="auto">
            <a:xfrm>
              <a:off x="2500313" y="4024313"/>
              <a:ext cx="3175" cy="6350"/>
            </a:xfrm>
            <a:custGeom>
              <a:avLst/>
              <a:gdLst/>
              <a:ahLst/>
              <a:cxnLst>
                <a:cxn ang="0">
                  <a:pos x="2" y="0"/>
                </a:cxn>
                <a:cxn ang="0">
                  <a:pos x="0" y="0"/>
                </a:cxn>
                <a:cxn ang="0">
                  <a:pos x="0" y="4"/>
                </a:cxn>
                <a:cxn ang="0">
                  <a:pos x="2" y="0"/>
                </a:cxn>
                <a:cxn ang="0">
                  <a:pos x="2" y="0"/>
                </a:cxn>
              </a:cxnLst>
              <a:rect l="0" t="0" r="r" b="b"/>
              <a:pathLst>
                <a:path w="2" h="4">
                  <a:moveTo>
                    <a:pt x="2" y="0"/>
                  </a:moveTo>
                  <a:lnTo>
                    <a:pt x="0"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2" name="Freeform 696"/>
            <p:cNvSpPr>
              <a:spLocks/>
            </p:cNvSpPr>
            <p:nvPr/>
          </p:nvSpPr>
          <p:spPr bwMode="auto">
            <a:xfrm>
              <a:off x="3278188" y="4459288"/>
              <a:ext cx="12700" cy="9525"/>
            </a:xfrm>
            <a:custGeom>
              <a:avLst/>
              <a:gdLst/>
              <a:ahLst/>
              <a:cxnLst>
                <a:cxn ang="0">
                  <a:pos x="2" y="0"/>
                </a:cxn>
                <a:cxn ang="0">
                  <a:pos x="0" y="2"/>
                </a:cxn>
                <a:cxn ang="0">
                  <a:pos x="2" y="6"/>
                </a:cxn>
                <a:cxn ang="0">
                  <a:pos x="8" y="6"/>
                </a:cxn>
                <a:cxn ang="0">
                  <a:pos x="8" y="4"/>
                </a:cxn>
                <a:cxn ang="0">
                  <a:pos x="2" y="0"/>
                </a:cxn>
                <a:cxn ang="0">
                  <a:pos x="2" y="0"/>
                </a:cxn>
              </a:cxnLst>
              <a:rect l="0" t="0" r="r" b="b"/>
              <a:pathLst>
                <a:path w="8" h="6">
                  <a:moveTo>
                    <a:pt x="2" y="0"/>
                  </a:moveTo>
                  <a:lnTo>
                    <a:pt x="0" y="2"/>
                  </a:lnTo>
                  <a:lnTo>
                    <a:pt x="2" y="6"/>
                  </a:lnTo>
                  <a:lnTo>
                    <a:pt x="8" y="6"/>
                  </a:lnTo>
                  <a:lnTo>
                    <a:pt x="8"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3" name="Freeform 697"/>
            <p:cNvSpPr>
              <a:spLocks/>
            </p:cNvSpPr>
            <p:nvPr/>
          </p:nvSpPr>
          <p:spPr bwMode="auto">
            <a:xfrm>
              <a:off x="3294063" y="4468813"/>
              <a:ext cx="6350" cy="3175"/>
            </a:xfrm>
            <a:custGeom>
              <a:avLst/>
              <a:gdLst/>
              <a:ahLst/>
              <a:cxnLst>
                <a:cxn ang="0">
                  <a:pos x="4" y="2"/>
                </a:cxn>
                <a:cxn ang="0">
                  <a:pos x="0" y="2"/>
                </a:cxn>
                <a:cxn ang="0">
                  <a:pos x="2" y="0"/>
                </a:cxn>
                <a:cxn ang="0">
                  <a:pos x="4" y="0"/>
                </a:cxn>
                <a:cxn ang="0">
                  <a:pos x="4" y="2"/>
                </a:cxn>
                <a:cxn ang="0">
                  <a:pos x="4" y="2"/>
                </a:cxn>
              </a:cxnLst>
              <a:rect l="0" t="0" r="r" b="b"/>
              <a:pathLst>
                <a:path w="4" h="2">
                  <a:moveTo>
                    <a:pt x="4" y="2"/>
                  </a:moveTo>
                  <a:lnTo>
                    <a:pt x="0" y="2"/>
                  </a:lnTo>
                  <a:lnTo>
                    <a:pt x="2" y="0"/>
                  </a:lnTo>
                  <a:lnTo>
                    <a:pt x="4"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4" name="Freeform 698"/>
            <p:cNvSpPr>
              <a:spLocks/>
            </p:cNvSpPr>
            <p:nvPr/>
          </p:nvSpPr>
          <p:spPr bwMode="auto">
            <a:xfrm>
              <a:off x="3275013" y="4471988"/>
              <a:ext cx="44450" cy="34925"/>
            </a:xfrm>
            <a:custGeom>
              <a:avLst/>
              <a:gdLst/>
              <a:ahLst/>
              <a:cxnLst>
                <a:cxn ang="0">
                  <a:pos x="28" y="2"/>
                </a:cxn>
                <a:cxn ang="0">
                  <a:pos x="28" y="10"/>
                </a:cxn>
                <a:cxn ang="0">
                  <a:pos x="20" y="18"/>
                </a:cxn>
                <a:cxn ang="0">
                  <a:pos x="10" y="22"/>
                </a:cxn>
                <a:cxn ang="0">
                  <a:pos x="4" y="22"/>
                </a:cxn>
                <a:cxn ang="0">
                  <a:pos x="2" y="20"/>
                </a:cxn>
                <a:cxn ang="0">
                  <a:pos x="0" y="4"/>
                </a:cxn>
                <a:cxn ang="0">
                  <a:pos x="4" y="2"/>
                </a:cxn>
                <a:cxn ang="0">
                  <a:pos x="16" y="2"/>
                </a:cxn>
                <a:cxn ang="0">
                  <a:pos x="24" y="0"/>
                </a:cxn>
                <a:cxn ang="0">
                  <a:pos x="28" y="2"/>
                </a:cxn>
                <a:cxn ang="0">
                  <a:pos x="28" y="2"/>
                </a:cxn>
              </a:cxnLst>
              <a:rect l="0" t="0" r="r" b="b"/>
              <a:pathLst>
                <a:path w="28" h="22">
                  <a:moveTo>
                    <a:pt x="28" y="2"/>
                  </a:moveTo>
                  <a:lnTo>
                    <a:pt x="28" y="10"/>
                  </a:lnTo>
                  <a:lnTo>
                    <a:pt x="20" y="18"/>
                  </a:lnTo>
                  <a:lnTo>
                    <a:pt x="10" y="22"/>
                  </a:lnTo>
                  <a:lnTo>
                    <a:pt x="4" y="22"/>
                  </a:lnTo>
                  <a:lnTo>
                    <a:pt x="2" y="20"/>
                  </a:lnTo>
                  <a:lnTo>
                    <a:pt x="0" y="4"/>
                  </a:lnTo>
                  <a:lnTo>
                    <a:pt x="4" y="2"/>
                  </a:lnTo>
                  <a:lnTo>
                    <a:pt x="16" y="2"/>
                  </a:lnTo>
                  <a:lnTo>
                    <a:pt x="24" y="0"/>
                  </a:lnTo>
                  <a:lnTo>
                    <a:pt x="28" y="2"/>
                  </a:lnTo>
                  <a:lnTo>
                    <a:pt x="2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5" name="Freeform 699"/>
            <p:cNvSpPr>
              <a:spLocks/>
            </p:cNvSpPr>
            <p:nvPr/>
          </p:nvSpPr>
          <p:spPr bwMode="auto">
            <a:xfrm>
              <a:off x="3262313" y="4468813"/>
              <a:ext cx="12700" cy="15875"/>
            </a:xfrm>
            <a:custGeom>
              <a:avLst/>
              <a:gdLst/>
              <a:ahLst/>
              <a:cxnLst>
                <a:cxn ang="0">
                  <a:pos x="8" y="4"/>
                </a:cxn>
                <a:cxn ang="0">
                  <a:pos x="4" y="10"/>
                </a:cxn>
                <a:cxn ang="0">
                  <a:pos x="2" y="10"/>
                </a:cxn>
                <a:cxn ang="0">
                  <a:pos x="0" y="8"/>
                </a:cxn>
                <a:cxn ang="0">
                  <a:pos x="4" y="2"/>
                </a:cxn>
                <a:cxn ang="0">
                  <a:pos x="8" y="0"/>
                </a:cxn>
                <a:cxn ang="0">
                  <a:pos x="6" y="4"/>
                </a:cxn>
                <a:cxn ang="0">
                  <a:pos x="8" y="4"/>
                </a:cxn>
                <a:cxn ang="0">
                  <a:pos x="8" y="4"/>
                </a:cxn>
                <a:cxn ang="0">
                  <a:pos x="8" y="4"/>
                </a:cxn>
              </a:cxnLst>
              <a:rect l="0" t="0" r="r" b="b"/>
              <a:pathLst>
                <a:path w="8" h="10">
                  <a:moveTo>
                    <a:pt x="8" y="4"/>
                  </a:moveTo>
                  <a:lnTo>
                    <a:pt x="4" y="10"/>
                  </a:lnTo>
                  <a:lnTo>
                    <a:pt x="2" y="10"/>
                  </a:lnTo>
                  <a:lnTo>
                    <a:pt x="0" y="8"/>
                  </a:lnTo>
                  <a:lnTo>
                    <a:pt x="4" y="2"/>
                  </a:lnTo>
                  <a:lnTo>
                    <a:pt x="8" y="0"/>
                  </a:lnTo>
                  <a:lnTo>
                    <a:pt x="6" y="4"/>
                  </a:lnTo>
                  <a:lnTo>
                    <a:pt x="8" y="4"/>
                  </a:lnTo>
                  <a:lnTo>
                    <a:pt x="8" y="4"/>
                  </a:lnTo>
                  <a:lnTo>
                    <a:pt x="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6" name="Freeform 700"/>
            <p:cNvSpPr>
              <a:spLocks/>
            </p:cNvSpPr>
            <p:nvPr/>
          </p:nvSpPr>
          <p:spPr bwMode="auto">
            <a:xfrm>
              <a:off x="3278188" y="4468813"/>
              <a:ext cx="3175" cy="3175"/>
            </a:xfrm>
            <a:custGeom>
              <a:avLst/>
              <a:gdLst/>
              <a:ahLst/>
              <a:cxnLst>
                <a:cxn ang="0">
                  <a:pos x="2" y="0"/>
                </a:cxn>
                <a:cxn ang="0">
                  <a:pos x="2" y="2"/>
                </a:cxn>
                <a:cxn ang="0">
                  <a:pos x="0" y="2"/>
                </a:cxn>
                <a:cxn ang="0">
                  <a:pos x="0" y="0"/>
                </a:cxn>
                <a:cxn ang="0">
                  <a:pos x="2" y="0"/>
                </a:cxn>
                <a:cxn ang="0">
                  <a:pos x="2" y="0"/>
                </a:cxn>
              </a:cxnLst>
              <a:rect l="0" t="0" r="r" b="b"/>
              <a:pathLst>
                <a:path w="2" h="2">
                  <a:moveTo>
                    <a:pt x="2" y="0"/>
                  </a:moveTo>
                  <a:lnTo>
                    <a:pt x="2"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7" name="Freeform 701"/>
            <p:cNvSpPr>
              <a:spLocks/>
            </p:cNvSpPr>
            <p:nvPr/>
          </p:nvSpPr>
          <p:spPr bwMode="auto">
            <a:xfrm>
              <a:off x="2897188" y="5865813"/>
              <a:ext cx="28575" cy="12700"/>
            </a:xfrm>
            <a:custGeom>
              <a:avLst/>
              <a:gdLst/>
              <a:ahLst/>
              <a:cxnLst>
                <a:cxn ang="0">
                  <a:pos x="2" y="2"/>
                </a:cxn>
                <a:cxn ang="0">
                  <a:pos x="0" y="0"/>
                </a:cxn>
                <a:cxn ang="0">
                  <a:pos x="6" y="0"/>
                </a:cxn>
                <a:cxn ang="0">
                  <a:pos x="16" y="0"/>
                </a:cxn>
                <a:cxn ang="0">
                  <a:pos x="18" y="6"/>
                </a:cxn>
                <a:cxn ang="0">
                  <a:pos x="14" y="8"/>
                </a:cxn>
                <a:cxn ang="0">
                  <a:pos x="10" y="6"/>
                </a:cxn>
                <a:cxn ang="0">
                  <a:pos x="8" y="8"/>
                </a:cxn>
                <a:cxn ang="0">
                  <a:pos x="4" y="6"/>
                </a:cxn>
                <a:cxn ang="0">
                  <a:pos x="2" y="2"/>
                </a:cxn>
                <a:cxn ang="0">
                  <a:pos x="2" y="2"/>
                </a:cxn>
              </a:cxnLst>
              <a:rect l="0" t="0" r="r" b="b"/>
              <a:pathLst>
                <a:path w="18" h="8">
                  <a:moveTo>
                    <a:pt x="2" y="2"/>
                  </a:moveTo>
                  <a:lnTo>
                    <a:pt x="0" y="0"/>
                  </a:lnTo>
                  <a:lnTo>
                    <a:pt x="6" y="0"/>
                  </a:lnTo>
                  <a:lnTo>
                    <a:pt x="16" y="0"/>
                  </a:lnTo>
                  <a:lnTo>
                    <a:pt x="18" y="6"/>
                  </a:lnTo>
                  <a:lnTo>
                    <a:pt x="14" y="8"/>
                  </a:lnTo>
                  <a:lnTo>
                    <a:pt x="10" y="6"/>
                  </a:lnTo>
                  <a:lnTo>
                    <a:pt x="8" y="8"/>
                  </a:lnTo>
                  <a:lnTo>
                    <a:pt x="4" y="6"/>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8" name="Freeform 702"/>
            <p:cNvSpPr>
              <a:spLocks/>
            </p:cNvSpPr>
            <p:nvPr/>
          </p:nvSpPr>
          <p:spPr bwMode="auto">
            <a:xfrm>
              <a:off x="2976563" y="5859463"/>
              <a:ext cx="19050" cy="6350"/>
            </a:xfrm>
            <a:custGeom>
              <a:avLst/>
              <a:gdLst/>
              <a:ahLst/>
              <a:cxnLst>
                <a:cxn ang="0">
                  <a:pos x="2" y="0"/>
                </a:cxn>
                <a:cxn ang="0">
                  <a:pos x="12" y="0"/>
                </a:cxn>
                <a:cxn ang="0">
                  <a:pos x="2" y="4"/>
                </a:cxn>
                <a:cxn ang="0">
                  <a:pos x="0" y="2"/>
                </a:cxn>
                <a:cxn ang="0">
                  <a:pos x="2" y="0"/>
                </a:cxn>
                <a:cxn ang="0">
                  <a:pos x="2" y="0"/>
                </a:cxn>
              </a:cxnLst>
              <a:rect l="0" t="0" r="r" b="b"/>
              <a:pathLst>
                <a:path w="12" h="4">
                  <a:moveTo>
                    <a:pt x="2" y="0"/>
                  </a:moveTo>
                  <a:lnTo>
                    <a:pt x="12" y="0"/>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9" name="Freeform 703"/>
            <p:cNvSpPr>
              <a:spLocks/>
            </p:cNvSpPr>
            <p:nvPr/>
          </p:nvSpPr>
          <p:spPr bwMode="auto">
            <a:xfrm>
              <a:off x="3055938" y="5738813"/>
              <a:ext cx="34925" cy="31750"/>
            </a:xfrm>
            <a:custGeom>
              <a:avLst/>
              <a:gdLst/>
              <a:ahLst/>
              <a:cxnLst>
                <a:cxn ang="0">
                  <a:pos x="20" y="2"/>
                </a:cxn>
                <a:cxn ang="0">
                  <a:pos x="22" y="2"/>
                </a:cxn>
                <a:cxn ang="0">
                  <a:pos x="22" y="6"/>
                </a:cxn>
                <a:cxn ang="0">
                  <a:pos x="14" y="14"/>
                </a:cxn>
                <a:cxn ang="0">
                  <a:pos x="8" y="14"/>
                </a:cxn>
                <a:cxn ang="0">
                  <a:pos x="10" y="16"/>
                </a:cxn>
                <a:cxn ang="0">
                  <a:pos x="4" y="20"/>
                </a:cxn>
                <a:cxn ang="0">
                  <a:pos x="0" y="16"/>
                </a:cxn>
                <a:cxn ang="0">
                  <a:pos x="6" y="14"/>
                </a:cxn>
                <a:cxn ang="0">
                  <a:pos x="6" y="10"/>
                </a:cxn>
                <a:cxn ang="0">
                  <a:pos x="12" y="8"/>
                </a:cxn>
                <a:cxn ang="0">
                  <a:pos x="6" y="4"/>
                </a:cxn>
                <a:cxn ang="0">
                  <a:pos x="6" y="4"/>
                </a:cxn>
                <a:cxn ang="0">
                  <a:pos x="4" y="0"/>
                </a:cxn>
                <a:cxn ang="0">
                  <a:pos x="10" y="4"/>
                </a:cxn>
                <a:cxn ang="0">
                  <a:pos x="20" y="2"/>
                </a:cxn>
                <a:cxn ang="0">
                  <a:pos x="20" y="2"/>
                </a:cxn>
              </a:cxnLst>
              <a:rect l="0" t="0" r="r" b="b"/>
              <a:pathLst>
                <a:path w="22" h="20">
                  <a:moveTo>
                    <a:pt x="20" y="2"/>
                  </a:moveTo>
                  <a:lnTo>
                    <a:pt x="22" y="2"/>
                  </a:lnTo>
                  <a:lnTo>
                    <a:pt x="22" y="6"/>
                  </a:lnTo>
                  <a:lnTo>
                    <a:pt x="14" y="14"/>
                  </a:lnTo>
                  <a:lnTo>
                    <a:pt x="8" y="14"/>
                  </a:lnTo>
                  <a:lnTo>
                    <a:pt x="10" y="16"/>
                  </a:lnTo>
                  <a:lnTo>
                    <a:pt x="4" y="20"/>
                  </a:lnTo>
                  <a:lnTo>
                    <a:pt x="0" y="16"/>
                  </a:lnTo>
                  <a:lnTo>
                    <a:pt x="6" y="14"/>
                  </a:lnTo>
                  <a:lnTo>
                    <a:pt x="6" y="10"/>
                  </a:lnTo>
                  <a:lnTo>
                    <a:pt x="12" y="8"/>
                  </a:lnTo>
                  <a:lnTo>
                    <a:pt x="6" y="4"/>
                  </a:lnTo>
                  <a:lnTo>
                    <a:pt x="6" y="4"/>
                  </a:lnTo>
                  <a:lnTo>
                    <a:pt x="4" y="0"/>
                  </a:lnTo>
                  <a:lnTo>
                    <a:pt x="10" y="4"/>
                  </a:lnTo>
                  <a:lnTo>
                    <a:pt x="20" y="2"/>
                  </a:lnTo>
                  <a:lnTo>
                    <a:pt x="2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0" name="Freeform 704"/>
            <p:cNvSpPr>
              <a:spLocks/>
            </p:cNvSpPr>
            <p:nvPr/>
          </p:nvSpPr>
          <p:spPr bwMode="auto">
            <a:xfrm>
              <a:off x="3081338" y="5735638"/>
              <a:ext cx="41275" cy="38100"/>
            </a:xfrm>
            <a:custGeom>
              <a:avLst/>
              <a:gdLst/>
              <a:ahLst/>
              <a:cxnLst>
                <a:cxn ang="0">
                  <a:pos x="24" y="10"/>
                </a:cxn>
                <a:cxn ang="0">
                  <a:pos x="20" y="14"/>
                </a:cxn>
                <a:cxn ang="0">
                  <a:pos x="12" y="14"/>
                </a:cxn>
                <a:cxn ang="0">
                  <a:pos x="14" y="18"/>
                </a:cxn>
                <a:cxn ang="0">
                  <a:pos x="8" y="16"/>
                </a:cxn>
                <a:cxn ang="0">
                  <a:pos x="8" y="20"/>
                </a:cxn>
                <a:cxn ang="0">
                  <a:pos x="10" y="22"/>
                </a:cxn>
                <a:cxn ang="0">
                  <a:pos x="6" y="20"/>
                </a:cxn>
                <a:cxn ang="0">
                  <a:pos x="4" y="24"/>
                </a:cxn>
                <a:cxn ang="0">
                  <a:pos x="0" y="18"/>
                </a:cxn>
                <a:cxn ang="0">
                  <a:pos x="2" y="12"/>
                </a:cxn>
                <a:cxn ang="0">
                  <a:pos x="6" y="10"/>
                </a:cxn>
                <a:cxn ang="0">
                  <a:pos x="10" y="12"/>
                </a:cxn>
                <a:cxn ang="0">
                  <a:pos x="8" y="4"/>
                </a:cxn>
                <a:cxn ang="0">
                  <a:pos x="12" y="0"/>
                </a:cxn>
                <a:cxn ang="0">
                  <a:pos x="16" y="2"/>
                </a:cxn>
                <a:cxn ang="0">
                  <a:pos x="18" y="4"/>
                </a:cxn>
                <a:cxn ang="0">
                  <a:pos x="24" y="4"/>
                </a:cxn>
                <a:cxn ang="0">
                  <a:pos x="26" y="8"/>
                </a:cxn>
                <a:cxn ang="0">
                  <a:pos x="24" y="10"/>
                </a:cxn>
                <a:cxn ang="0">
                  <a:pos x="24" y="10"/>
                </a:cxn>
              </a:cxnLst>
              <a:rect l="0" t="0" r="r" b="b"/>
              <a:pathLst>
                <a:path w="26" h="24">
                  <a:moveTo>
                    <a:pt x="24" y="10"/>
                  </a:moveTo>
                  <a:lnTo>
                    <a:pt x="20" y="14"/>
                  </a:lnTo>
                  <a:lnTo>
                    <a:pt x="12" y="14"/>
                  </a:lnTo>
                  <a:lnTo>
                    <a:pt x="14" y="18"/>
                  </a:lnTo>
                  <a:lnTo>
                    <a:pt x="8" y="16"/>
                  </a:lnTo>
                  <a:lnTo>
                    <a:pt x="8" y="20"/>
                  </a:lnTo>
                  <a:lnTo>
                    <a:pt x="10" y="22"/>
                  </a:lnTo>
                  <a:lnTo>
                    <a:pt x="6" y="20"/>
                  </a:lnTo>
                  <a:lnTo>
                    <a:pt x="4" y="24"/>
                  </a:lnTo>
                  <a:lnTo>
                    <a:pt x="0" y="18"/>
                  </a:lnTo>
                  <a:lnTo>
                    <a:pt x="2" y="12"/>
                  </a:lnTo>
                  <a:lnTo>
                    <a:pt x="6" y="10"/>
                  </a:lnTo>
                  <a:lnTo>
                    <a:pt x="10" y="12"/>
                  </a:lnTo>
                  <a:lnTo>
                    <a:pt x="8" y="4"/>
                  </a:lnTo>
                  <a:lnTo>
                    <a:pt x="12" y="0"/>
                  </a:lnTo>
                  <a:lnTo>
                    <a:pt x="16" y="2"/>
                  </a:lnTo>
                  <a:lnTo>
                    <a:pt x="18" y="4"/>
                  </a:lnTo>
                  <a:lnTo>
                    <a:pt x="24" y="4"/>
                  </a:lnTo>
                  <a:lnTo>
                    <a:pt x="26" y="8"/>
                  </a:lnTo>
                  <a:lnTo>
                    <a:pt x="24" y="10"/>
                  </a:lnTo>
                  <a:lnTo>
                    <a:pt x="24"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1" name="Freeform 705"/>
            <p:cNvSpPr>
              <a:spLocks/>
            </p:cNvSpPr>
            <p:nvPr/>
          </p:nvSpPr>
          <p:spPr bwMode="auto">
            <a:xfrm>
              <a:off x="2767013" y="5440363"/>
              <a:ext cx="22225" cy="50800"/>
            </a:xfrm>
            <a:custGeom>
              <a:avLst/>
              <a:gdLst/>
              <a:ahLst/>
              <a:cxnLst>
                <a:cxn ang="0">
                  <a:pos x="8" y="0"/>
                </a:cxn>
                <a:cxn ang="0">
                  <a:pos x="8" y="4"/>
                </a:cxn>
                <a:cxn ang="0">
                  <a:pos x="12" y="4"/>
                </a:cxn>
                <a:cxn ang="0">
                  <a:pos x="14" y="12"/>
                </a:cxn>
                <a:cxn ang="0">
                  <a:pos x="10" y="16"/>
                </a:cxn>
                <a:cxn ang="0">
                  <a:pos x="12" y="20"/>
                </a:cxn>
                <a:cxn ang="0">
                  <a:pos x="10" y="22"/>
                </a:cxn>
                <a:cxn ang="0">
                  <a:pos x="12" y="28"/>
                </a:cxn>
                <a:cxn ang="0">
                  <a:pos x="10" y="28"/>
                </a:cxn>
                <a:cxn ang="0">
                  <a:pos x="8" y="32"/>
                </a:cxn>
                <a:cxn ang="0">
                  <a:pos x="2" y="30"/>
                </a:cxn>
                <a:cxn ang="0">
                  <a:pos x="0" y="26"/>
                </a:cxn>
                <a:cxn ang="0">
                  <a:pos x="4" y="18"/>
                </a:cxn>
                <a:cxn ang="0">
                  <a:pos x="4" y="4"/>
                </a:cxn>
                <a:cxn ang="0">
                  <a:pos x="8" y="0"/>
                </a:cxn>
                <a:cxn ang="0">
                  <a:pos x="8" y="0"/>
                </a:cxn>
              </a:cxnLst>
              <a:rect l="0" t="0" r="r" b="b"/>
              <a:pathLst>
                <a:path w="14" h="32">
                  <a:moveTo>
                    <a:pt x="8" y="0"/>
                  </a:moveTo>
                  <a:lnTo>
                    <a:pt x="8" y="4"/>
                  </a:lnTo>
                  <a:lnTo>
                    <a:pt x="12" y="4"/>
                  </a:lnTo>
                  <a:lnTo>
                    <a:pt x="14" y="12"/>
                  </a:lnTo>
                  <a:lnTo>
                    <a:pt x="10" y="16"/>
                  </a:lnTo>
                  <a:lnTo>
                    <a:pt x="12" y="20"/>
                  </a:lnTo>
                  <a:lnTo>
                    <a:pt x="10" y="22"/>
                  </a:lnTo>
                  <a:lnTo>
                    <a:pt x="12" y="28"/>
                  </a:lnTo>
                  <a:lnTo>
                    <a:pt x="10" y="28"/>
                  </a:lnTo>
                  <a:lnTo>
                    <a:pt x="8" y="32"/>
                  </a:lnTo>
                  <a:lnTo>
                    <a:pt x="2" y="30"/>
                  </a:lnTo>
                  <a:lnTo>
                    <a:pt x="0" y="26"/>
                  </a:lnTo>
                  <a:lnTo>
                    <a:pt x="4" y="18"/>
                  </a:lnTo>
                  <a:lnTo>
                    <a:pt x="4"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2" name="Freeform 706"/>
            <p:cNvSpPr>
              <a:spLocks/>
            </p:cNvSpPr>
            <p:nvPr/>
          </p:nvSpPr>
          <p:spPr bwMode="auto">
            <a:xfrm>
              <a:off x="2789238" y="5519738"/>
              <a:ext cx="12700" cy="15875"/>
            </a:xfrm>
            <a:custGeom>
              <a:avLst/>
              <a:gdLst/>
              <a:ahLst/>
              <a:cxnLst>
                <a:cxn ang="0">
                  <a:pos x="6" y="0"/>
                </a:cxn>
                <a:cxn ang="0">
                  <a:pos x="8" y="2"/>
                </a:cxn>
                <a:cxn ang="0">
                  <a:pos x="8" y="8"/>
                </a:cxn>
                <a:cxn ang="0">
                  <a:pos x="2" y="10"/>
                </a:cxn>
                <a:cxn ang="0">
                  <a:pos x="0" y="4"/>
                </a:cxn>
                <a:cxn ang="0">
                  <a:pos x="6" y="0"/>
                </a:cxn>
                <a:cxn ang="0">
                  <a:pos x="6" y="0"/>
                </a:cxn>
              </a:cxnLst>
              <a:rect l="0" t="0" r="r" b="b"/>
              <a:pathLst>
                <a:path w="8" h="10">
                  <a:moveTo>
                    <a:pt x="6" y="0"/>
                  </a:moveTo>
                  <a:lnTo>
                    <a:pt x="8" y="2"/>
                  </a:lnTo>
                  <a:lnTo>
                    <a:pt x="8" y="8"/>
                  </a:lnTo>
                  <a:lnTo>
                    <a:pt x="2" y="10"/>
                  </a:lnTo>
                  <a:lnTo>
                    <a:pt x="0" y="4"/>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3" name="Freeform 707"/>
            <p:cNvSpPr>
              <a:spLocks/>
            </p:cNvSpPr>
            <p:nvPr/>
          </p:nvSpPr>
          <p:spPr bwMode="auto">
            <a:xfrm>
              <a:off x="2770188" y="5526088"/>
              <a:ext cx="6350" cy="3175"/>
            </a:xfrm>
            <a:custGeom>
              <a:avLst/>
              <a:gdLst/>
              <a:ahLst/>
              <a:cxnLst>
                <a:cxn ang="0">
                  <a:pos x="0" y="0"/>
                </a:cxn>
                <a:cxn ang="0">
                  <a:pos x="4" y="2"/>
                </a:cxn>
                <a:cxn ang="0">
                  <a:pos x="2" y="2"/>
                </a:cxn>
                <a:cxn ang="0">
                  <a:pos x="0" y="0"/>
                </a:cxn>
                <a:cxn ang="0">
                  <a:pos x="0" y="0"/>
                </a:cxn>
              </a:cxnLst>
              <a:rect l="0" t="0" r="r" b="b"/>
              <a:pathLst>
                <a:path w="4" h="2">
                  <a:moveTo>
                    <a:pt x="0" y="0"/>
                  </a:moveTo>
                  <a:lnTo>
                    <a:pt x="4"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4" name="Freeform 708"/>
            <p:cNvSpPr>
              <a:spLocks/>
            </p:cNvSpPr>
            <p:nvPr/>
          </p:nvSpPr>
          <p:spPr bwMode="auto">
            <a:xfrm>
              <a:off x="2770188" y="5535613"/>
              <a:ext cx="6350" cy="3175"/>
            </a:xfrm>
            <a:custGeom>
              <a:avLst/>
              <a:gdLst/>
              <a:ahLst/>
              <a:cxnLst>
                <a:cxn ang="0">
                  <a:pos x="0" y="2"/>
                </a:cxn>
                <a:cxn ang="0">
                  <a:pos x="0" y="0"/>
                </a:cxn>
                <a:cxn ang="0">
                  <a:pos x="2" y="0"/>
                </a:cxn>
                <a:cxn ang="0">
                  <a:pos x="4" y="0"/>
                </a:cxn>
                <a:cxn ang="0">
                  <a:pos x="0" y="2"/>
                </a:cxn>
                <a:cxn ang="0">
                  <a:pos x="0" y="2"/>
                </a:cxn>
              </a:cxnLst>
              <a:rect l="0" t="0" r="r" b="b"/>
              <a:pathLst>
                <a:path w="4" h="2">
                  <a:moveTo>
                    <a:pt x="0" y="2"/>
                  </a:moveTo>
                  <a:lnTo>
                    <a:pt x="0" y="0"/>
                  </a:lnTo>
                  <a:lnTo>
                    <a:pt x="2" y="0"/>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5" name="Freeform 709"/>
            <p:cNvSpPr>
              <a:spLocks/>
            </p:cNvSpPr>
            <p:nvPr/>
          </p:nvSpPr>
          <p:spPr bwMode="auto">
            <a:xfrm>
              <a:off x="2773363" y="5538788"/>
              <a:ext cx="9525" cy="6350"/>
            </a:xfrm>
            <a:custGeom>
              <a:avLst/>
              <a:gdLst/>
              <a:ahLst/>
              <a:cxnLst>
                <a:cxn ang="0">
                  <a:pos x="0" y="0"/>
                </a:cxn>
                <a:cxn ang="0">
                  <a:pos x="4" y="0"/>
                </a:cxn>
                <a:cxn ang="0">
                  <a:pos x="6" y="4"/>
                </a:cxn>
                <a:cxn ang="0">
                  <a:pos x="0" y="0"/>
                </a:cxn>
                <a:cxn ang="0">
                  <a:pos x="0" y="0"/>
                </a:cxn>
              </a:cxnLst>
              <a:rect l="0" t="0" r="r" b="b"/>
              <a:pathLst>
                <a:path w="6" h="4">
                  <a:moveTo>
                    <a:pt x="0" y="0"/>
                  </a:moveTo>
                  <a:lnTo>
                    <a:pt x="4" y="0"/>
                  </a:lnTo>
                  <a:lnTo>
                    <a:pt x="6"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6" name="Freeform 710"/>
            <p:cNvSpPr>
              <a:spLocks/>
            </p:cNvSpPr>
            <p:nvPr/>
          </p:nvSpPr>
          <p:spPr bwMode="auto">
            <a:xfrm>
              <a:off x="2773363" y="5545138"/>
              <a:ext cx="6350" cy="3175"/>
            </a:xfrm>
            <a:custGeom>
              <a:avLst/>
              <a:gdLst/>
              <a:ahLst/>
              <a:cxnLst>
                <a:cxn ang="0">
                  <a:pos x="0" y="0"/>
                </a:cxn>
                <a:cxn ang="0">
                  <a:pos x="4" y="2"/>
                </a:cxn>
                <a:cxn ang="0">
                  <a:pos x="0" y="0"/>
                </a:cxn>
                <a:cxn ang="0">
                  <a:pos x="0" y="0"/>
                </a:cxn>
              </a:cxnLst>
              <a:rect l="0" t="0" r="r" b="b"/>
              <a:pathLst>
                <a:path w="4" h="2">
                  <a:moveTo>
                    <a:pt x="0" y="0"/>
                  </a:move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7" name="Freeform 711"/>
            <p:cNvSpPr>
              <a:spLocks/>
            </p:cNvSpPr>
            <p:nvPr/>
          </p:nvSpPr>
          <p:spPr bwMode="auto">
            <a:xfrm>
              <a:off x="2779713" y="5561013"/>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8" name="Freeform 712"/>
            <p:cNvSpPr>
              <a:spLocks/>
            </p:cNvSpPr>
            <p:nvPr/>
          </p:nvSpPr>
          <p:spPr bwMode="auto">
            <a:xfrm>
              <a:off x="2763838" y="5614988"/>
              <a:ext cx="6350" cy="6350"/>
            </a:xfrm>
            <a:custGeom>
              <a:avLst/>
              <a:gdLst/>
              <a:ahLst/>
              <a:cxnLst>
                <a:cxn ang="0">
                  <a:pos x="4" y="4"/>
                </a:cxn>
                <a:cxn ang="0">
                  <a:pos x="0" y="4"/>
                </a:cxn>
                <a:cxn ang="0">
                  <a:pos x="0" y="2"/>
                </a:cxn>
                <a:cxn ang="0">
                  <a:pos x="2" y="0"/>
                </a:cxn>
                <a:cxn ang="0">
                  <a:pos x="4" y="4"/>
                </a:cxn>
                <a:cxn ang="0">
                  <a:pos x="4" y="4"/>
                </a:cxn>
              </a:cxnLst>
              <a:rect l="0" t="0" r="r" b="b"/>
              <a:pathLst>
                <a:path w="4" h="4">
                  <a:moveTo>
                    <a:pt x="4" y="4"/>
                  </a:moveTo>
                  <a:lnTo>
                    <a:pt x="0" y="4"/>
                  </a:lnTo>
                  <a:lnTo>
                    <a:pt x="0" y="2"/>
                  </a:lnTo>
                  <a:lnTo>
                    <a:pt x="2"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9" name="Freeform 713"/>
            <p:cNvSpPr>
              <a:spLocks/>
            </p:cNvSpPr>
            <p:nvPr/>
          </p:nvSpPr>
          <p:spPr bwMode="auto">
            <a:xfrm>
              <a:off x="2747963" y="5618163"/>
              <a:ext cx="6350" cy="6350"/>
            </a:xfrm>
            <a:custGeom>
              <a:avLst/>
              <a:gdLst/>
              <a:ahLst/>
              <a:cxnLst>
                <a:cxn ang="0">
                  <a:pos x="4" y="0"/>
                </a:cxn>
                <a:cxn ang="0">
                  <a:pos x="4" y="4"/>
                </a:cxn>
                <a:cxn ang="0">
                  <a:pos x="0" y="2"/>
                </a:cxn>
                <a:cxn ang="0">
                  <a:pos x="4" y="0"/>
                </a:cxn>
                <a:cxn ang="0">
                  <a:pos x="4" y="0"/>
                </a:cxn>
              </a:cxnLst>
              <a:rect l="0" t="0" r="r" b="b"/>
              <a:pathLst>
                <a:path w="4" h="4">
                  <a:moveTo>
                    <a:pt x="4" y="0"/>
                  </a:moveTo>
                  <a:lnTo>
                    <a:pt x="4"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0" name="Freeform 714"/>
            <p:cNvSpPr>
              <a:spLocks/>
            </p:cNvSpPr>
            <p:nvPr/>
          </p:nvSpPr>
          <p:spPr bwMode="auto">
            <a:xfrm>
              <a:off x="2751138" y="5630863"/>
              <a:ext cx="9525" cy="9525"/>
            </a:xfrm>
            <a:custGeom>
              <a:avLst/>
              <a:gdLst/>
              <a:ahLst/>
              <a:cxnLst>
                <a:cxn ang="0">
                  <a:pos x="0" y="0"/>
                </a:cxn>
                <a:cxn ang="0">
                  <a:pos x="4" y="2"/>
                </a:cxn>
                <a:cxn ang="0">
                  <a:pos x="6" y="4"/>
                </a:cxn>
                <a:cxn ang="0">
                  <a:pos x="4" y="6"/>
                </a:cxn>
                <a:cxn ang="0">
                  <a:pos x="0" y="0"/>
                </a:cxn>
                <a:cxn ang="0">
                  <a:pos x="0" y="0"/>
                </a:cxn>
              </a:cxnLst>
              <a:rect l="0" t="0" r="r" b="b"/>
              <a:pathLst>
                <a:path w="6" h="6">
                  <a:moveTo>
                    <a:pt x="0" y="0"/>
                  </a:moveTo>
                  <a:lnTo>
                    <a:pt x="4" y="2"/>
                  </a:lnTo>
                  <a:lnTo>
                    <a:pt x="6" y="4"/>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1" name="Freeform 715"/>
            <p:cNvSpPr>
              <a:spLocks/>
            </p:cNvSpPr>
            <p:nvPr/>
          </p:nvSpPr>
          <p:spPr bwMode="auto">
            <a:xfrm>
              <a:off x="2744788" y="5630863"/>
              <a:ext cx="9525" cy="15875"/>
            </a:xfrm>
            <a:custGeom>
              <a:avLst/>
              <a:gdLst/>
              <a:ahLst/>
              <a:cxnLst>
                <a:cxn ang="0">
                  <a:pos x="0" y="2"/>
                </a:cxn>
                <a:cxn ang="0">
                  <a:pos x="0" y="0"/>
                </a:cxn>
                <a:cxn ang="0">
                  <a:pos x="2" y="0"/>
                </a:cxn>
                <a:cxn ang="0">
                  <a:pos x="6" y="10"/>
                </a:cxn>
                <a:cxn ang="0">
                  <a:pos x="0" y="2"/>
                </a:cxn>
                <a:cxn ang="0">
                  <a:pos x="0" y="2"/>
                </a:cxn>
              </a:cxnLst>
              <a:rect l="0" t="0" r="r" b="b"/>
              <a:pathLst>
                <a:path w="6" h="10">
                  <a:moveTo>
                    <a:pt x="0" y="2"/>
                  </a:moveTo>
                  <a:lnTo>
                    <a:pt x="0" y="0"/>
                  </a:lnTo>
                  <a:lnTo>
                    <a:pt x="2" y="0"/>
                  </a:lnTo>
                  <a:lnTo>
                    <a:pt x="6" y="1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2" name="Freeform 716"/>
            <p:cNvSpPr>
              <a:spLocks/>
            </p:cNvSpPr>
            <p:nvPr/>
          </p:nvSpPr>
          <p:spPr bwMode="auto">
            <a:xfrm>
              <a:off x="2757488" y="5640388"/>
              <a:ext cx="9525" cy="9525"/>
            </a:xfrm>
            <a:custGeom>
              <a:avLst/>
              <a:gdLst/>
              <a:ahLst/>
              <a:cxnLst>
                <a:cxn ang="0">
                  <a:pos x="0" y="0"/>
                </a:cxn>
                <a:cxn ang="0">
                  <a:pos x="2" y="2"/>
                </a:cxn>
                <a:cxn ang="0">
                  <a:pos x="6" y="6"/>
                </a:cxn>
                <a:cxn ang="0">
                  <a:pos x="0" y="4"/>
                </a:cxn>
                <a:cxn ang="0">
                  <a:pos x="0" y="0"/>
                </a:cxn>
                <a:cxn ang="0">
                  <a:pos x="0" y="0"/>
                </a:cxn>
              </a:cxnLst>
              <a:rect l="0" t="0" r="r" b="b"/>
              <a:pathLst>
                <a:path w="6" h="6">
                  <a:moveTo>
                    <a:pt x="0" y="0"/>
                  </a:moveTo>
                  <a:lnTo>
                    <a:pt x="2" y="2"/>
                  </a:lnTo>
                  <a:lnTo>
                    <a:pt x="6"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3" name="Freeform 717"/>
            <p:cNvSpPr>
              <a:spLocks/>
            </p:cNvSpPr>
            <p:nvPr/>
          </p:nvSpPr>
          <p:spPr bwMode="auto">
            <a:xfrm>
              <a:off x="2744788" y="5643563"/>
              <a:ext cx="3175" cy="9525"/>
            </a:xfrm>
            <a:custGeom>
              <a:avLst/>
              <a:gdLst/>
              <a:ahLst/>
              <a:cxnLst>
                <a:cxn ang="0">
                  <a:pos x="0" y="2"/>
                </a:cxn>
                <a:cxn ang="0">
                  <a:pos x="0" y="0"/>
                </a:cxn>
                <a:cxn ang="0">
                  <a:pos x="2" y="0"/>
                </a:cxn>
                <a:cxn ang="0">
                  <a:pos x="2" y="4"/>
                </a:cxn>
                <a:cxn ang="0">
                  <a:pos x="0" y="6"/>
                </a:cxn>
                <a:cxn ang="0">
                  <a:pos x="0" y="2"/>
                </a:cxn>
                <a:cxn ang="0">
                  <a:pos x="0" y="2"/>
                </a:cxn>
              </a:cxnLst>
              <a:rect l="0" t="0" r="r" b="b"/>
              <a:pathLst>
                <a:path w="2" h="6">
                  <a:moveTo>
                    <a:pt x="0" y="2"/>
                  </a:moveTo>
                  <a:lnTo>
                    <a:pt x="0" y="0"/>
                  </a:lnTo>
                  <a:lnTo>
                    <a:pt x="2" y="0"/>
                  </a:lnTo>
                  <a:lnTo>
                    <a:pt x="2" y="4"/>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4" name="Freeform 718"/>
            <p:cNvSpPr>
              <a:spLocks/>
            </p:cNvSpPr>
            <p:nvPr/>
          </p:nvSpPr>
          <p:spPr bwMode="auto">
            <a:xfrm>
              <a:off x="2751138" y="5649913"/>
              <a:ext cx="15875" cy="44450"/>
            </a:xfrm>
            <a:custGeom>
              <a:avLst/>
              <a:gdLst/>
              <a:ahLst/>
              <a:cxnLst>
                <a:cxn ang="0">
                  <a:pos x="2" y="6"/>
                </a:cxn>
                <a:cxn ang="0">
                  <a:pos x="2" y="2"/>
                </a:cxn>
                <a:cxn ang="0">
                  <a:pos x="6" y="0"/>
                </a:cxn>
                <a:cxn ang="0">
                  <a:pos x="10" y="6"/>
                </a:cxn>
                <a:cxn ang="0">
                  <a:pos x="10" y="24"/>
                </a:cxn>
                <a:cxn ang="0">
                  <a:pos x="8" y="28"/>
                </a:cxn>
                <a:cxn ang="0">
                  <a:pos x="6" y="28"/>
                </a:cxn>
                <a:cxn ang="0">
                  <a:pos x="4" y="26"/>
                </a:cxn>
                <a:cxn ang="0">
                  <a:pos x="4" y="18"/>
                </a:cxn>
                <a:cxn ang="0">
                  <a:pos x="0" y="14"/>
                </a:cxn>
                <a:cxn ang="0">
                  <a:pos x="2" y="14"/>
                </a:cxn>
                <a:cxn ang="0">
                  <a:pos x="4" y="10"/>
                </a:cxn>
                <a:cxn ang="0">
                  <a:pos x="0" y="10"/>
                </a:cxn>
                <a:cxn ang="0">
                  <a:pos x="2" y="6"/>
                </a:cxn>
                <a:cxn ang="0">
                  <a:pos x="2" y="6"/>
                </a:cxn>
              </a:cxnLst>
              <a:rect l="0" t="0" r="r" b="b"/>
              <a:pathLst>
                <a:path w="10" h="28">
                  <a:moveTo>
                    <a:pt x="2" y="6"/>
                  </a:moveTo>
                  <a:lnTo>
                    <a:pt x="2" y="2"/>
                  </a:lnTo>
                  <a:lnTo>
                    <a:pt x="6" y="0"/>
                  </a:lnTo>
                  <a:lnTo>
                    <a:pt x="10" y="6"/>
                  </a:lnTo>
                  <a:lnTo>
                    <a:pt x="10" y="24"/>
                  </a:lnTo>
                  <a:lnTo>
                    <a:pt x="8" y="28"/>
                  </a:lnTo>
                  <a:lnTo>
                    <a:pt x="6" y="28"/>
                  </a:lnTo>
                  <a:lnTo>
                    <a:pt x="4" y="26"/>
                  </a:lnTo>
                  <a:lnTo>
                    <a:pt x="4" y="18"/>
                  </a:lnTo>
                  <a:lnTo>
                    <a:pt x="0" y="14"/>
                  </a:lnTo>
                  <a:lnTo>
                    <a:pt x="2" y="14"/>
                  </a:lnTo>
                  <a:lnTo>
                    <a:pt x="4" y="10"/>
                  </a:lnTo>
                  <a:lnTo>
                    <a:pt x="0" y="1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5" name="Freeform 719"/>
            <p:cNvSpPr>
              <a:spLocks/>
            </p:cNvSpPr>
            <p:nvPr/>
          </p:nvSpPr>
          <p:spPr bwMode="auto">
            <a:xfrm>
              <a:off x="2744788" y="5681663"/>
              <a:ext cx="6350" cy="6350"/>
            </a:xfrm>
            <a:custGeom>
              <a:avLst/>
              <a:gdLst/>
              <a:ahLst/>
              <a:cxnLst>
                <a:cxn ang="0">
                  <a:pos x="0" y="2"/>
                </a:cxn>
                <a:cxn ang="0">
                  <a:pos x="2" y="0"/>
                </a:cxn>
                <a:cxn ang="0">
                  <a:pos x="4" y="4"/>
                </a:cxn>
                <a:cxn ang="0">
                  <a:pos x="0" y="4"/>
                </a:cxn>
                <a:cxn ang="0">
                  <a:pos x="0" y="2"/>
                </a:cxn>
                <a:cxn ang="0">
                  <a:pos x="0" y="2"/>
                </a:cxn>
              </a:cxnLst>
              <a:rect l="0" t="0" r="r" b="b"/>
              <a:pathLst>
                <a:path w="4" h="4">
                  <a:moveTo>
                    <a:pt x="0" y="2"/>
                  </a:moveTo>
                  <a:lnTo>
                    <a:pt x="2" y="0"/>
                  </a:lnTo>
                  <a:lnTo>
                    <a:pt x="4"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6" name="Freeform 720"/>
            <p:cNvSpPr>
              <a:spLocks/>
            </p:cNvSpPr>
            <p:nvPr/>
          </p:nvSpPr>
          <p:spPr bwMode="auto">
            <a:xfrm>
              <a:off x="2747963" y="5700713"/>
              <a:ext cx="9525" cy="9525"/>
            </a:xfrm>
            <a:custGeom>
              <a:avLst/>
              <a:gdLst/>
              <a:ahLst/>
              <a:cxnLst>
                <a:cxn ang="0">
                  <a:pos x="0" y="2"/>
                </a:cxn>
                <a:cxn ang="0">
                  <a:pos x="0" y="0"/>
                </a:cxn>
                <a:cxn ang="0">
                  <a:pos x="6" y="0"/>
                </a:cxn>
                <a:cxn ang="0">
                  <a:pos x="6" y="6"/>
                </a:cxn>
                <a:cxn ang="0">
                  <a:pos x="2" y="2"/>
                </a:cxn>
                <a:cxn ang="0">
                  <a:pos x="0" y="4"/>
                </a:cxn>
                <a:cxn ang="0">
                  <a:pos x="0" y="2"/>
                </a:cxn>
                <a:cxn ang="0">
                  <a:pos x="0" y="2"/>
                </a:cxn>
              </a:cxnLst>
              <a:rect l="0" t="0" r="r" b="b"/>
              <a:pathLst>
                <a:path w="6" h="6">
                  <a:moveTo>
                    <a:pt x="0" y="2"/>
                  </a:moveTo>
                  <a:lnTo>
                    <a:pt x="0" y="0"/>
                  </a:lnTo>
                  <a:lnTo>
                    <a:pt x="6" y="0"/>
                  </a:lnTo>
                  <a:lnTo>
                    <a:pt x="6" y="6"/>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7" name="Freeform 721"/>
            <p:cNvSpPr>
              <a:spLocks/>
            </p:cNvSpPr>
            <p:nvPr/>
          </p:nvSpPr>
          <p:spPr bwMode="auto">
            <a:xfrm>
              <a:off x="2760663" y="5707063"/>
              <a:ext cx="12700" cy="12700"/>
            </a:xfrm>
            <a:custGeom>
              <a:avLst/>
              <a:gdLst/>
              <a:ahLst/>
              <a:cxnLst>
                <a:cxn ang="0">
                  <a:pos x="4" y="6"/>
                </a:cxn>
                <a:cxn ang="0">
                  <a:pos x="2" y="6"/>
                </a:cxn>
                <a:cxn ang="0">
                  <a:pos x="0" y="0"/>
                </a:cxn>
                <a:cxn ang="0">
                  <a:pos x="6" y="4"/>
                </a:cxn>
                <a:cxn ang="0">
                  <a:pos x="8" y="8"/>
                </a:cxn>
                <a:cxn ang="0">
                  <a:pos x="4" y="6"/>
                </a:cxn>
                <a:cxn ang="0">
                  <a:pos x="4" y="6"/>
                </a:cxn>
              </a:cxnLst>
              <a:rect l="0" t="0" r="r" b="b"/>
              <a:pathLst>
                <a:path w="8" h="8">
                  <a:moveTo>
                    <a:pt x="4" y="6"/>
                  </a:moveTo>
                  <a:lnTo>
                    <a:pt x="2" y="6"/>
                  </a:lnTo>
                  <a:lnTo>
                    <a:pt x="0" y="0"/>
                  </a:lnTo>
                  <a:lnTo>
                    <a:pt x="6" y="4"/>
                  </a:lnTo>
                  <a:lnTo>
                    <a:pt x="8" y="8"/>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8" name="Freeform 722"/>
            <p:cNvSpPr>
              <a:spLocks/>
            </p:cNvSpPr>
            <p:nvPr/>
          </p:nvSpPr>
          <p:spPr bwMode="auto">
            <a:xfrm>
              <a:off x="2757488" y="5716588"/>
              <a:ext cx="9525" cy="15875"/>
            </a:xfrm>
            <a:custGeom>
              <a:avLst/>
              <a:gdLst/>
              <a:ahLst/>
              <a:cxnLst>
                <a:cxn ang="0">
                  <a:pos x="6" y="6"/>
                </a:cxn>
                <a:cxn ang="0">
                  <a:pos x="6" y="10"/>
                </a:cxn>
                <a:cxn ang="0">
                  <a:pos x="4" y="10"/>
                </a:cxn>
                <a:cxn ang="0">
                  <a:pos x="0" y="4"/>
                </a:cxn>
                <a:cxn ang="0">
                  <a:pos x="0" y="0"/>
                </a:cxn>
                <a:cxn ang="0">
                  <a:pos x="6" y="2"/>
                </a:cxn>
                <a:cxn ang="0">
                  <a:pos x="6" y="6"/>
                </a:cxn>
                <a:cxn ang="0">
                  <a:pos x="6" y="6"/>
                </a:cxn>
              </a:cxnLst>
              <a:rect l="0" t="0" r="r" b="b"/>
              <a:pathLst>
                <a:path w="6" h="10">
                  <a:moveTo>
                    <a:pt x="6" y="6"/>
                  </a:moveTo>
                  <a:lnTo>
                    <a:pt x="6" y="10"/>
                  </a:lnTo>
                  <a:lnTo>
                    <a:pt x="4" y="10"/>
                  </a:lnTo>
                  <a:lnTo>
                    <a:pt x="0" y="4"/>
                  </a:lnTo>
                  <a:lnTo>
                    <a:pt x="0" y="0"/>
                  </a:lnTo>
                  <a:lnTo>
                    <a:pt x="6" y="2"/>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9" name="Freeform 723"/>
            <p:cNvSpPr>
              <a:spLocks/>
            </p:cNvSpPr>
            <p:nvPr/>
          </p:nvSpPr>
          <p:spPr bwMode="auto">
            <a:xfrm>
              <a:off x="2757488" y="5732463"/>
              <a:ext cx="6350" cy="9525"/>
            </a:xfrm>
            <a:custGeom>
              <a:avLst/>
              <a:gdLst/>
              <a:ahLst/>
              <a:cxnLst>
                <a:cxn ang="0">
                  <a:pos x="0" y="6"/>
                </a:cxn>
                <a:cxn ang="0">
                  <a:pos x="4" y="0"/>
                </a:cxn>
                <a:cxn ang="0">
                  <a:pos x="4" y="4"/>
                </a:cxn>
                <a:cxn ang="0">
                  <a:pos x="0" y="6"/>
                </a:cxn>
                <a:cxn ang="0">
                  <a:pos x="0" y="6"/>
                </a:cxn>
              </a:cxnLst>
              <a:rect l="0" t="0" r="r" b="b"/>
              <a:pathLst>
                <a:path w="4" h="6">
                  <a:moveTo>
                    <a:pt x="0" y="6"/>
                  </a:moveTo>
                  <a:lnTo>
                    <a:pt x="4" y="0"/>
                  </a:lnTo>
                  <a:lnTo>
                    <a:pt x="4" y="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0" name="Freeform 724"/>
            <p:cNvSpPr>
              <a:spLocks/>
            </p:cNvSpPr>
            <p:nvPr/>
          </p:nvSpPr>
          <p:spPr bwMode="auto">
            <a:xfrm>
              <a:off x="2754313" y="5751513"/>
              <a:ext cx="6350" cy="12700"/>
            </a:xfrm>
            <a:custGeom>
              <a:avLst/>
              <a:gdLst/>
              <a:ahLst/>
              <a:cxnLst>
                <a:cxn ang="0">
                  <a:pos x="2" y="8"/>
                </a:cxn>
                <a:cxn ang="0">
                  <a:pos x="0" y="8"/>
                </a:cxn>
                <a:cxn ang="0">
                  <a:pos x="0" y="6"/>
                </a:cxn>
                <a:cxn ang="0">
                  <a:pos x="2" y="0"/>
                </a:cxn>
                <a:cxn ang="0">
                  <a:pos x="4" y="4"/>
                </a:cxn>
                <a:cxn ang="0">
                  <a:pos x="2" y="8"/>
                </a:cxn>
                <a:cxn ang="0">
                  <a:pos x="2" y="8"/>
                </a:cxn>
              </a:cxnLst>
              <a:rect l="0" t="0" r="r" b="b"/>
              <a:pathLst>
                <a:path w="4" h="8">
                  <a:moveTo>
                    <a:pt x="2" y="8"/>
                  </a:moveTo>
                  <a:lnTo>
                    <a:pt x="0" y="8"/>
                  </a:lnTo>
                  <a:lnTo>
                    <a:pt x="0" y="6"/>
                  </a:lnTo>
                  <a:lnTo>
                    <a:pt x="2" y="0"/>
                  </a:lnTo>
                  <a:lnTo>
                    <a:pt x="4" y="4"/>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1" name="Freeform 725"/>
            <p:cNvSpPr>
              <a:spLocks/>
            </p:cNvSpPr>
            <p:nvPr/>
          </p:nvSpPr>
          <p:spPr bwMode="auto">
            <a:xfrm>
              <a:off x="2773363" y="5748338"/>
              <a:ext cx="6350" cy="9525"/>
            </a:xfrm>
            <a:custGeom>
              <a:avLst/>
              <a:gdLst/>
              <a:ahLst/>
              <a:cxnLst>
                <a:cxn ang="0">
                  <a:pos x="2" y="0"/>
                </a:cxn>
                <a:cxn ang="0">
                  <a:pos x="4" y="6"/>
                </a:cxn>
                <a:cxn ang="0">
                  <a:pos x="0" y="4"/>
                </a:cxn>
                <a:cxn ang="0">
                  <a:pos x="0" y="0"/>
                </a:cxn>
                <a:cxn ang="0">
                  <a:pos x="2" y="0"/>
                </a:cxn>
                <a:cxn ang="0">
                  <a:pos x="2" y="0"/>
                </a:cxn>
              </a:cxnLst>
              <a:rect l="0" t="0" r="r" b="b"/>
              <a:pathLst>
                <a:path w="4" h="6">
                  <a:moveTo>
                    <a:pt x="2" y="0"/>
                  </a:moveTo>
                  <a:lnTo>
                    <a:pt x="4" y="6"/>
                  </a:ln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2" name="Freeform 726"/>
            <p:cNvSpPr>
              <a:spLocks/>
            </p:cNvSpPr>
            <p:nvPr/>
          </p:nvSpPr>
          <p:spPr bwMode="auto">
            <a:xfrm>
              <a:off x="2779713" y="5741988"/>
              <a:ext cx="3175" cy="9525"/>
            </a:xfrm>
            <a:custGeom>
              <a:avLst/>
              <a:gdLst/>
              <a:ahLst/>
              <a:cxnLst>
                <a:cxn ang="0">
                  <a:pos x="2" y="2"/>
                </a:cxn>
                <a:cxn ang="0">
                  <a:pos x="2" y="6"/>
                </a:cxn>
                <a:cxn ang="0">
                  <a:pos x="0" y="0"/>
                </a:cxn>
                <a:cxn ang="0">
                  <a:pos x="2" y="2"/>
                </a:cxn>
                <a:cxn ang="0">
                  <a:pos x="2" y="2"/>
                </a:cxn>
              </a:cxnLst>
              <a:rect l="0" t="0" r="r" b="b"/>
              <a:pathLst>
                <a:path w="2" h="6">
                  <a:moveTo>
                    <a:pt x="2" y="2"/>
                  </a:moveTo>
                  <a:lnTo>
                    <a:pt x="2"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3" name="Freeform 727"/>
            <p:cNvSpPr>
              <a:spLocks/>
            </p:cNvSpPr>
            <p:nvPr/>
          </p:nvSpPr>
          <p:spPr bwMode="auto">
            <a:xfrm>
              <a:off x="2786063" y="5761038"/>
              <a:ext cx="44450" cy="53975"/>
            </a:xfrm>
            <a:custGeom>
              <a:avLst/>
              <a:gdLst/>
              <a:ahLst/>
              <a:cxnLst>
                <a:cxn ang="0">
                  <a:pos x="0" y="4"/>
                </a:cxn>
                <a:cxn ang="0">
                  <a:pos x="6" y="2"/>
                </a:cxn>
                <a:cxn ang="0">
                  <a:pos x="8" y="8"/>
                </a:cxn>
                <a:cxn ang="0">
                  <a:pos x="10" y="0"/>
                </a:cxn>
                <a:cxn ang="0">
                  <a:pos x="12" y="2"/>
                </a:cxn>
                <a:cxn ang="0">
                  <a:pos x="12" y="8"/>
                </a:cxn>
                <a:cxn ang="0">
                  <a:pos x="8" y="14"/>
                </a:cxn>
                <a:cxn ang="0">
                  <a:pos x="14" y="20"/>
                </a:cxn>
                <a:cxn ang="0">
                  <a:pos x="20" y="16"/>
                </a:cxn>
                <a:cxn ang="0">
                  <a:pos x="26" y="16"/>
                </a:cxn>
                <a:cxn ang="0">
                  <a:pos x="28" y="20"/>
                </a:cxn>
                <a:cxn ang="0">
                  <a:pos x="14" y="28"/>
                </a:cxn>
                <a:cxn ang="0">
                  <a:pos x="14" y="34"/>
                </a:cxn>
                <a:cxn ang="0">
                  <a:pos x="12" y="32"/>
                </a:cxn>
                <a:cxn ang="0">
                  <a:pos x="6" y="26"/>
                </a:cxn>
                <a:cxn ang="0">
                  <a:pos x="12" y="26"/>
                </a:cxn>
                <a:cxn ang="0">
                  <a:pos x="8" y="20"/>
                </a:cxn>
                <a:cxn ang="0">
                  <a:pos x="8" y="24"/>
                </a:cxn>
                <a:cxn ang="0">
                  <a:pos x="4" y="22"/>
                </a:cxn>
                <a:cxn ang="0">
                  <a:pos x="4" y="20"/>
                </a:cxn>
                <a:cxn ang="0">
                  <a:pos x="0" y="16"/>
                </a:cxn>
                <a:cxn ang="0">
                  <a:pos x="0" y="4"/>
                </a:cxn>
                <a:cxn ang="0">
                  <a:pos x="0" y="4"/>
                </a:cxn>
              </a:cxnLst>
              <a:rect l="0" t="0" r="r" b="b"/>
              <a:pathLst>
                <a:path w="28" h="34">
                  <a:moveTo>
                    <a:pt x="0" y="4"/>
                  </a:moveTo>
                  <a:lnTo>
                    <a:pt x="6" y="2"/>
                  </a:lnTo>
                  <a:lnTo>
                    <a:pt x="8" y="8"/>
                  </a:lnTo>
                  <a:lnTo>
                    <a:pt x="10" y="0"/>
                  </a:lnTo>
                  <a:lnTo>
                    <a:pt x="12" y="2"/>
                  </a:lnTo>
                  <a:lnTo>
                    <a:pt x="12" y="8"/>
                  </a:lnTo>
                  <a:lnTo>
                    <a:pt x="8" y="14"/>
                  </a:lnTo>
                  <a:lnTo>
                    <a:pt x="14" y="20"/>
                  </a:lnTo>
                  <a:lnTo>
                    <a:pt x="20" y="16"/>
                  </a:lnTo>
                  <a:lnTo>
                    <a:pt x="26" y="16"/>
                  </a:lnTo>
                  <a:lnTo>
                    <a:pt x="28" y="20"/>
                  </a:lnTo>
                  <a:lnTo>
                    <a:pt x="14" y="28"/>
                  </a:lnTo>
                  <a:lnTo>
                    <a:pt x="14" y="34"/>
                  </a:lnTo>
                  <a:lnTo>
                    <a:pt x="12" y="32"/>
                  </a:lnTo>
                  <a:lnTo>
                    <a:pt x="6" y="26"/>
                  </a:lnTo>
                  <a:lnTo>
                    <a:pt x="12" y="26"/>
                  </a:lnTo>
                  <a:lnTo>
                    <a:pt x="8" y="20"/>
                  </a:lnTo>
                  <a:lnTo>
                    <a:pt x="8" y="24"/>
                  </a:lnTo>
                  <a:lnTo>
                    <a:pt x="4" y="22"/>
                  </a:lnTo>
                  <a:lnTo>
                    <a:pt x="4" y="20"/>
                  </a:lnTo>
                  <a:lnTo>
                    <a:pt x="0" y="1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4" name="Freeform 728"/>
            <p:cNvSpPr>
              <a:spLocks/>
            </p:cNvSpPr>
            <p:nvPr/>
          </p:nvSpPr>
          <p:spPr bwMode="auto">
            <a:xfrm>
              <a:off x="2776538" y="5776913"/>
              <a:ext cx="6350" cy="9525"/>
            </a:xfrm>
            <a:custGeom>
              <a:avLst/>
              <a:gdLst/>
              <a:ahLst/>
              <a:cxnLst>
                <a:cxn ang="0">
                  <a:pos x="4" y="0"/>
                </a:cxn>
                <a:cxn ang="0">
                  <a:pos x="4" y="4"/>
                </a:cxn>
                <a:cxn ang="0">
                  <a:pos x="2" y="6"/>
                </a:cxn>
                <a:cxn ang="0">
                  <a:pos x="2" y="2"/>
                </a:cxn>
                <a:cxn ang="0">
                  <a:pos x="2" y="4"/>
                </a:cxn>
                <a:cxn ang="0">
                  <a:pos x="0" y="0"/>
                </a:cxn>
                <a:cxn ang="0">
                  <a:pos x="4" y="0"/>
                </a:cxn>
                <a:cxn ang="0">
                  <a:pos x="4" y="0"/>
                </a:cxn>
              </a:cxnLst>
              <a:rect l="0" t="0" r="r" b="b"/>
              <a:pathLst>
                <a:path w="4" h="6">
                  <a:moveTo>
                    <a:pt x="4" y="0"/>
                  </a:moveTo>
                  <a:lnTo>
                    <a:pt x="4" y="4"/>
                  </a:lnTo>
                  <a:lnTo>
                    <a:pt x="2" y="6"/>
                  </a:lnTo>
                  <a:lnTo>
                    <a:pt x="2" y="2"/>
                  </a:lnTo>
                  <a:lnTo>
                    <a:pt x="2"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5" name="Freeform 729"/>
            <p:cNvSpPr>
              <a:spLocks/>
            </p:cNvSpPr>
            <p:nvPr/>
          </p:nvSpPr>
          <p:spPr bwMode="auto">
            <a:xfrm>
              <a:off x="2760663" y="5786438"/>
              <a:ext cx="34925" cy="22225"/>
            </a:xfrm>
            <a:custGeom>
              <a:avLst/>
              <a:gdLst/>
              <a:ahLst/>
              <a:cxnLst>
                <a:cxn ang="0">
                  <a:pos x="0" y="0"/>
                </a:cxn>
                <a:cxn ang="0">
                  <a:pos x="22" y="14"/>
                </a:cxn>
                <a:cxn ang="0">
                  <a:pos x="16" y="14"/>
                </a:cxn>
                <a:cxn ang="0">
                  <a:pos x="12" y="10"/>
                </a:cxn>
                <a:cxn ang="0">
                  <a:pos x="4" y="6"/>
                </a:cxn>
                <a:cxn ang="0">
                  <a:pos x="0" y="0"/>
                </a:cxn>
                <a:cxn ang="0">
                  <a:pos x="0" y="0"/>
                </a:cxn>
              </a:cxnLst>
              <a:rect l="0" t="0" r="r" b="b"/>
              <a:pathLst>
                <a:path w="22" h="14">
                  <a:moveTo>
                    <a:pt x="0" y="0"/>
                  </a:moveTo>
                  <a:lnTo>
                    <a:pt x="22" y="14"/>
                  </a:lnTo>
                  <a:lnTo>
                    <a:pt x="16" y="14"/>
                  </a:lnTo>
                  <a:lnTo>
                    <a:pt x="12" y="10"/>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6" name="Freeform 730"/>
            <p:cNvSpPr>
              <a:spLocks/>
            </p:cNvSpPr>
            <p:nvPr/>
          </p:nvSpPr>
          <p:spPr bwMode="auto">
            <a:xfrm>
              <a:off x="2760663" y="5751513"/>
              <a:ext cx="3175" cy="12700"/>
            </a:xfrm>
            <a:custGeom>
              <a:avLst/>
              <a:gdLst/>
              <a:ahLst/>
              <a:cxnLst>
                <a:cxn ang="0">
                  <a:pos x="2" y="0"/>
                </a:cxn>
                <a:cxn ang="0">
                  <a:pos x="2" y="6"/>
                </a:cxn>
                <a:cxn ang="0">
                  <a:pos x="0" y="8"/>
                </a:cxn>
                <a:cxn ang="0">
                  <a:pos x="0" y="6"/>
                </a:cxn>
                <a:cxn ang="0">
                  <a:pos x="2" y="0"/>
                </a:cxn>
                <a:cxn ang="0">
                  <a:pos x="2" y="0"/>
                </a:cxn>
              </a:cxnLst>
              <a:rect l="0" t="0" r="r" b="b"/>
              <a:pathLst>
                <a:path w="2" h="8">
                  <a:moveTo>
                    <a:pt x="2" y="0"/>
                  </a:moveTo>
                  <a:lnTo>
                    <a:pt x="2" y="6"/>
                  </a:lnTo>
                  <a:lnTo>
                    <a:pt x="0" y="8"/>
                  </a:lnTo>
                  <a:lnTo>
                    <a:pt x="0"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7" name="Freeform 731"/>
            <p:cNvSpPr>
              <a:spLocks/>
            </p:cNvSpPr>
            <p:nvPr/>
          </p:nvSpPr>
          <p:spPr bwMode="auto">
            <a:xfrm>
              <a:off x="2782888" y="5808663"/>
              <a:ext cx="31750" cy="28575"/>
            </a:xfrm>
            <a:custGeom>
              <a:avLst/>
              <a:gdLst/>
              <a:ahLst/>
              <a:cxnLst>
                <a:cxn ang="0">
                  <a:pos x="2" y="0"/>
                </a:cxn>
                <a:cxn ang="0">
                  <a:pos x="8" y="4"/>
                </a:cxn>
                <a:cxn ang="0">
                  <a:pos x="12" y="2"/>
                </a:cxn>
                <a:cxn ang="0">
                  <a:pos x="14" y="6"/>
                </a:cxn>
                <a:cxn ang="0">
                  <a:pos x="16" y="6"/>
                </a:cxn>
                <a:cxn ang="0">
                  <a:pos x="20" y="8"/>
                </a:cxn>
                <a:cxn ang="0">
                  <a:pos x="20" y="10"/>
                </a:cxn>
                <a:cxn ang="0">
                  <a:pos x="18" y="12"/>
                </a:cxn>
                <a:cxn ang="0">
                  <a:pos x="18" y="16"/>
                </a:cxn>
                <a:cxn ang="0">
                  <a:pos x="14" y="14"/>
                </a:cxn>
                <a:cxn ang="0">
                  <a:pos x="14" y="18"/>
                </a:cxn>
                <a:cxn ang="0">
                  <a:pos x="10" y="18"/>
                </a:cxn>
                <a:cxn ang="0">
                  <a:pos x="12" y="16"/>
                </a:cxn>
                <a:cxn ang="0">
                  <a:pos x="6" y="14"/>
                </a:cxn>
                <a:cxn ang="0">
                  <a:pos x="6" y="10"/>
                </a:cxn>
                <a:cxn ang="0">
                  <a:pos x="4" y="8"/>
                </a:cxn>
                <a:cxn ang="0">
                  <a:pos x="0" y="2"/>
                </a:cxn>
                <a:cxn ang="0">
                  <a:pos x="2" y="0"/>
                </a:cxn>
                <a:cxn ang="0">
                  <a:pos x="2" y="0"/>
                </a:cxn>
              </a:cxnLst>
              <a:rect l="0" t="0" r="r" b="b"/>
              <a:pathLst>
                <a:path w="20" h="18">
                  <a:moveTo>
                    <a:pt x="2" y="0"/>
                  </a:moveTo>
                  <a:lnTo>
                    <a:pt x="8" y="4"/>
                  </a:lnTo>
                  <a:lnTo>
                    <a:pt x="12" y="2"/>
                  </a:lnTo>
                  <a:lnTo>
                    <a:pt x="14" y="6"/>
                  </a:lnTo>
                  <a:lnTo>
                    <a:pt x="16" y="6"/>
                  </a:lnTo>
                  <a:lnTo>
                    <a:pt x="20" y="8"/>
                  </a:lnTo>
                  <a:lnTo>
                    <a:pt x="20" y="10"/>
                  </a:lnTo>
                  <a:lnTo>
                    <a:pt x="18" y="12"/>
                  </a:lnTo>
                  <a:lnTo>
                    <a:pt x="18" y="16"/>
                  </a:lnTo>
                  <a:lnTo>
                    <a:pt x="14" y="14"/>
                  </a:lnTo>
                  <a:lnTo>
                    <a:pt x="14" y="18"/>
                  </a:lnTo>
                  <a:lnTo>
                    <a:pt x="10" y="18"/>
                  </a:lnTo>
                  <a:lnTo>
                    <a:pt x="12" y="16"/>
                  </a:lnTo>
                  <a:lnTo>
                    <a:pt x="6" y="14"/>
                  </a:lnTo>
                  <a:lnTo>
                    <a:pt x="6" y="10"/>
                  </a:lnTo>
                  <a:lnTo>
                    <a:pt x="4" y="8"/>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8" name="Freeform 732"/>
            <p:cNvSpPr>
              <a:spLocks/>
            </p:cNvSpPr>
            <p:nvPr/>
          </p:nvSpPr>
          <p:spPr bwMode="auto">
            <a:xfrm>
              <a:off x="2814638" y="5827713"/>
              <a:ext cx="25400" cy="15875"/>
            </a:xfrm>
            <a:custGeom>
              <a:avLst/>
              <a:gdLst/>
              <a:ahLst/>
              <a:cxnLst>
                <a:cxn ang="0">
                  <a:pos x="4" y="0"/>
                </a:cxn>
                <a:cxn ang="0">
                  <a:pos x="8" y="4"/>
                </a:cxn>
                <a:cxn ang="0">
                  <a:pos x="8" y="2"/>
                </a:cxn>
                <a:cxn ang="0">
                  <a:pos x="12" y="2"/>
                </a:cxn>
                <a:cxn ang="0">
                  <a:pos x="14" y="6"/>
                </a:cxn>
                <a:cxn ang="0">
                  <a:pos x="14" y="6"/>
                </a:cxn>
                <a:cxn ang="0">
                  <a:pos x="16" y="8"/>
                </a:cxn>
                <a:cxn ang="0">
                  <a:pos x="14" y="10"/>
                </a:cxn>
                <a:cxn ang="0">
                  <a:pos x="8" y="8"/>
                </a:cxn>
                <a:cxn ang="0">
                  <a:pos x="6" y="10"/>
                </a:cxn>
                <a:cxn ang="0">
                  <a:pos x="2" y="6"/>
                </a:cxn>
                <a:cxn ang="0">
                  <a:pos x="0" y="2"/>
                </a:cxn>
                <a:cxn ang="0">
                  <a:pos x="4" y="0"/>
                </a:cxn>
                <a:cxn ang="0">
                  <a:pos x="4" y="0"/>
                </a:cxn>
              </a:cxnLst>
              <a:rect l="0" t="0" r="r" b="b"/>
              <a:pathLst>
                <a:path w="16" h="10">
                  <a:moveTo>
                    <a:pt x="4" y="0"/>
                  </a:moveTo>
                  <a:lnTo>
                    <a:pt x="8" y="4"/>
                  </a:lnTo>
                  <a:lnTo>
                    <a:pt x="8" y="2"/>
                  </a:lnTo>
                  <a:lnTo>
                    <a:pt x="12" y="2"/>
                  </a:lnTo>
                  <a:lnTo>
                    <a:pt x="14" y="6"/>
                  </a:lnTo>
                  <a:lnTo>
                    <a:pt x="14" y="6"/>
                  </a:lnTo>
                  <a:lnTo>
                    <a:pt x="16" y="8"/>
                  </a:lnTo>
                  <a:lnTo>
                    <a:pt x="14" y="10"/>
                  </a:lnTo>
                  <a:lnTo>
                    <a:pt x="8" y="8"/>
                  </a:lnTo>
                  <a:lnTo>
                    <a:pt x="6" y="10"/>
                  </a:lnTo>
                  <a:lnTo>
                    <a:pt x="2" y="6"/>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9" name="Freeform 733"/>
            <p:cNvSpPr>
              <a:spLocks/>
            </p:cNvSpPr>
            <p:nvPr/>
          </p:nvSpPr>
          <p:spPr bwMode="auto">
            <a:xfrm>
              <a:off x="2843213" y="5818188"/>
              <a:ext cx="12700" cy="22225"/>
            </a:xfrm>
            <a:custGeom>
              <a:avLst/>
              <a:gdLst/>
              <a:ahLst/>
              <a:cxnLst>
                <a:cxn ang="0">
                  <a:pos x="4" y="0"/>
                </a:cxn>
                <a:cxn ang="0">
                  <a:pos x="6" y="10"/>
                </a:cxn>
                <a:cxn ang="0">
                  <a:pos x="2" y="8"/>
                </a:cxn>
                <a:cxn ang="0">
                  <a:pos x="4" y="10"/>
                </a:cxn>
                <a:cxn ang="0">
                  <a:pos x="8" y="14"/>
                </a:cxn>
                <a:cxn ang="0">
                  <a:pos x="0" y="10"/>
                </a:cxn>
                <a:cxn ang="0">
                  <a:pos x="0" y="6"/>
                </a:cxn>
                <a:cxn ang="0">
                  <a:pos x="4" y="4"/>
                </a:cxn>
                <a:cxn ang="0">
                  <a:pos x="2" y="2"/>
                </a:cxn>
                <a:cxn ang="0">
                  <a:pos x="4" y="0"/>
                </a:cxn>
                <a:cxn ang="0">
                  <a:pos x="4" y="0"/>
                </a:cxn>
              </a:cxnLst>
              <a:rect l="0" t="0" r="r" b="b"/>
              <a:pathLst>
                <a:path w="8" h="14">
                  <a:moveTo>
                    <a:pt x="4" y="0"/>
                  </a:moveTo>
                  <a:lnTo>
                    <a:pt x="6" y="10"/>
                  </a:lnTo>
                  <a:lnTo>
                    <a:pt x="2" y="8"/>
                  </a:lnTo>
                  <a:lnTo>
                    <a:pt x="4" y="10"/>
                  </a:lnTo>
                  <a:lnTo>
                    <a:pt x="8" y="14"/>
                  </a:lnTo>
                  <a:lnTo>
                    <a:pt x="0" y="10"/>
                  </a:lnTo>
                  <a:lnTo>
                    <a:pt x="0" y="6"/>
                  </a:lnTo>
                  <a:lnTo>
                    <a:pt x="4" y="4"/>
                  </a:lnTo>
                  <a:lnTo>
                    <a:pt x="2"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0" name="Freeform 734"/>
            <p:cNvSpPr>
              <a:spLocks/>
            </p:cNvSpPr>
            <p:nvPr/>
          </p:nvSpPr>
          <p:spPr bwMode="auto">
            <a:xfrm>
              <a:off x="2840038" y="5865813"/>
              <a:ext cx="6350" cy="6350"/>
            </a:xfrm>
            <a:custGeom>
              <a:avLst/>
              <a:gdLst/>
              <a:ahLst/>
              <a:cxnLst>
                <a:cxn ang="0">
                  <a:pos x="0" y="4"/>
                </a:cxn>
                <a:cxn ang="0">
                  <a:pos x="2" y="0"/>
                </a:cxn>
                <a:cxn ang="0">
                  <a:pos x="4" y="4"/>
                </a:cxn>
                <a:cxn ang="0">
                  <a:pos x="0" y="4"/>
                </a:cxn>
                <a:cxn ang="0">
                  <a:pos x="0" y="4"/>
                </a:cxn>
              </a:cxnLst>
              <a:rect l="0" t="0" r="r" b="b"/>
              <a:pathLst>
                <a:path w="4" h="4">
                  <a:moveTo>
                    <a:pt x="0" y="4"/>
                  </a:moveTo>
                  <a:lnTo>
                    <a:pt x="2" y="0"/>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1" name="Freeform 735"/>
            <p:cNvSpPr>
              <a:spLocks/>
            </p:cNvSpPr>
            <p:nvPr/>
          </p:nvSpPr>
          <p:spPr bwMode="auto">
            <a:xfrm>
              <a:off x="2849563" y="5872163"/>
              <a:ext cx="3175" cy="6350"/>
            </a:xfrm>
            <a:custGeom>
              <a:avLst/>
              <a:gdLst/>
              <a:ahLst/>
              <a:cxnLst>
                <a:cxn ang="0">
                  <a:pos x="2" y="4"/>
                </a:cxn>
                <a:cxn ang="0">
                  <a:pos x="0" y="0"/>
                </a:cxn>
                <a:cxn ang="0">
                  <a:pos x="2" y="0"/>
                </a:cxn>
                <a:cxn ang="0">
                  <a:pos x="2" y="4"/>
                </a:cxn>
                <a:cxn ang="0">
                  <a:pos x="2" y="4"/>
                </a:cxn>
              </a:cxnLst>
              <a:rect l="0" t="0" r="r" b="b"/>
              <a:pathLst>
                <a:path w="2" h="4">
                  <a:moveTo>
                    <a:pt x="2" y="4"/>
                  </a:moveTo>
                  <a:lnTo>
                    <a:pt x="0" y="0"/>
                  </a:lnTo>
                  <a:lnTo>
                    <a:pt x="2"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2" name="Freeform 736"/>
            <p:cNvSpPr>
              <a:spLocks/>
            </p:cNvSpPr>
            <p:nvPr/>
          </p:nvSpPr>
          <p:spPr bwMode="auto">
            <a:xfrm>
              <a:off x="2865438" y="5865813"/>
              <a:ext cx="12700" cy="6350"/>
            </a:xfrm>
            <a:custGeom>
              <a:avLst/>
              <a:gdLst/>
              <a:ahLst/>
              <a:cxnLst>
                <a:cxn ang="0">
                  <a:pos x="8" y="2"/>
                </a:cxn>
                <a:cxn ang="0">
                  <a:pos x="0" y="4"/>
                </a:cxn>
                <a:cxn ang="0">
                  <a:pos x="0" y="0"/>
                </a:cxn>
                <a:cxn ang="0">
                  <a:pos x="8" y="2"/>
                </a:cxn>
                <a:cxn ang="0">
                  <a:pos x="8" y="2"/>
                </a:cxn>
              </a:cxnLst>
              <a:rect l="0" t="0" r="r" b="b"/>
              <a:pathLst>
                <a:path w="8" h="4">
                  <a:moveTo>
                    <a:pt x="8" y="2"/>
                  </a:moveTo>
                  <a:lnTo>
                    <a:pt x="0" y="4"/>
                  </a:lnTo>
                  <a:lnTo>
                    <a:pt x="0" y="0"/>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3" name="Freeform 737"/>
            <p:cNvSpPr>
              <a:spLocks/>
            </p:cNvSpPr>
            <p:nvPr/>
          </p:nvSpPr>
          <p:spPr bwMode="auto">
            <a:xfrm>
              <a:off x="2862263" y="5865813"/>
              <a:ext cx="44450" cy="28575"/>
            </a:xfrm>
            <a:custGeom>
              <a:avLst/>
              <a:gdLst/>
              <a:ahLst/>
              <a:cxnLst>
                <a:cxn ang="0">
                  <a:pos x="0" y="6"/>
                </a:cxn>
                <a:cxn ang="0">
                  <a:pos x="20" y="0"/>
                </a:cxn>
                <a:cxn ang="0">
                  <a:pos x="22" y="4"/>
                </a:cxn>
                <a:cxn ang="0">
                  <a:pos x="24" y="6"/>
                </a:cxn>
                <a:cxn ang="0">
                  <a:pos x="24" y="8"/>
                </a:cxn>
                <a:cxn ang="0">
                  <a:pos x="24" y="12"/>
                </a:cxn>
                <a:cxn ang="0">
                  <a:pos x="28" y="18"/>
                </a:cxn>
                <a:cxn ang="0">
                  <a:pos x="22" y="12"/>
                </a:cxn>
                <a:cxn ang="0">
                  <a:pos x="18" y="14"/>
                </a:cxn>
                <a:cxn ang="0">
                  <a:pos x="12" y="8"/>
                </a:cxn>
                <a:cxn ang="0">
                  <a:pos x="8" y="8"/>
                </a:cxn>
                <a:cxn ang="0">
                  <a:pos x="12" y="14"/>
                </a:cxn>
                <a:cxn ang="0">
                  <a:pos x="8" y="14"/>
                </a:cxn>
                <a:cxn ang="0">
                  <a:pos x="4" y="10"/>
                </a:cxn>
                <a:cxn ang="0">
                  <a:pos x="8" y="6"/>
                </a:cxn>
                <a:cxn ang="0">
                  <a:pos x="2" y="8"/>
                </a:cxn>
                <a:cxn ang="0">
                  <a:pos x="0" y="6"/>
                </a:cxn>
                <a:cxn ang="0">
                  <a:pos x="0" y="6"/>
                </a:cxn>
              </a:cxnLst>
              <a:rect l="0" t="0" r="r" b="b"/>
              <a:pathLst>
                <a:path w="28" h="18">
                  <a:moveTo>
                    <a:pt x="0" y="6"/>
                  </a:moveTo>
                  <a:lnTo>
                    <a:pt x="20" y="0"/>
                  </a:lnTo>
                  <a:lnTo>
                    <a:pt x="22" y="4"/>
                  </a:lnTo>
                  <a:lnTo>
                    <a:pt x="24" y="6"/>
                  </a:lnTo>
                  <a:lnTo>
                    <a:pt x="24" y="8"/>
                  </a:lnTo>
                  <a:lnTo>
                    <a:pt x="24" y="12"/>
                  </a:lnTo>
                  <a:lnTo>
                    <a:pt x="28" y="18"/>
                  </a:lnTo>
                  <a:lnTo>
                    <a:pt x="22" y="12"/>
                  </a:lnTo>
                  <a:lnTo>
                    <a:pt x="18" y="14"/>
                  </a:lnTo>
                  <a:lnTo>
                    <a:pt x="12" y="8"/>
                  </a:lnTo>
                  <a:lnTo>
                    <a:pt x="8" y="8"/>
                  </a:lnTo>
                  <a:lnTo>
                    <a:pt x="12" y="14"/>
                  </a:lnTo>
                  <a:lnTo>
                    <a:pt x="8" y="14"/>
                  </a:lnTo>
                  <a:lnTo>
                    <a:pt x="4" y="10"/>
                  </a:lnTo>
                  <a:lnTo>
                    <a:pt x="8" y="6"/>
                  </a:lnTo>
                  <a:lnTo>
                    <a:pt x="2"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4" name="Freeform 738"/>
            <p:cNvSpPr>
              <a:spLocks/>
            </p:cNvSpPr>
            <p:nvPr/>
          </p:nvSpPr>
          <p:spPr bwMode="auto">
            <a:xfrm>
              <a:off x="4713288" y="3455988"/>
              <a:ext cx="28575" cy="19050"/>
            </a:xfrm>
            <a:custGeom>
              <a:avLst/>
              <a:gdLst/>
              <a:ahLst/>
              <a:cxnLst>
                <a:cxn ang="0">
                  <a:pos x="6" y="4"/>
                </a:cxn>
                <a:cxn ang="0">
                  <a:pos x="4" y="4"/>
                </a:cxn>
                <a:cxn ang="0">
                  <a:pos x="2" y="2"/>
                </a:cxn>
                <a:cxn ang="0">
                  <a:pos x="0" y="0"/>
                </a:cxn>
                <a:cxn ang="0">
                  <a:pos x="0" y="2"/>
                </a:cxn>
                <a:cxn ang="0">
                  <a:pos x="2" y="2"/>
                </a:cxn>
                <a:cxn ang="0">
                  <a:pos x="6" y="6"/>
                </a:cxn>
                <a:cxn ang="0">
                  <a:pos x="10" y="6"/>
                </a:cxn>
                <a:cxn ang="0">
                  <a:pos x="18" y="12"/>
                </a:cxn>
                <a:cxn ang="0">
                  <a:pos x="18" y="12"/>
                </a:cxn>
                <a:cxn ang="0">
                  <a:pos x="18" y="10"/>
                </a:cxn>
                <a:cxn ang="0">
                  <a:pos x="16" y="10"/>
                </a:cxn>
                <a:cxn ang="0">
                  <a:pos x="16" y="8"/>
                </a:cxn>
                <a:cxn ang="0">
                  <a:pos x="14" y="8"/>
                </a:cxn>
                <a:cxn ang="0">
                  <a:pos x="12" y="6"/>
                </a:cxn>
                <a:cxn ang="0">
                  <a:pos x="12" y="6"/>
                </a:cxn>
                <a:cxn ang="0">
                  <a:pos x="10" y="4"/>
                </a:cxn>
                <a:cxn ang="0">
                  <a:pos x="10" y="2"/>
                </a:cxn>
                <a:cxn ang="0">
                  <a:pos x="8" y="2"/>
                </a:cxn>
                <a:cxn ang="0">
                  <a:pos x="6" y="4"/>
                </a:cxn>
                <a:cxn ang="0">
                  <a:pos x="6" y="4"/>
                </a:cxn>
              </a:cxnLst>
              <a:rect l="0" t="0" r="r" b="b"/>
              <a:pathLst>
                <a:path w="18" h="12">
                  <a:moveTo>
                    <a:pt x="6" y="4"/>
                  </a:moveTo>
                  <a:lnTo>
                    <a:pt x="4" y="4"/>
                  </a:lnTo>
                  <a:lnTo>
                    <a:pt x="2" y="2"/>
                  </a:lnTo>
                  <a:lnTo>
                    <a:pt x="0" y="0"/>
                  </a:lnTo>
                  <a:lnTo>
                    <a:pt x="0" y="2"/>
                  </a:lnTo>
                  <a:lnTo>
                    <a:pt x="2" y="2"/>
                  </a:lnTo>
                  <a:lnTo>
                    <a:pt x="6" y="6"/>
                  </a:lnTo>
                  <a:lnTo>
                    <a:pt x="10" y="6"/>
                  </a:lnTo>
                  <a:lnTo>
                    <a:pt x="18" y="12"/>
                  </a:lnTo>
                  <a:lnTo>
                    <a:pt x="18" y="12"/>
                  </a:lnTo>
                  <a:lnTo>
                    <a:pt x="18" y="10"/>
                  </a:lnTo>
                  <a:lnTo>
                    <a:pt x="16" y="10"/>
                  </a:lnTo>
                  <a:lnTo>
                    <a:pt x="16" y="8"/>
                  </a:lnTo>
                  <a:lnTo>
                    <a:pt x="14" y="8"/>
                  </a:lnTo>
                  <a:lnTo>
                    <a:pt x="12" y="6"/>
                  </a:lnTo>
                  <a:lnTo>
                    <a:pt x="12" y="6"/>
                  </a:lnTo>
                  <a:lnTo>
                    <a:pt x="10" y="4"/>
                  </a:lnTo>
                  <a:lnTo>
                    <a:pt x="10" y="2"/>
                  </a:lnTo>
                  <a:lnTo>
                    <a:pt x="8" y="2"/>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5" name="Freeform 739"/>
            <p:cNvSpPr>
              <a:spLocks/>
            </p:cNvSpPr>
            <p:nvPr/>
          </p:nvSpPr>
          <p:spPr bwMode="auto">
            <a:xfrm>
              <a:off x="2776538" y="3509963"/>
              <a:ext cx="44450" cy="19050"/>
            </a:xfrm>
            <a:custGeom>
              <a:avLst/>
              <a:gdLst/>
              <a:ahLst/>
              <a:cxnLst>
                <a:cxn ang="0">
                  <a:pos x="24" y="2"/>
                </a:cxn>
                <a:cxn ang="0">
                  <a:pos x="24" y="0"/>
                </a:cxn>
                <a:cxn ang="0">
                  <a:pos x="18" y="4"/>
                </a:cxn>
                <a:cxn ang="0">
                  <a:pos x="4" y="6"/>
                </a:cxn>
                <a:cxn ang="0">
                  <a:pos x="0" y="10"/>
                </a:cxn>
                <a:cxn ang="0">
                  <a:pos x="0" y="12"/>
                </a:cxn>
                <a:cxn ang="0">
                  <a:pos x="4" y="12"/>
                </a:cxn>
                <a:cxn ang="0">
                  <a:pos x="24" y="6"/>
                </a:cxn>
                <a:cxn ang="0">
                  <a:pos x="28" y="4"/>
                </a:cxn>
                <a:cxn ang="0">
                  <a:pos x="28" y="2"/>
                </a:cxn>
                <a:cxn ang="0">
                  <a:pos x="24" y="4"/>
                </a:cxn>
                <a:cxn ang="0">
                  <a:pos x="22" y="4"/>
                </a:cxn>
                <a:cxn ang="0">
                  <a:pos x="24" y="2"/>
                </a:cxn>
                <a:cxn ang="0">
                  <a:pos x="24" y="2"/>
                </a:cxn>
              </a:cxnLst>
              <a:rect l="0" t="0" r="r" b="b"/>
              <a:pathLst>
                <a:path w="28" h="12">
                  <a:moveTo>
                    <a:pt x="24" y="2"/>
                  </a:moveTo>
                  <a:lnTo>
                    <a:pt x="24" y="0"/>
                  </a:lnTo>
                  <a:lnTo>
                    <a:pt x="18" y="4"/>
                  </a:lnTo>
                  <a:lnTo>
                    <a:pt x="4" y="6"/>
                  </a:lnTo>
                  <a:lnTo>
                    <a:pt x="0" y="10"/>
                  </a:lnTo>
                  <a:lnTo>
                    <a:pt x="0" y="12"/>
                  </a:lnTo>
                  <a:lnTo>
                    <a:pt x="4" y="12"/>
                  </a:lnTo>
                  <a:lnTo>
                    <a:pt x="24" y="6"/>
                  </a:lnTo>
                  <a:lnTo>
                    <a:pt x="28" y="4"/>
                  </a:lnTo>
                  <a:lnTo>
                    <a:pt x="28" y="2"/>
                  </a:lnTo>
                  <a:lnTo>
                    <a:pt x="24" y="4"/>
                  </a:lnTo>
                  <a:lnTo>
                    <a:pt x="22" y="4"/>
                  </a:lnTo>
                  <a:lnTo>
                    <a:pt x="24" y="2"/>
                  </a:lnTo>
                  <a:lnTo>
                    <a:pt x="2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6" name="Freeform 740"/>
            <p:cNvSpPr>
              <a:spLocks/>
            </p:cNvSpPr>
            <p:nvPr/>
          </p:nvSpPr>
          <p:spPr bwMode="auto">
            <a:xfrm>
              <a:off x="2605088" y="3135313"/>
              <a:ext cx="28575" cy="15875"/>
            </a:xfrm>
            <a:custGeom>
              <a:avLst/>
              <a:gdLst/>
              <a:ahLst/>
              <a:cxnLst>
                <a:cxn ang="0">
                  <a:pos x="0" y="2"/>
                </a:cxn>
                <a:cxn ang="0">
                  <a:pos x="6" y="0"/>
                </a:cxn>
                <a:cxn ang="0">
                  <a:pos x="12" y="2"/>
                </a:cxn>
                <a:cxn ang="0">
                  <a:pos x="18" y="10"/>
                </a:cxn>
                <a:cxn ang="0">
                  <a:pos x="12" y="10"/>
                </a:cxn>
                <a:cxn ang="0">
                  <a:pos x="8" y="6"/>
                </a:cxn>
                <a:cxn ang="0">
                  <a:pos x="0" y="4"/>
                </a:cxn>
                <a:cxn ang="0">
                  <a:pos x="0" y="2"/>
                </a:cxn>
                <a:cxn ang="0">
                  <a:pos x="0" y="2"/>
                </a:cxn>
              </a:cxnLst>
              <a:rect l="0" t="0" r="r" b="b"/>
              <a:pathLst>
                <a:path w="18" h="10">
                  <a:moveTo>
                    <a:pt x="0" y="2"/>
                  </a:moveTo>
                  <a:lnTo>
                    <a:pt x="6" y="0"/>
                  </a:lnTo>
                  <a:lnTo>
                    <a:pt x="12" y="2"/>
                  </a:lnTo>
                  <a:lnTo>
                    <a:pt x="18" y="10"/>
                  </a:lnTo>
                  <a:lnTo>
                    <a:pt x="12" y="10"/>
                  </a:lnTo>
                  <a:lnTo>
                    <a:pt x="8" y="6"/>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7" name="Freeform 741"/>
            <p:cNvSpPr>
              <a:spLocks/>
            </p:cNvSpPr>
            <p:nvPr/>
          </p:nvSpPr>
          <p:spPr bwMode="auto">
            <a:xfrm>
              <a:off x="2979738" y="3246438"/>
              <a:ext cx="57150" cy="25400"/>
            </a:xfrm>
            <a:custGeom>
              <a:avLst/>
              <a:gdLst/>
              <a:ahLst/>
              <a:cxnLst>
                <a:cxn ang="0">
                  <a:pos x="6" y="0"/>
                </a:cxn>
                <a:cxn ang="0">
                  <a:pos x="26" y="6"/>
                </a:cxn>
                <a:cxn ang="0">
                  <a:pos x="30" y="10"/>
                </a:cxn>
                <a:cxn ang="0">
                  <a:pos x="34" y="10"/>
                </a:cxn>
                <a:cxn ang="0">
                  <a:pos x="36" y="16"/>
                </a:cxn>
                <a:cxn ang="0">
                  <a:pos x="30" y="16"/>
                </a:cxn>
                <a:cxn ang="0">
                  <a:pos x="14" y="12"/>
                </a:cxn>
                <a:cxn ang="0">
                  <a:pos x="10" y="6"/>
                </a:cxn>
                <a:cxn ang="0">
                  <a:pos x="0" y="0"/>
                </a:cxn>
                <a:cxn ang="0">
                  <a:pos x="0" y="0"/>
                </a:cxn>
                <a:cxn ang="0">
                  <a:pos x="6" y="0"/>
                </a:cxn>
                <a:cxn ang="0">
                  <a:pos x="6" y="0"/>
                </a:cxn>
              </a:cxnLst>
              <a:rect l="0" t="0" r="r" b="b"/>
              <a:pathLst>
                <a:path w="36" h="16">
                  <a:moveTo>
                    <a:pt x="6" y="0"/>
                  </a:moveTo>
                  <a:lnTo>
                    <a:pt x="26" y="6"/>
                  </a:lnTo>
                  <a:lnTo>
                    <a:pt x="30" y="10"/>
                  </a:lnTo>
                  <a:lnTo>
                    <a:pt x="34" y="10"/>
                  </a:lnTo>
                  <a:lnTo>
                    <a:pt x="36" y="16"/>
                  </a:lnTo>
                  <a:lnTo>
                    <a:pt x="30" y="16"/>
                  </a:lnTo>
                  <a:lnTo>
                    <a:pt x="14" y="12"/>
                  </a:lnTo>
                  <a:lnTo>
                    <a:pt x="10" y="6"/>
                  </a:lnTo>
                  <a:lnTo>
                    <a:pt x="0" y="0"/>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8" name="Freeform 742"/>
            <p:cNvSpPr>
              <a:spLocks/>
            </p:cNvSpPr>
            <p:nvPr/>
          </p:nvSpPr>
          <p:spPr bwMode="auto">
            <a:xfrm>
              <a:off x="2982913" y="3335338"/>
              <a:ext cx="47625" cy="34925"/>
            </a:xfrm>
            <a:custGeom>
              <a:avLst/>
              <a:gdLst/>
              <a:ahLst/>
              <a:cxnLst>
                <a:cxn ang="0">
                  <a:pos x="4" y="4"/>
                </a:cxn>
                <a:cxn ang="0">
                  <a:pos x="4" y="6"/>
                </a:cxn>
                <a:cxn ang="0">
                  <a:pos x="8" y="12"/>
                </a:cxn>
                <a:cxn ang="0">
                  <a:pos x="12" y="12"/>
                </a:cxn>
                <a:cxn ang="0">
                  <a:pos x="18" y="14"/>
                </a:cxn>
                <a:cxn ang="0">
                  <a:pos x="30" y="14"/>
                </a:cxn>
                <a:cxn ang="0">
                  <a:pos x="30" y="14"/>
                </a:cxn>
                <a:cxn ang="0">
                  <a:pos x="26" y="18"/>
                </a:cxn>
                <a:cxn ang="0">
                  <a:pos x="26" y="22"/>
                </a:cxn>
                <a:cxn ang="0">
                  <a:pos x="22" y="22"/>
                </a:cxn>
                <a:cxn ang="0">
                  <a:pos x="20" y="22"/>
                </a:cxn>
                <a:cxn ang="0">
                  <a:pos x="16" y="16"/>
                </a:cxn>
                <a:cxn ang="0">
                  <a:pos x="14" y="18"/>
                </a:cxn>
                <a:cxn ang="0">
                  <a:pos x="4" y="14"/>
                </a:cxn>
                <a:cxn ang="0">
                  <a:pos x="4" y="12"/>
                </a:cxn>
                <a:cxn ang="0">
                  <a:pos x="4" y="10"/>
                </a:cxn>
                <a:cxn ang="0">
                  <a:pos x="0" y="8"/>
                </a:cxn>
                <a:cxn ang="0">
                  <a:pos x="0" y="6"/>
                </a:cxn>
                <a:cxn ang="0">
                  <a:pos x="4" y="0"/>
                </a:cxn>
                <a:cxn ang="0">
                  <a:pos x="4" y="4"/>
                </a:cxn>
                <a:cxn ang="0">
                  <a:pos x="4" y="4"/>
                </a:cxn>
              </a:cxnLst>
              <a:rect l="0" t="0" r="r" b="b"/>
              <a:pathLst>
                <a:path w="30" h="22">
                  <a:moveTo>
                    <a:pt x="4" y="4"/>
                  </a:moveTo>
                  <a:lnTo>
                    <a:pt x="4" y="6"/>
                  </a:lnTo>
                  <a:lnTo>
                    <a:pt x="8" y="12"/>
                  </a:lnTo>
                  <a:lnTo>
                    <a:pt x="12" y="12"/>
                  </a:lnTo>
                  <a:lnTo>
                    <a:pt x="18" y="14"/>
                  </a:lnTo>
                  <a:lnTo>
                    <a:pt x="30" y="14"/>
                  </a:lnTo>
                  <a:lnTo>
                    <a:pt x="30" y="14"/>
                  </a:lnTo>
                  <a:lnTo>
                    <a:pt x="26" y="18"/>
                  </a:lnTo>
                  <a:lnTo>
                    <a:pt x="26" y="22"/>
                  </a:lnTo>
                  <a:lnTo>
                    <a:pt x="22" y="22"/>
                  </a:lnTo>
                  <a:lnTo>
                    <a:pt x="20" y="22"/>
                  </a:lnTo>
                  <a:lnTo>
                    <a:pt x="16" y="16"/>
                  </a:lnTo>
                  <a:lnTo>
                    <a:pt x="14" y="18"/>
                  </a:lnTo>
                  <a:lnTo>
                    <a:pt x="4" y="14"/>
                  </a:lnTo>
                  <a:lnTo>
                    <a:pt x="4" y="12"/>
                  </a:lnTo>
                  <a:lnTo>
                    <a:pt x="4" y="10"/>
                  </a:lnTo>
                  <a:lnTo>
                    <a:pt x="0" y="8"/>
                  </a:lnTo>
                  <a:lnTo>
                    <a:pt x="0" y="6"/>
                  </a:lnTo>
                  <a:lnTo>
                    <a:pt x="4"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9" name="Freeform 743"/>
            <p:cNvSpPr>
              <a:spLocks/>
            </p:cNvSpPr>
            <p:nvPr/>
          </p:nvSpPr>
          <p:spPr bwMode="auto">
            <a:xfrm>
              <a:off x="3043238" y="3338513"/>
              <a:ext cx="34925" cy="44450"/>
            </a:xfrm>
            <a:custGeom>
              <a:avLst/>
              <a:gdLst/>
              <a:ahLst/>
              <a:cxnLst>
                <a:cxn ang="0">
                  <a:pos x="12" y="0"/>
                </a:cxn>
                <a:cxn ang="0">
                  <a:pos x="12" y="0"/>
                </a:cxn>
                <a:cxn ang="0">
                  <a:pos x="10" y="2"/>
                </a:cxn>
                <a:cxn ang="0">
                  <a:pos x="2" y="16"/>
                </a:cxn>
                <a:cxn ang="0">
                  <a:pos x="0" y="24"/>
                </a:cxn>
                <a:cxn ang="0">
                  <a:pos x="2" y="28"/>
                </a:cxn>
                <a:cxn ang="0">
                  <a:pos x="14" y="26"/>
                </a:cxn>
                <a:cxn ang="0">
                  <a:pos x="22" y="20"/>
                </a:cxn>
                <a:cxn ang="0">
                  <a:pos x="22" y="20"/>
                </a:cxn>
                <a:cxn ang="0">
                  <a:pos x="22" y="16"/>
                </a:cxn>
                <a:cxn ang="0">
                  <a:pos x="20" y="14"/>
                </a:cxn>
                <a:cxn ang="0">
                  <a:pos x="18" y="18"/>
                </a:cxn>
                <a:cxn ang="0">
                  <a:pos x="16" y="16"/>
                </a:cxn>
                <a:cxn ang="0">
                  <a:pos x="12" y="18"/>
                </a:cxn>
                <a:cxn ang="0">
                  <a:pos x="14" y="14"/>
                </a:cxn>
                <a:cxn ang="0">
                  <a:pos x="12" y="14"/>
                </a:cxn>
                <a:cxn ang="0">
                  <a:pos x="16" y="4"/>
                </a:cxn>
                <a:cxn ang="0">
                  <a:pos x="14" y="0"/>
                </a:cxn>
                <a:cxn ang="0">
                  <a:pos x="12" y="0"/>
                </a:cxn>
                <a:cxn ang="0">
                  <a:pos x="12" y="0"/>
                </a:cxn>
              </a:cxnLst>
              <a:rect l="0" t="0" r="r" b="b"/>
              <a:pathLst>
                <a:path w="22" h="28">
                  <a:moveTo>
                    <a:pt x="12" y="0"/>
                  </a:moveTo>
                  <a:lnTo>
                    <a:pt x="12" y="0"/>
                  </a:lnTo>
                  <a:lnTo>
                    <a:pt x="10" y="2"/>
                  </a:lnTo>
                  <a:lnTo>
                    <a:pt x="2" y="16"/>
                  </a:lnTo>
                  <a:lnTo>
                    <a:pt x="0" y="24"/>
                  </a:lnTo>
                  <a:lnTo>
                    <a:pt x="2" y="28"/>
                  </a:lnTo>
                  <a:lnTo>
                    <a:pt x="14" y="26"/>
                  </a:lnTo>
                  <a:lnTo>
                    <a:pt x="22" y="20"/>
                  </a:lnTo>
                  <a:lnTo>
                    <a:pt x="22" y="20"/>
                  </a:lnTo>
                  <a:lnTo>
                    <a:pt x="22" y="16"/>
                  </a:lnTo>
                  <a:lnTo>
                    <a:pt x="20" y="14"/>
                  </a:lnTo>
                  <a:lnTo>
                    <a:pt x="18" y="18"/>
                  </a:lnTo>
                  <a:lnTo>
                    <a:pt x="16" y="16"/>
                  </a:lnTo>
                  <a:lnTo>
                    <a:pt x="12" y="18"/>
                  </a:lnTo>
                  <a:lnTo>
                    <a:pt x="14" y="14"/>
                  </a:lnTo>
                  <a:lnTo>
                    <a:pt x="12" y="14"/>
                  </a:lnTo>
                  <a:lnTo>
                    <a:pt x="16" y="4"/>
                  </a:lnTo>
                  <a:lnTo>
                    <a:pt x="14"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0" name="Freeform 744"/>
            <p:cNvSpPr>
              <a:spLocks/>
            </p:cNvSpPr>
            <p:nvPr/>
          </p:nvSpPr>
          <p:spPr bwMode="auto">
            <a:xfrm>
              <a:off x="3087688" y="3189288"/>
              <a:ext cx="142875" cy="161925"/>
            </a:xfrm>
            <a:custGeom>
              <a:avLst/>
              <a:gdLst/>
              <a:ahLst/>
              <a:cxnLst>
                <a:cxn ang="0">
                  <a:pos x="78" y="48"/>
                </a:cxn>
                <a:cxn ang="0">
                  <a:pos x="68" y="46"/>
                </a:cxn>
                <a:cxn ang="0">
                  <a:pos x="54" y="50"/>
                </a:cxn>
                <a:cxn ang="0">
                  <a:pos x="54" y="46"/>
                </a:cxn>
                <a:cxn ang="0">
                  <a:pos x="46" y="42"/>
                </a:cxn>
                <a:cxn ang="0">
                  <a:pos x="52" y="36"/>
                </a:cxn>
                <a:cxn ang="0">
                  <a:pos x="44" y="32"/>
                </a:cxn>
                <a:cxn ang="0">
                  <a:pos x="36" y="42"/>
                </a:cxn>
                <a:cxn ang="0">
                  <a:pos x="36" y="34"/>
                </a:cxn>
                <a:cxn ang="0">
                  <a:pos x="42" y="16"/>
                </a:cxn>
                <a:cxn ang="0">
                  <a:pos x="46" y="16"/>
                </a:cxn>
                <a:cxn ang="0">
                  <a:pos x="46" y="8"/>
                </a:cxn>
                <a:cxn ang="0">
                  <a:pos x="50" y="6"/>
                </a:cxn>
                <a:cxn ang="0">
                  <a:pos x="52" y="0"/>
                </a:cxn>
                <a:cxn ang="0">
                  <a:pos x="36" y="6"/>
                </a:cxn>
                <a:cxn ang="0">
                  <a:pos x="32" y="12"/>
                </a:cxn>
                <a:cxn ang="0">
                  <a:pos x="26" y="20"/>
                </a:cxn>
                <a:cxn ang="0">
                  <a:pos x="26" y="28"/>
                </a:cxn>
                <a:cxn ang="0">
                  <a:pos x="24" y="32"/>
                </a:cxn>
                <a:cxn ang="0">
                  <a:pos x="20" y="44"/>
                </a:cxn>
                <a:cxn ang="0">
                  <a:pos x="16" y="50"/>
                </a:cxn>
                <a:cxn ang="0">
                  <a:pos x="18" y="54"/>
                </a:cxn>
                <a:cxn ang="0">
                  <a:pos x="10" y="62"/>
                </a:cxn>
                <a:cxn ang="0">
                  <a:pos x="8" y="62"/>
                </a:cxn>
                <a:cxn ang="0">
                  <a:pos x="12" y="64"/>
                </a:cxn>
                <a:cxn ang="0">
                  <a:pos x="0" y="78"/>
                </a:cxn>
                <a:cxn ang="0">
                  <a:pos x="2" y="84"/>
                </a:cxn>
                <a:cxn ang="0">
                  <a:pos x="18" y="82"/>
                </a:cxn>
                <a:cxn ang="0">
                  <a:pos x="42" y="82"/>
                </a:cxn>
                <a:cxn ang="0">
                  <a:pos x="48" y="82"/>
                </a:cxn>
                <a:cxn ang="0">
                  <a:pos x="52" y="86"/>
                </a:cxn>
                <a:cxn ang="0">
                  <a:pos x="62" y="84"/>
                </a:cxn>
                <a:cxn ang="0">
                  <a:pos x="52" y="92"/>
                </a:cxn>
                <a:cxn ang="0">
                  <a:pos x="46" y="96"/>
                </a:cxn>
                <a:cxn ang="0">
                  <a:pos x="56" y="96"/>
                </a:cxn>
                <a:cxn ang="0">
                  <a:pos x="66" y="86"/>
                </a:cxn>
                <a:cxn ang="0">
                  <a:pos x="72" y="76"/>
                </a:cxn>
                <a:cxn ang="0">
                  <a:pos x="70" y="98"/>
                </a:cxn>
                <a:cxn ang="0">
                  <a:pos x="78" y="92"/>
                </a:cxn>
                <a:cxn ang="0">
                  <a:pos x="78" y="100"/>
                </a:cxn>
                <a:cxn ang="0">
                  <a:pos x="82" y="100"/>
                </a:cxn>
                <a:cxn ang="0">
                  <a:pos x="90" y="86"/>
                </a:cxn>
                <a:cxn ang="0">
                  <a:pos x="88" y="80"/>
                </a:cxn>
                <a:cxn ang="0">
                  <a:pos x="84" y="84"/>
                </a:cxn>
                <a:cxn ang="0">
                  <a:pos x="86" y="72"/>
                </a:cxn>
                <a:cxn ang="0">
                  <a:pos x="78" y="82"/>
                </a:cxn>
                <a:cxn ang="0">
                  <a:pos x="74" y="80"/>
                </a:cxn>
                <a:cxn ang="0">
                  <a:pos x="74" y="70"/>
                </a:cxn>
                <a:cxn ang="0">
                  <a:pos x="84" y="62"/>
                </a:cxn>
                <a:cxn ang="0">
                  <a:pos x="72" y="66"/>
                </a:cxn>
                <a:cxn ang="0">
                  <a:pos x="72" y="58"/>
                </a:cxn>
                <a:cxn ang="0">
                  <a:pos x="80" y="50"/>
                </a:cxn>
              </a:cxnLst>
              <a:rect l="0" t="0" r="r" b="b"/>
              <a:pathLst>
                <a:path w="90" h="102">
                  <a:moveTo>
                    <a:pt x="80" y="50"/>
                  </a:moveTo>
                  <a:lnTo>
                    <a:pt x="78" y="48"/>
                  </a:lnTo>
                  <a:lnTo>
                    <a:pt x="72" y="46"/>
                  </a:lnTo>
                  <a:lnTo>
                    <a:pt x="68" y="46"/>
                  </a:lnTo>
                  <a:lnTo>
                    <a:pt x="66" y="44"/>
                  </a:lnTo>
                  <a:lnTo>
                    <a:pt x="54" y="50"/>
                  </a:lnTo>
                  <a:lnTo>
                    <a:pt x="56" y="44"/>
                  </a:lnTo>
                  <a:lnTo>
                    <a:pt x="54" y="46"/>
                  </a:lnTo>
                  <a:lnTo>
                    <a:pt x="46" y="44"/>
                  </a:lnTo>
                  <a:lnTo>
                    <a:pt x="46" y="42"/>
                  </a:lnTo>
                  <a:lnTo>
                    <a:pt x="44" y="40"/>
                  </a:lnTo>
                  <a:lnTo>
                    <a:pt x="52" y="36"/>
                  </a:lnTo>
                  <a:lnTo>
                    <a:pt x="44" y="34"/>
                  </a:lnTo>
                  <a:lnTo>
                    <a:pt x="44" y="32"/>
                  </a:lnTo>
                  <a:lnTo>
                    <a:pt x="42" y="32"/>
                  </a:lnTo>
                  <a:lnTo>
                    <a:pt x="36" y="42"/>
                  </a:lnTo>
                  <a:lnTo>
                    <a:pt x="34" y="38"/>
                  </a:lnTo>
                  <a:lnTo>
                    <a:pt x="36" y="34"/>
                  </a:lnTo>
                  <a:lnTo>
                    <a:pt x="42" y="22"/>
                  </a:lnTo>
                  <a:lnTo>
                    <a:pt x="42" y="16"/>
                  </a:lnTo>
                  <a:lnTo>
                    <a:pt x="44" y="18"/>
                  </a:lnTo>
                  <a:lnTo>
                    <a:pt x="46" y="16"/>
                  </a:lnTo>
                  <a:lnTo>
                    <a:pt x="48" y="10"/>
                  </a:lnTo>
                  <a:lnTo>
                    <a:pt x="46" y="8"/>
                  </a:lnTo>
                  <a:lnTo>
                    <a:pt x="46" y="6"/>
                  </a:lnTo>
                  <a:lnTo>
                    <a:pt x="50" y="6"/>
                  </a:lnTo>
                  <a:lnTo>
                    <a:pt x="52" y="2"/>
                  </a:lnTo>
                  <a:lnTo>
                    <a:pt x="52" y="0"/>
                  </a:lnTo>
                  <a:lnTo>
                    <a:pt x="42" y="2"/>
                  </a:lnTo>
                  <a:lnTo>
                    <a:pt x="36" y="6"/>
                  </a:lnTo>
                  <a:lnTo>
                    <a:pt x="34" y="10"/>
                  </a:lnTo>
                  <a:lnTo>
                    <a:pt x="32" y="12"/>
                  </a:lnTo>
                  <a:lnTo>
                    <a:pt x="32" y="16"/>
                  </a:lnTo>
                  <a:lnTo>
                    <a:pt x="26" y="20"/>
                  </a:lnTo>
                  <a:lnTo>
                    <a:pt x="28" y="22"/>
                  </a:lnTo>
                  <a:lnTo>
                    <a:pt x="26" y="28"/>
                  </a:lnTo>
                  <a:lnTo>
                    <a:pt x="28" y="30"/>
                  </a:lnTo>
                  <a:lnTo>
                    <a:pt x="24" y="32"/>
                  </a:lnTo>
                  <a:lnTo>
                    <a:pt x="20" y="40"/>
                  </a:lnTo>
                  <a:lnTo>
                    <a:pt x="20" y="44"/>
                  </a:lnTo>
                  <a:lnTo>
                    <a:pt x="16" y="46"/>
                  </a:lnTo>
                  <a:lnTo>
                    <a:pt x="16" y="50"/>
                  </a:lnTo>
                  <a:lnTo>
                    <a:pt x="18" y="50"/>
                  </a:lnTo>
                  <a:lnTo>
                    <a:pt x="18" y="54"/>
                  </a:lnTo>
                  <a:lnTo>
                    <a:pt x="14" y="54"/>
                  </a:lnTo>
                  <a:lnTo>
                    <a:pt x="10" y="62"/>
                  </a:lnTo>
                  <a:lnTo>
                    <a:pt x="8" y="64"/>
                  </a:lnTo>
                  <a:lnTo>
                    <a:pt x="8" y="62"/>
                  </a:lnTo>
                  <a:lnTo>
                    <a:pt x="4" y="64"/>
                  </a:lnTo>
                  <a:lnTo>
                    <a:pt x="12" y="64"/>
                  </a:lnTo>
                  <a:lnTo>
                    <a:pt x="12" y="66"/>
                  </a:lnTo>
                  <a:lnTo>
                    <a:pt x="0" y="78"/>
                  </a:lnTo>
                  <a:lnTo>
                    <a:pt x="0" y="80"/>
                  </a:lnTo>
                  <a:lnTo>
                    <a:pt x="2" y="84"/>
                  </a:lnTo>
                  <a:lnTo>
                    <a:pt x="4" y="84"/>
                  </a:lnTo>
                  <a:lnTo>
                    <a:pt x="18" y="82"/>
                  </a:lnTo>
                  <a:lnTo>
                    <a:pt x="36" y="84"/>
                  </a:lnTo>
                  <a:lnTo>
                    <a:pt x="42" y="82"/>
                  </a:lnTo>
                  <a:lnTo>
                    <a:pt x="48" y="78"/>
                  </a:lnTo>
                  <a:lnTo>
                    <a:pt x="48" y="82"/>
                  </a:lnTo>
                  <a:lnTo>
                    <a:pt x="44" y="86"/>
                  </a:lnTo>
                  <a:lnTo>
                    <a:pt x="52" y="86"/>
                  </a:lnTo>
                  <a:lnTo>
                    <a:pt x="54" y="82"/>
                  </a:lnTo>
                  <a:lnTo>
                    <a:pt x="62" y="84"/>
                  </a:lnTo>
                  <a:lnTo>
                    <a:pt x="56" y="88"/>
                  </a:lnTo>
                  <a:lnTo>
                    <a:pt x="52" y="92"/>
                  </a:lnTo>
                  <a:lnTo>
                    <a:pt x="48" y="94"/>
                  </a:lnTo>
                  <a:lnTo>
                    <a:pt x="46" y="96"/>
                  </a:lnTo>
                  <a:lnTo>
                    <a:pt x="50" y="98"/>
                  </a:lnTo>
                  <a:lnTo>
                    <a:pt x="56" y="96"/>
                  </a:lnTo>
                  <a:lnTo>
                    <a:pt x="62" y="88"/>
                  </a:lnTo>
                  <a:lnTo>
                    <a:pt x="66" y="86"/>
                  </a:lnTo>
                  <a:lnTo>
                    <a:pt x="70" y="76"/>
                  </a:lnTo>
                  <a:lnTo>
                    <a:pt x="72" y="76"/>
                  </a:lnTo>
                  <a:lnTo>
                    <a:pt x="74" y="88"/>
                  </a:lnTo>
                  <a:lnTo>
                    <a:pt x="70" y="98"/>
                  </a:lnTo>
                  <a:lnTo>
                    <a:pt x="72" y="98"/>
                  </a:lnTo>
                  <a:lnTo>
                    <a:pt x="78" y="92"/>
                  </a:lnTo>
                  <a:lnTo>
                    <a:pt x="78" y="92"/>
                  </a:lnTo>
                  <a:lnTo>
                    <a:pt x="78" y="100"/>
                  </a:lnTo>
                  <a:lnTo>
                    <a:pt x="78" y="102"/>
                  </a:lnTo>
                  <a:lnTo>
                    <a:pt x="82" y="100"/>
                  </a:lnTo>
                  <a:lnTo>
                    <a:pt x="84" y="100"/>
                  </a:lnTo>
                  <a:lnTo>
                    <a:pt x="90" y="86"/>
                  </a:lnTo>
                  <a:lnTo>
                    <a:pt x="90" y="80"/>
                  </a:lnTo>
                  <a:lnTo>
                    <a:pt x="88" y="80"/>
                  </a:lnTo>
                  <a:lnTo>
                    <a:pt x="84" y="86"/>
                  </a:lnTo>
                  <a:lnTo>
                    <a:pt x="84" y="84"/>
                  </a:lnTo>
                  <a:lnTo>
                    <a:pt x="84" y="80"/>
                  </a:lnTo>
                  <a:lnTo>
                    <a:pt x="86" y="72"/>
                  </a:lnTo>
                  <a:lnTo>
                    <a:pt x="82" y="74"/>
                  </a:lnTo>
                  <a:lnTo>
                    <a:pt x="78" y="82"/>
                  </a:lnTo>
                  <a:lnTo>
                    <a:pt x="76" y="82"/>
                  </a:lnTo>
                  <a:lnTo>
                    <a:pt x="74" y="80"/>
                  </a:lnTo>
                  <a:lnTo>
                    <a:pt x="76" y="74"/>
                  </a:lnTo>
                  <a:lnTo>
                    <a:pt x="74" y="70"/>
                  </a:lnTo>
                  <a:lnTo>
                    <a:pt x="82" y="66"/>
                  </a:lnTo>
                  <a:lnTo>
                    <a:pt x="84" y="62"/>
                  </a:lnTo>
                  <a:lnTo>
                    <a:pt x="78" y="64"/>
                  </a:lnTo>
                  <a:lnTo>
                    <a:pt x="72" y="66"/>
                  </a:lnTo>
                  <a:lnTo>
                    <a:pt x="74" y="60"/>
                  </a:lnTo>
                  <a:lnTo>
                    <a:pt x="72" y="58"/>
                  </a:lnTo>
                  <a:lnTo>
                    <a:pt x="80" y="50"/>
                  </a:lnTo>
                  <a:lnTo>
                    <a:pt x="80"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1" name="Freeform 745"/>
            <p:cNvSpPr>
              <a:spLocks/>
            </p:cNvSpPr>
            <p:nvPr/>
          </p:nvSpPr>
          <p:spPr bwMode="auto">
            <a:xfrm>
              <a:off x="2738438" y="3649663"/>
              <a:ext cx="6350" cy="22225"/>
            </a:xfrm>
            <a:custGeom>
              <a:avLst/>
              <a:gdLst/>
              <a:ahLst/>
              <a:cxnLst>
                <a:cxn ang="0">
                  <a:pos x="0" y="14"/>
                </a:cxn>
                <a:cxn ang="0">
                  <a:pos x="4" y="14"/>
                </a:cxn>
                <a:cxn ang="0">
                  <a:pos x="4" y="8"/>
                </a:cxn>
                <a:cxn ang="0">
                  <a:pos x="0" y="0"/>
                </a:cxn>
                <a:cxn ang="0">
                  <a:pos x="4" y="8"/>
                </a:cxn>
                <a:cxn ang="0">
                  <a:pos x="2" y="14"/>
                </a:cxn>
                <a:cxn ang="0">
                  <a:pos x="0" y="14"/>
                </a:cxn>
                <a:cxn ang="0">
                  <a:pos x="0" y="14"/>
                </a:cxn>
              </a:cxnLst>
              <a:rect l="0" t="0" r="r" b="b"/>
              <a:pathLst>
                <a:path w="4" h="14">
                  <a:moveTo>
                    <a:pt x="0" y="14"/>
                  </a:moveTo>
                  <a:lnTo>
                    <a:pt x="4" y="14"/>
                  </a:lnTo>
                  <a:lnTo>
                    <a:pt x="4" y="8"/>
                  </a:lnTo>
                  <a:lnTo>
                    <a:pt x="0" y="0"/>
                  </a:lnTo>
                  <a:lnTo>
                    <a:pt x="4" y="8"/>
                  </a:lnTo>
                  <a:lnTo>
                    <a:pt x="2" y="14"/>
                  </a:lnTo>
                  <a:lnTo>
                    <a:pt x="0" y="14"/>
                  </a:lnTo>
                  <a:lnTo>
                    <a:pt x="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2" name="Freeform 746"/>
            <p:cNvSpPr>
              <a:spLocks/>
            </p:cNvSpPr>
            <p:nvPr/>
          </p:nvSpPr>
          <p:spPr bwMode="auto">
            <a:xfrm>
              <a:off x="2636838" y="3919538"/>
              <a:ext cx="3175" cy="6350"/>
            </a:xfrm>
            <a:custGeom>
              <a:avLst/>
              <a:gdLst/>
              <a:ahLst/>
              <a:cxnLst>
                <a:cxn ang="0">
                  <a:pos x="2" y="0"/>
                </a:cxn>
                <a:cxn ang="0">
                  <a:pos x="0" y="4"/>
                </a:cxn>
                <a:cxn ang="0">
                  <a:pos x="2" y="0"/>
                </a:cxn>
                <a:cxn ang="0">
                  <a:pos x="2" y="0"/>
                </a:cxn>
              </a:cxnLst>
              <a:rect l="0" t="0" r="r" b="b"/>
              <a:pathLst>
                <a:path w="2" h="4">
                  <a:moveTo>
                    <a:pt x="2" y="0"/>
                  </a:move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3" name="Freeform 747"/>
            <p:cNvSpPr>
              <a:spLocks/>
            </p:cNvSpPr>
            <p:nvPr/>
          </p:nvSpPr>
          <p:spPr bwMode="auto">
            <a:xfrm>
              <a:off x="2630488" y="392588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4" name="Freeform 748"/>
            <p:cNvSpPr>
              <a:spLocks/>
            </p:cNvSpPr>
            <p:nvPr/>
          </p:nvSpPr>
          <p:spPr bwMode="auto">
            <a:xfrm>
              <a:off x="2608263" y="3929063"/>
              <a:ext cx="12700" cy="3175"/>
            </a:xfrm>
            <a:custGeom>
              <a:avLst/>
              <a:gdLst/>
              <a:ahLst/>
              <a:cxnLst>
                <a:cxn ang="0">
                  <a:pos x="8" y="2"/>
                </a:cxn>
                <a:cxn ang="0">
                  <a:pos x="0" y="2"/>
                </a:cxn>
                <a:cxn ang="0">
                  <a:pos x="6" y="0"/>
                </a:cxn>
                <a:cxn ang="0">
                  <a:pos x="8" y="0"/>
                </a:cxn>
                <a:cxn ang="0">
                  <a:pos x="8" y="2"/>
                </a:cxn>
                <a:cxn ang="0">
                  <a:pos x="8" y="2"/>
                </a:cxn>
              </a:cxnLst>
              <a:rect l="0" t="0" r="r" b="b"/>
              <a:pathLst>
                <a:path w="8" h="2">
                  <a:moveTo>
                    <a:pt x="8" y="2"/>
                  </a:moveTo>
                  <a:lnTo>
                    <a:pt x="0" y="2"/>
                  </a:lnTo>
                  <a:lnTo>
                    <a:pt x="6" y="0"/>
                  </a:lnTo>
                  <a:lnTo>
                    <a:pt x="8" y="0"/>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5" name="Freeform 749"/>
            <p:cNvSpPr>
              <a:spLocks/>
            </p:cNvSpPr>
            <p:nvPr/>
          </p:nvSpPr>
          <p:spPr bwMode="auto">
            <a:xfrm>
              <a:off x="1801813" y="3703638"/>
              <a:ext cx="9525" cy="3175"/>
            </a:xfrm>
            <a:custGeom>
              <a:avLst/>
              <a:gdLst/>
              <a:ahLst/>
              <a:cxnLst>
                <a:cxn ang="0">
                  <a:pos x="0" y="0"/>
                </a:cxn>
                <a:cxn ang="0">
                  <a:pos x="6" y="0"/>
                </a:cxn>
                <a:cxn ang="0">
                  <a:pos x="2" y="2"/>
                </a:cxn>
                <a:cxn ang="0">
                  <a:pos x="0" y="0"/>
                </a:cxn>
                <a:cxn ang="0">
                  <a:pos x="0" y="0"/>
                </a:cxn>
              </a:cxnLst>
              <a:rect l="0" t="0" r="r" b="b"/>
              <a:pathLst>
                <a:path w="6" h="2">
                  <a:moveTo>
                    <a:pt x="0" y="0"/>
                  </a:moveTo>
                  <a:lnTo>
                    <a:pt x="6"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6" name="Freeform 750"/>
            <p:cNvSpPr>
              <a:spLocks/>
            </p:cNvSpPr>
            <p:nvPr/>
          </p:nvSpPr>
          <p:spPr bwMode="auto">
            <a:xfrm>
              <a:off x="2843213" y="3503613"/>
              <a:ext cx="6350" cy="3175"/>
            </a:xfrm>
            <a:custGeom>
              <a:avLst/>
              <a:gdLst/>
              <a:ahLst/>
              <a:cxnLst>
                <a:cxn ang="0">
                  <a:pos x="0" y="2"/>
                </a:cxn>
                <a:cxn ang="0">
                  <a:pos x="4" y="2"/>
                </a:cxn>
                <a:cxn ang="0">
                  <a:pos x="4" y="0"/>
                </a:cxn>
                <a:cxn ang="0">
                  <a:pos x="4" y="0"/>
                </a:cxn>
                <a:cxn ang="0">
                  <a:pos x="0" y="2"/>
                </a:cxn>
                <a:cxn ang="0">
                  <a:pos x="0" y="2"/>
                </a:cxn>
              </a:cxnLst>
              <a:rect l="0" t="0" r="r" b="b"/>
              <a:pathLst>
                <a:path w="4" h="2">
                  <a:moveTo>
                    <a:pt x="0" y="2"/>
                  </a:moveTo>
                  <a:lnTo>
                    <a:pt x="4" y="2"/>
                  </a:lnTo>
                  <a:lnTo>
                    <a:pt x="4" y="0"/>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7" name="Freeform 751"/>
            <p:cNvSpPr>
              <a:spLocks/>
            </p:cNvSpPr>
            <p:nvPr/>
          </p:nvSpPr>
          <p:spPr bwMode="auto">
            <a:xfrm>
              <a:off x="2855913" y="3506788"/>
              <a:ext cx="6350" cy="3175"/>
            </a:xfrm>
            <a:custGeom>
              <a:avLst/>
              <a:gdLst/>
              <a:ahLst/>
              <a:cxnLst>
                <a:cxn ang="0">
                  <a:pos x="0" y="2"/>
                </a:cxn>
                <a:cxn ang="0">
                  <a:pos x="2" y="2"/>
                </a:cxn>
                <a:cxn ang="0">
                  <a:pos x="4" y="0"/>
                </a:cxn>
                <a:cxn ang="0">
                  <a:pos x="2" y="0"/>
                </a:cxn>
                <a:cxn ang="0">
                  <a:pos x="2" y="0"/>
                </a:cxn>
                <a:cxn ang="0">
                  <a:pos x="0" y="2"/>
                </a:cxn>
                <a:cxn ang="0">
                  <a:pos x="0" y="2"/>
                </a:cxn>
              </a:cxnLst>
              <a:rect l="0" t="0" r="r" b="b"/>
              <a:pathLst>
                <a:path w="4" h="2">
                  <a:moveTo>
                    <a:pt x="0" y="2"/>
                  </a:moveTo>
                  <a:lnTo>
                    <a:pt x="2" y="2"/>
                  </a:lnTo>
                  <a:lnTo>
                    <a:pt x="4" y="0"/>
                  </a:lnTo>
                  <a:lnTo>
                    <a:pt x="2" y="0"/>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8" name="Freeform 752"/>
            <p:cNvSpPr>
              <a:spLocks/>
            </p:cNvSpPr>
            <p:nvPr/>
          </p:nvSpPr>
          <p:spPr bwMode="auto">
            <a:xfrm>
              <a:off x="2884488" y="3424238"/>
              <a:ext cx="3175" cy="6350"/>
            </a:xfrm>
            <a:custGeom>
              <a:avLst/>
              <a:gdLst/>
              <a:ahLst/>
              <a:cxnLst>
                <a:cxn ang="0">
                  <a:pos x="0" y="2"/>
                </a:cxn>
                <a:cxn ang="0">
                  <a:pos x="0" y="4"/>
                </a:cxn>
                <a:cxn ang="0">
                  <a:pos x="2" y="2"/>
                </a:cxn>
                <a:cxn ang="0">
                  <a:pos x="0" y="0"/>
                </a:cxn>
                <a:cxn ang="0">
                  <a:pos x="0" y="2"/>
                </a:cxn>
                <a:cxn ang="0">
                  <a:pos x="0" y="2"/>
                </a:cxn>
              </a:cxnLst>
              <a:rect l="0" t="0" r="r" b="b"/>
              <a:pathLst>
                <a:path w="2" h="4">
                  <a:moveTo>
                    <a:pt x="0" y="2"/>
                  </a:moveTo>
                  <a:lnTo>
                    <a:pt x="0" y="4"/>
                  </a:ln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9" name="Freeform 753"/>
            <p:cNvSpPr>
              <a:spLocks/>
            </p:cNvSpPr>
            <p:nvPr/>
          </p:nvSpPr>
          <p:spPr bwMode="auto">
            <a:xfrm>
              <a:off x="2887663" y="3421063"/>
              <a:ext cx="3175" cy="3175"/>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0" name="Freeform 754"/>
            <p:cNvSpPr>
              <a:spLocks/>
            </p:cNvSpPr>
            <p:nvPr/>
          </p:nvSpPr>
          <p:spPr bwMode="auto">
            <a:xfrm>
              <a:off x="2890838" y="3427413"/>
              <a:ext cx="1588" cy="3175"/>
            </a:xfrm>
            <a:custGeom>
              <a:avLst/>
              <a:gdLst/>
              <a:ahLst/>
              <a:cxnLst>
                <a:cxn ang="0">
                  <a:pos x="0" y="0"/>
                </a:cxn>
                <a:cxn ang="0">
                  <a:pos x="0" y="2"/>
                </a:cxn>
                <a:cxn ang="0">
                  <a:pos x="0" y="0"/>
                </a:cxn>
                <a:cxn ang="0">
                  <a:pos x="0" y="0"/>
                </a:cxn>
                <a:cxn ang="0">
                  <a:pos x="0" y="0"/>
                </a:cxn>
              </a:cxnLst>
              <a:rect l="0" t="0" r="r" b="b"/>
              <a:pathLst>
                <a:path h="2">
                  <a:moveTo>
                    <a:pt x="0" y="0"/>
                  </a:moveTo>
                  <a:lnTo>
                    <a:pt x="0" y="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1" name="Freeform 755"/>
            <p:cNvSpPr>
              <a:spLocks/>
            </p:cNvSpPr>
            <p:nvPr/>
          </p:nvSpPr>
          <p:spPr bwMode="auto">
            <a:xfrm>
              <a:off x="2925763" y="3405188"/>
              <a:ext cx="3175" cy="6350"/>
            </a:xfrm>
            <a:custGeom>
              <a:avLst/>
              <a:gdLst/>
              <a:ahLst/>
              <a:cxnLst>
                <a:cxn ang="0">
                  <a:pos x="2" y="0"/>
                </a:cxn>
                <a:cxn ang="0">
                  <a:pos x="0" y="4"/>
                </a:cxn>
                <a:cxn ang="0">
                  <a:pos x="2" y="4"/>
                </a:cxn>
                <a:cxn ang="0">
                  <a:pos x="2" y="2"/>
                </a:cxn>
                <a:cxn ang="0">
                  <a:pos x="2" y="0"/>
                </a:cxn>
                <a:cxn ang="0">
                  <a:pos x="2" y="0"/>
                </a:cxn>
              </a:cxnLst>
              <a:rect l="0" t="0" r="r" b="b"/>
              <a:pathLst>
                <a:path w="2" h="4">
                  <a:moveTo>
                    <a:pt x="2" y="0"/>
                  </a:moveTo>
                  <a:lnTo>
                    <a:pt x="0" y="4"/>
                  </a:lnTo>
                  <a:lnTo>
                    <a:pt x="2"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2" name="Freeform 756"/>
            <p:cNvSpPr>
              <a:spLocks/>
            </p:cNvSpPr>
            <p:nvPr/>
          </p:nvSpPr>
          <p:spPr bwMode="auto">
            <a:xfrm>
              <a:off x="2287588" y="3846513"/>
              <a:ext cx="12700" cy="12700"/>
            </a:xfrm>
            <a:custGeom>
              <a:avLst/>
              <a:gdLst/>
              <a:ahLst/>
              <a:cxnLst>
                <a:cxn ang="0">
                  <a:pos x="2" y="4"/>
                </a:cxn>
                <a:cxn ang="0">
                  <a:pos x="8" y="0"/>
                </a:cxn>
                <a:cxn ang="0">
                  <a:pos x="0" y="8"/>
                </a:cxn>
                <a:cxn ang="0">
                  <a:pos x="0" y="8"/>
                </a:cxn>
                <a:cxn ang="0">
                  <a:pos x="2" y="4"/>
                </a:cxn>
                <a:cxn ang="0">
                  <a:pos x="2" y="4"/>
                </a:cxn>
              </a:cxnLst>
              <a:rect l="0" t="0" r="r" b="b"/>
              <a:pathLst>
                <a:path w="8" h="8">
                  <a:moveTo>
                    <a:pt x="2" y="4"/>
                  </a:moveTo>
                  <a:lnTo>
                    <a:pt x="8" y="0"/>
                  </a:lnTo>
                  <a:lnTo>
                    <a:pt x="0" y="8"/>
                  </a:lnTo>
                  <a:lnTo>
                    <a:pt x="0" y="8"/>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3" name="Freeform 757"/>
            <p:cNvSpPr>
              <a:spLocks/>
            </p:cNvSpPr>
            <p:nvPr/>
          </p:nvSpPr>
          <p:spPr bwMode="auto">
            <a:xfrm>
              <a:off x="1471613" y="2379663"/>
              <a:ext cx="31750" cy="41275"/>
            </a:xfrm>
            <a:custGeom>
              <a:avLst/>
              <a:gdLst/>
              <a:ahLst/>
              <a:cxnLst>
                <a:cxn ang="0">
                  <a:pos x="4" y="14"/>
                </a:cxn>
                <a:cxn ang="0">
                  <a:pos x="6" y="12"/>
                </a:cxn>
                <a:cxn ang="0">
                  <a:pos x="4" y="10"/>
                </a:cxn>
                <a:cxn ang="0">
                  <a:pos x="12" y="10"/>
                </a:cxn>
                <a:cxn ang="0">
                  <a:pos x="10" y="8"/>
                </a:cxn>
                <a:cxn ang="0">
                  <a:pos x="12" y="4"/>
                </a:cxn>
                <a:cxn ang="0">
                  <a:pos x="10" y="0"/>
                </a:cxn>
                <a:cxn ang="0">
                  <a:pos x="12" y="0"/>
                </a:cxn>
                <a:cxn ang="0">
                  <a:pos x="16" y="6"/>
                </a:cxn>
                <a:cxn ang="0">
                  <a:pos x="20" y="6"/>
                </a:cxn>
                <a:cxn ang="0">
                  <a:pos x="20" y="12"/>
                </a:cxn>
                <a:cxn ang="0">
                  <a:pos x="8" y="26"/>
                </a:cxn>
                <a:cxn ang="0">
                  <a:pos x="4" y="24"/>
                </a:cxn>
                <a:cxn ang="0">
                  <a:pos x="6" y="22"/>
                </a:cxn>
                <a:cxn ang="0">
                  <a:pos x="4" y="20"/>
                </a:cxn>
                <a:cxn ang="0">
                  <a:pos x="0" y="12"/>
                </a:cxn>
                <a:cxn ang="0">
                  <a:pos x="4" y="14"/>
                </a:cxn>
                <a:cxn ang="0">
                  <a:pos x="4" y="14"/>
                </a:cxn>
              </a:cxnLst>
              <a:rect l="0" t="0" r="r" b="b"/>
              <a:pathLst>
                <a:path w="20" h="26">
                  <a:moveTo>
                    <a:pt x="4" y="14"/>
                  </a:moveTo>
                  <a:lnTo>
                    <a:pt x="6" y="12"/>
                  </a:lnTo>
                  <a:lnTo>
                    <a:pt x="4" y="10"/>
                  </a:lnTo>
                  <a:lnTo>
                    <a:pt x="12" y="10"/>
                  </a:lnTo>
                  <a:lnTo>
                    <a:pt x="10" y="8"/>
                  </a:lnTo>
                  <a:lnTo>
                    <a:pt x="12" y="4"/>
                  </a:lnTo>
                  <a:lnTo>
                    <a:pt x="10" y="0"/>
                  </a:lnTo>
                  <a:lnTo>
                    <a:pt x="12" y="0"/>
                  </a:lnTo>
                  <a:lnTo>
                    <a:pt x="16" y="6"/>
                  </a:lnTo>
                  <a:lnTo>
                    <a:pt x="20" y="6"/>
                  </a:lnTo>
                  <a:lnTo>
                    <a:pt x="20" y="12"/>
                  </a:lnTo>
                  <a:lnTo>
                    <a:pt x="8" y="26"/>
                  </a:lnTo>
                  <a:lnTo>
                    <a:pt x="4" y="24"/>
                  </a:lnTo>
                  <a:lnTo>
                    <a:pt x="6" y="22"/>
                  </a:lnTo>
                  <a:lnTo>
                    <a:pt x="4" y="20"/>
                  </a:lnTo>
                  <a:lnTo>
                    <a:pt x="0" y="12"/>
                  </a:lnTo>
                  <a:lnTo>
                    <a:pt x="4" y="14"/>
                  </a:lnTo>
                  <a:lnTo>
                    <a:pt x="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4" name="Freeform 758"/>
            <p:cNvSpPr>
              <a:spLocks/>
            </p:cNvSpPr>
            <p:nvPr/>
          </p:nvSpPr>
          <p:spPr bwMode="auto">
            <a:xfrm>
              <a:off x="1458913" y="2405063"/>
              <a:ext cx="19050" cy="22225"/>
            </a:xfrm>
            <a:custGeom>
              <a:avLst/>
              <a:gdLst/>
              <a:ahLst/>
              <a:cxnLst>
                <a:cxn ang="0">
                  <a:pos x="0" y="2"/>
                </a:cxn>
                <a:cxn ang="0">
                  <a:pos x="0" y="6"/>
                </a:cxn>
                <a:cxn ang="0">
                  <a:pos x="2" y="10"/>
                </a:cxn>
                <a:cxn ang="0">
                  <a:pos x="12" y="14"/>
                </a:cxn>
                <a:cxn ang="0">
                  <a:pos x="2" y="0"/>
                </a:cxn>
                <a:cxn ang="0">
                  <a:pos x="0" y="2"/>
                </a:cxn>
                <a:cxn ang="0">
                  <a:pos x="0" y="2"/>
                </a:cxn>
              </a:cxnLst>
              <a:rect l="0" t="0" r="r" b="b"/>
              <a:pathLst>
                <a:path w="12" h="14">
                  <a:moveTo>
                    <a:pt x="0" y="2"/>
                  </a:moveTo>
                  <a:lnTo>
                    <a:pt x="0" y="6"/>
                  </a:lnTo>
                  <a:lnTo>
                    <a:pt x="2" y="10"/>
                  </a:lnTo>
                  <a:lnTo>
                    <a:pt x="12" y="1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5" name="Freeform 759"/>
            <p:cNvSpPr>
              <a:spLocks/>
            </p:cNvSpPr>
            <p:nvPr/>
          </p:nvSpPr>
          <p:spPr bwMode="auto">
            <a:xfrm>
              <a:off x="1795463" y="3703638"/>
              <a:ext cx="6350" cy="3175"/>
            </a:xfrm>
            <a:custGeom>
              <a:avLst/>
              <a:gdLst/>
              <a:ahLst/>
              <a:cxnLst>
                <a:cxn ang="0">
                  <a:pos x="0" y="0"/>
                </a:cxn>
                <a:cxn ang="0">
                  <a:pos x="2" y="0"/>
                </a:cxn>
                <a:cxn ang="0">
                  <a:pos x="4" y="2"/>
                </a:cxn>
                <a:cxn ang="0">
                  <a:pos x="0" y="0"/>
                </a:cxn>
                <a:cxn ang="0">
                  <a:pos x="0" y="0"/>
                </a:cxn>
              </a:cxnLst>
              <a:rect l="0" t="0" r="r" b="b"/>
              <a:pathLst>
                <a:path w="4" h="2">
                  <a:moveTo>
                    <a:pt x="0" y="0"/>
                  </a:moveTo>
                  <a:lnTo>
                    <a:pt x="2" y="0"/>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6" name="Freeform 760"/>
            <p:cNvSpPr>
              <a:spLocks/>
            </p:cNvSpPr>
            <p:nvPr/>
          </p:nvSpPr>
          <p:spPr bwMode="auto">
            <a:xfrm>
              <a:off x="1833563" y="371951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7" name="Freeform 761"/>
            <p:cNvSpPr>
              <a:spLocks/>
            </p:cNvSpPr>
            <p:nvPr/>
          </p:nvSpPr>
          <p:spPr bwMode="auto">
            <a:xfrm>
              <a:off x="2278063" y="3916363"/>
              <a:ext cx="3175" cy="6350"/>
            </a:xfrm>
            <a:custGeom>
              <a:avLst/>
              <a:gdLst/>
              <a:ahLst/>
              <a:cxnLst>
                <a:cxn ang="0">
                  <a:pos x="2" y="0"/>
                </a:cxn>
                <a:cxn ang="0">
                  <a:pos x="2" y="2"/>
                </a:cxn>
                <a:cxn ang="0">
                  <a:pos x="2" y="4"/>
                </a:cxn>
                <a:cxn ang="0">
                  <a:pos x="0" y="2"/>
                </a:cxn>
                <a:cxn ang="0">
                  <a:pos x="2" y="0"/>
                </a:cxn>
                <a:cxn ang="0">
                  <a:pos x="2" y="0"/>
                </a:cxn>
              </a:cxnLst>
              <a:rect l="0" t="0" r="r" b="b"/>
              <a:pathLst>
                <a:path w="2" h="4">
                  <a:moveTo>
                    <a:pt x="2" y="0"/>
                  </a:moveTo>
                  <a:lnTo>
                    <a:pt x="2" y="2"/>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8" name="Freeform 762"/>
            <p:cNvSpPr>
              <a:spLocks/>
            </p:cNvSpPr>
            <p:nvPr/>
          </p:nvSpPr>
          <p:spPr bwMode="auto">
            <a:xfrm>
              <a:off x="1573213" y="3103563"/>
              <a:ext cx="6350" cy="6350"/>
            </a:xfrm>
            <a:custGeom>
              <a:avLst/>
              <a:gdLst/>
              <a:ahLst/>
              <a:cxnLst>
                <a:cxn ang="0">
                  <a:pos x="0" y="2"/>
                </a:cxn>
                <a:cxn ang="0">
                  <a:pos x="2" y="0"/>
                </a:cxn>
                <a:cxn ang="0">
                  <a:pos x="4" y="2"/>
                </a:cxn>
                <a:cxn ang="0">
                  <a:pos x="2" y="4"/>
                </a:cxn>
                <a:cxn ang="0">
                  <a:pos x="0" y="2"/>
                </a:cxn>
                <a:cxn ang="0">
                  <a:pos x="0" y="2"/>
                </a:cxn>
              </a:cxnLst>
              <a:rect l="0" t="0" r="r" b="b"/>
              <a:pathLst>
                <a:path w="4" h="4">
                  <a:moveTo>
                    <a:pt x="0" y="2"/>
                  </a:moveTo>
                  <a:lnTo>
                    <a:pt x="2" y="0"/>
                  </a:lnTo>
                  <a:lnTo>
                    <a:pt x="4"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9" name="Freeform 763"/>
            <p:cNvSpPr>
              <a:spLocks/>
            </p:cNvSpPr>
            <p:nvPr/>
          </p:nvSpPr>
          <p:spPr bwMode="auto">
            <a:xfrm>
              <a:off x="1573213" y="3119438"/>
              <a:ext cx="15875" cy="15875"/>
            </a:xfrm>
            <a:custGeom>
              <a:avLst/>
              <a:gdLst/>
              <a:ahLst/>
              <a:cxnLst>
                <a:cxn ang="0">
                  <a:pos x="0" y="0"/>
                </a:cxn>
                <a:cxn ang="0">
                  <a:pos x="8" y="2"/>
                </a:cxn>
                <a:cxn ang="0">
                  <a:pos x="10" y="10"/>
                </a:cxn>
                <a:cxn ang="0">
                  <a:pos x="0" y="0"/>
                </a:cxn>
                <a:cxn ang="0">
                  <a:pos x="0" y="0"/>
                </a:cxn>
              </a:cxnLst>
              <a:rect l="0" t="0" r="r" b="b"/>
              <a:pathLst>
                <a:path w="10" h="10">
                  <a:moveTo>
                    <a:pt x="0" y="0"/>
                  </a:moveTo>
                  <a:lnTo>
                    <a:pt x="8" y="2"/>
                  </a:lnTo>
                  <a:lnTo>
                    <a:pt x="1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0" name="Freeform 764"/>
            <p:cNvSpPr>
              <a:spLocks/>
            </p:cNvSpPr>
            <p:nvPr/>
          </p:nvSpPr>
          <p:spPr bwMode="auto">
            <a:xfrm>
              <a:off x="1579563" y="3109913"/>
              <a:ext cx="15875" cy="25400"/>
            </a:xfrm>
            <a:custGeom>
              <a:avLst/>
              <a:gdLst/>
              <a:ahLst/>
              <a:cxnLst>
                <a:cxn ang="0">
                  <a:pos x="6" y="6"/>
                </a:cxn>
                <a:cxn ang="0">
                  <a:pos x="10" y="10"/>
                </a:cxn>
                <a:cxn ang="0">
                  <a:pos x="10" y="16"/>
                </a:cxn>
                <a:cxn ang="0">
                  <a:pos x="4" y="2"/>
                </a:cxn>
                <a:cxn ang="0">
                  <a:pos x="0" y="0"/>
                </a:cxn>
                <a:cxn ang="0">
                  <a:pos x="2" y="0"/>
                </a:cxn>
                <a:cxn ang="0">
                  <a:pos x="6" y="6"/>
                </a:cxn>
                <a:cxn ang="0">
                  <a:pos x="6" y="6"/>
                </a:cxn>
              </a:cxnLst>
              <a:rect l="0" t="0" r="r" b="b"/>
              <a:pathLst>
                <a:path w="10" h="16">
                  <a:moveTo>
                    <a:pt x="6" y="6"/>
                  </a:moveTo>
                  <a:lnTo>
                    <a:pt x="10" y="10"/>
                  </a:lnTo>
                  <a:lnTo>
                    <a:pt x="10" y="16"/>
                  </a:lnTo>
                  <a:lnTo>
                    <a:pt x="4" y="2"/>
                  </a:lnTo>
                  <a:lnTo>
                    <a:pt x="0" y="0"/>
                  </a:lnTo>
                  <a:lnTo>
                    <a:pt x="2" y="0"/>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1" name="Freeform 765"/>
            <p:cNvSpPr>
              <a:spLocks/>
            </p:cNvSpPr>
            <p:nvPr/>
          </p:nvSpPr>
          <p:spPr bwMode="auto">
            <a:xfrm>
              <a:off x="1601788" y="3144838"/>
              <a:ext cx="6350" cy="12700"/>
            </a:xfrm>
            <a:custGeom>
              <a:avLst/>
              <a:gdLst/>
              <a:ahLst/>
              <a:cxnLst>
                <a:cxn ang="0">
                  <a:pos x="0" y="0"/>
                </a:cxn>
                <a:cxn ang="0">
                  <a:pos x="4" y="8"/>
                </a:cxn>
                <a:cxn ang="0">
                  <a:pos x="0" y="2"/>
                </a:cxn>
                <a:cxn ang="0">
                  <a:pos x="0" y="0"/>
                </a:cxn>
                <a:cxn ang="0">
                  <a:pos x="0" y="0"/>
                </a:cxn>
              </a:cxnLst>
              <a:rect l="0" t="0" r="r" b="b"/>
              <a:pathLst>
                <a:path w="4" h="8">
                  <a:moveTo>
                    <a:pt x="0" y="0"/>
                  </a:move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2" name="Freeform 766"/>
            <p:cNvSpPr>
              <a:spLocks/>
            </p:cNvSpPr>
            <p:nvPr/>
          </p:nvSpPr>
          <p:spPr bwMode="auto">
            <a:xfrm>
              <a:off x="1620838" y="3214688"/>
              <a:ext cx="107950" cy="82550"/>
            </a:xfrm>
            <a:custGeom>
              <a:avLst/>
              <a:gdLst/>
              <a:ahLst/>
              <a:cxnLst>
                <a:cxn ang="0">
                  <a:pos x="12" y="10"/>
                </a:cxn>
                <a:cxn ang="0">
                  <a:pos x="12" y="4"/>
                </a:cxn>
                <a:cxn ang="0">
                  <a:pos x="6" y="4"/>
                </a:cxn>
                <a:cxn ang="0">
                  <a:pos x="4" y="6"/>
                </a:cxn>
                <a:cxn ang="0">
                  <a:pos x="0" y="4"/>
                </a:cxn>
                <a:cxn ang="0">
                  <a:pos x="0" y="2"/>
                </a:cxn>
                <a:cxn ang="0">
                  <a:pos x="4" y="0"/>
                </a:cxn>
                <a:cxn ang="0">
                  <a:pos x="36" y="10"/>
                </a:cxn>
                <a:cxn ang="0">
                  <a:pos x="46" y="24"/>
                </a:cxn>
                <a:cxn ang="0">
                  <a:pos x="48" y="28"/>
                </a:cxn>
                <a:cxn ang="0">
                  <a:pos x="62" y="36"/>
                </a:cxn>
                <a:cxn ang="0">
                  <a:pos x="64" y="46"/>
                </a:cxn>
                <a:cxn ang="0">
                  <a:pos x="66" y="46"/>
                </a:cxn>
                <a:cxn ang="0">
                  <a:pos x="68" y="48"/>
                </a:cxn>
                <a:cxn ang="0">
                  <a:pos x="64" y="52"/>
                </a:cxn>
                <a:cxn ang="0">
                  <a:pos x="48" y="46"/>
                </a:cxn>
                <a:cxn ang="0">
                  <a:pos x="50" y="42"/>
                </a:cxn>
                <a:cxn ang="0">
                  <a:pos x="46" y="44"/>
                </a:cxn>
                <a:cxn ang="0">
                  <a:pos x="44" y="42"/>
                </a:cxn>
                <a:cxn ang="0">
                  <a:pos x="46" y="38"/>
                </a:cxn>
                <a:cxn ang="0">
                  <a:pos x="38" y="40"/>
                </a:cxn>
                <a:cxn ang="0">
                  <a:pos x="36" y="38"/>
                </a:cxn>
                <a:cxn ang="0">
                  <a:pos x="38" y="36"/>
                </a:cxn>
                <a:cxn ang="0">
                  <a:pos x="36" y="32"/>
                </a:cxn>
                <a:cxn ang="0">
                  <a:pos x="26" y="30"/>
                </a:cxn>
                <a:cxn ang="0">
                  <a:pos x="24" y="26"/>
                </a:cxn>
                <a:cxn ang="0">
                  <a:pos x="32" y="26"/>
                </a:cxn>
                <a:cxn ang="0">
                  <a:pos x="28" y="24"/>
                </a:cxn>
                <a:cxn ang="0">
                  <a:pos x="26" y="22"/>
                </a:cxn>
                <a:cxn ang="0">
                  <a:pos x="24" y="24"/>
                </a:cxn>
                <a:cxn ang="0">
                  <a:pos x="20" y="18"/>
                </a:cxn>
                <a:cxn ang="0">
                  <a:pos x="18" y="20"/>
                </a:cxn>
                <a:cxn ang="0">
                  <a:pos x="16" y="18"/>
                </a:cxn>
                <a:cxn ang="0">
                  <a:pos x="18" y="16"/>
                </a:cxn>
                <a:cxn ang="0">
                  <a:pos x="14" y="14"/>
                </a:cxn>
                <a:cxn ang="0">
                  <a:pos x="14" y="16"/>
                </a:cxn>
                <a:cxn ang="0">
                  <a:pos x="12" y="14"/>
                </a:cxn>
                <a:cxn ang="0">
                  <a:pos x="8" y="16"/>
                </a:cxn>
                <a:cxn ang="0">
                  <a:pos x="8" y="12"/>
                </a:cxn>
                <a:cxn ang="0">
                  <a:pos x="6" y="8"/>
                </a:cxn>
                <a:cxn ang="0">
                  <a:pos x="12" y="10"/>
                </a:cxn>
                <a:cxn ang="0">
                  <a:pos x="12" y="10"/>
                </a:cxn>
              </a:cxnLst>
              <a:rect l="0" t="0" r="r" b="b"/>
              <a:pathLst>
                <a:path w="68" h="52">
                  <a:moveTo>
                    <a:pt x="12" y="10"/>
                  </a:moveTo>
                  <a:lnTo>
                    <a:pt x="12" y="4"/>
                  </a:lnTo>
                  <a:lnTo>
                    <a:pt x="6" y="4"/>
                  </a:lnTo>
                  <a:lnTo>
                    <a:pt x="4" y="6"/>
                  </a:lnTo>
                  <a:lnTo>
                    <a:pt x="0" y="4"/>
                  </a:lnTo>
                  <a:lnTo>
                    <a:pt x="0" y="2"/>
                  </a:lnTo>
                  <a:lnTo>
                    <a:pt x="4" y="0"/>
                  </a:lnTo>
                  <a:lnTo>
                    <a:pt x="36" y="10"/>
                  </a:lnTo>
                  <a:lnTo>
                    <a:pt x="46" y="24"/>
                  </a:lnTo>
                  <a:lnTo>
                    <a:pt x="48" y="28"/>
                  </a:lnTo>
                  <a:lnTo>
                    <a:pt x="62" y="36"/>
                  </a:lnTo>
                  <a:lnTo>
                    <a:pt x="64" y="46"/>
                  </a:lnTo>
                  <a:lnTo>
                    <a:pt x="66" y="46"/>
                  </a:lnTo>
                  <a:lnTo>
                    <a:pt x="68" y="48"/>
                  </a:lnTo>
                  <a:lnTo>
                    <a:pt x="64" y="52"/>
                  </a:lnTo>
                  <a:lnTo>
                    <a:pt x="48" y="46"/>
                  </a:lnTo>
                  <a:lnTo>
                    <a:pt x="50" y="42"/>
                  </a:lnTo>
                  <a:lnTo>
                    <a:pt x="46" y="44"/>
                  </a:lnTo>
                  <a:lnTo>
                    <a:pt x="44" y="42"/>
                  </a:lnTo>
                  <a:lnTo>
                    <a:pt x="46" y="38"/>
                  </a:lnTo>
                  <a:lnTo>
                    <a:pt x="38" y="40"/>
                  </a:lnTo>
                  <a:lnTo>
                    <a:pt x="36" y="38"/>
                  </a:lnTo>
                  <a:lnTo>
                    <a:pt x="38" y="36"/>
                  </a:lnTo>
                  <a:lnTo>
                    <a:pt x="36" y="32"/>
                  </a:lnTo>
                  <a:lnTo>
                    <a:pt x="26" y="30"/>
                  </a:lnTo>
                  <a:lnTo>
                    <a:pt x="24" y="26"/>
                  </a:lnTo>
                  <a:lnTo>
                    <a:pt x="32" y="26"/>
                  </a:lnTo>
                  <a:lnTo>
                    <a:pt x="28" y="24"/>
                  </a:lnTo>
                  <a:lnTo>
                    <a:pt x="26" y="22"/>
                  </a:lnTo>
                  <a:lnTo>
                    <a:pt x="24" y="24"/>
                  </a:lnTo>
                  <a:lnTo>
                    <a:pt x="20" y="18"/>
                  </a:lnTo>
                  <a:lnTo>
                    <a:pt x="18" y="20"/>
                  </a:lnTo>
                  <a:lnTo>
                    <a:pt x="16" y="18"/>
                  </a:lnTo>
                  <a:lnTo>
                    <a:pt x="18" y="16"/>
                  </a:lnTo>
                  <a:lnTo>
                    <a:pt x="14" y="14"/>
                  </a:lnTo>
                  <a:lnTo>
                    <a:pt x="14" y="16"/>
                  </a:lnTo>
                  <a:lnTo>
                    <a:pt x="12" y="14"/>
                  </a:lnTo>
                  <a:lnTo>
                    <a:pt x="8" y="16"/>
                  </a:lnTo>
                  <a:lnTo>
                    <a:pt x="8" y="12"/>
                  </a:lnTo>
                  <a:lnTo>
                    <a:pt x="6" y="8"/>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3" name="Freeform 767"/>
            <p:cNvSpPr>
              <a:spLocks/>
            </p:cNvSpPr>
            <p:nvPr/>
          </p:nvSpPr>
          <p:spPr bwMode="auto">
            <a:xfrm>
              <a:off x="893763" y="2538413"/>
              <a:ext cx="12700" cy="12700"/>
            </a:xfrm>
            <a:custGeom>
              <a:avLst/>
              <a:gdLst/>
              <a:ahLst/>
              <a:cxnLst>
                <a:cxn ang="0">
                  <a:pos x="2" y="2"/>
                </a:cxn>
                <a:cxn ang="0">
                  <a:pos x="4" y="0"/>
                </a:cxn>
                <a:cxn ang="0">
                  <a:pos x="8" y="8"/>
                </a:cxn>
                <a:cxn ang="0">
                  <a:pos x="2" y="8"/>
                </a:cxn>
                <a:cxn ang="0">
                  <a:pos x="0" y="4"/>
                </a:cxn>
                <a:cxn ang="0">
                  <a:pos x="2" y="2"/>
                </a:cxn>
                <a:cxn ang="0">
                  <a:pos x="2" y="2"/>
                </a:cxn>
              </a:cxnLst>
              <a:rect l="0" t="0" r="r" b="b"/>
              <a:pathLst>
                <a:path w="8" h="8">
                  <a:moveTo>
                    <a:pt x="2" y="2"/>
                  </a:moveTo>
                  <a:lnTo>
                    <a:pt x="4" y="0"/>
                  </a:lnTo>
                  <a:lnTo>
                    <a:pt x="8" y="8"/>
                  </a:lnTo>
                  <a:lnTo>
                    <a:pt x="2" y="8"/>
                  </a:lnTo>
                  <a:lnTo>
                    <a:pt x="0" y="4"/>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4" name="Freeform 768"/>
            <p:cNvSpPr>
              <a:spLocks/>
            </p:cNvSpPr>
            <p:nvPr/>
          </p:nvSpPr>
          <p:spPr bwMode="auto">
            <a:xfrm>
              <a:off x="1465263" y="2973388"/>
              <a:ext cx="22225" cy="50800"/>
            </a:xfrm>
            <a:custGeom>
              <a:avLst/>
              <a:gdLst/>
              <a:ahLst/>
              <a:cxnLst>
                <a:cxn ang="0">
                  <a:pos x="10" y="6"/>
                </a:cxn>
                <a:cxn ang="0">
                  <a:pos x="14" y="22"/>
                </a:cxn>
                <a:cxn ang="0">
                  <a:pos x="12" y="32"/>
                </a:cxn>
                <a:cxn ang="0">
                  <a:pos x="10" y="32"/>
                </a:cxn>
                <a:cxn ang="0">
                  <a:pos x="8" y="22"/>
                </a:cxn>
                <a:cxn ang="0">
                  <a:pos x="10" y="16"/>
                </a:cxn>
                <a:cxn ang="0">
                  <a:pos x="8" y="20"/>
                </a:cxn>
                <a:cxn ang="0">
                  <a:pos x="4" y="16"/>
                </a:cxn>
                <a:cxn ang="0">
                  <a:pos x="6" y="10"/>
                </a:cxn>
                <a:cxn ang="0">
                  <a:pos x="0" y="4"/>
                </a:cxn>
                <a:cxn ang="0">
                  <a:pos x="2" y="0"/>
                </a:cxn>
                <a:cxn ang="0">
                  <a:pos x="10" y="6"/>
                </a:cxn>
                <a:cxn ang="0">
                  <a:pos x="10" y="6"/>
                </a:cxn>
              </a:cxnLst>
              <a:rect l="0" t="0" r="r" b="b"/>
              <a:pathLst>
                <a:path w="14" h="32">
                  <a:moveTo>
                    <a:pt x="10" y="6"/>
                  </a:moveTo>
                  <a:lnTo>
                    <a:pt x="14" y="22"/>
                  </a:lnTo>
                  <a:lnTo>
                    <a:pt x="12" y="32"/>
                  </a:lnTo>
                  <a:lnTo>
                    <a:pt x="10" y="32"/>
                  </a:lnTo>
                  <a:lnTo>
                    <a:pt x="8" y="22"/>
                  </a:lnTo>
                  <a:lnTo>
                    <a:pt x="10" y="16"/>
                  </a:lnTo>
                  <a:lnTo>
                    <a:pt x="8" y="20"/>
                  </a:lnTo>
                  <a:lnTo>
                    <a:pt x="4" y="16"/>
                  </a:lnTo>
                  <a:lnTo>
                    <a:pt x="6" y="10"/>
                  </a:lnTo>
                  <a:lnTo>
                    <a:pt x="0" y="4"/>
                  </a:lnTo>
                  <a:lnTo>
                    <a:pt x="2" y="0"/>
                  </a:lnTo>
                  <a:lnTo>
                    <a:pt x="10" y="6"/>
                  </a:lnTo>
                  <a:lnTo>
                    <a:pt x="1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5" name="Freeform 769"/>
            <p:cNvSpPr>
              <a:spLocks/>
            </p:cNvSpPr>
            <p:nvPr/>
          </p:nvSpPr>
          <p:spPr bwMode="auto">
            <a:xfrm>
              <a:off x="1484313" y="2947988"/>
              <a:ext cx="19050" cy="41275"/>
            </a:xfrm>
            <a:custGeom>
              <a:avLst/>
              <a:gdLst/>
              <a:ahLst/>
              <a:cxnLst>
                <a:cxn ang="0">
                  <a:pos x="2" y="14"/>
                </a:cxn>
                <a:cxn ang="0">
                  <a:pos x="0" y="2"/>
                </a:cxn>
                <a:cxn ang="0">
                  <a:pos x="0" y="0"/>
                </a:cxn>
                <a:cxn ang="0">
                  <a:pos x="4" y="0"/>
                </a:cxn>
                <a:cxn ang="0">
                  <a:pos x="6" y="0"/>
                </a:cxn>
                <a:cxn ang="0">
                  <a:pos x="10" y="6"/>
                </a:cxn>
                <a:cxn ang="0">
                  <a:pos x="12" y="14"/>
                </a:cxn>
                <a:cxn ang="0">
                  <a:pos x="6" y="2"/>
                </a:cxn>
                <a:cxn ang="0">
                  <a:pos x="6" y="8"/>
                </a:cxn>
                <a:cxn ang="0">
                  <a:pos x="12" y="16"/>
                </a:cxn>
                <a:cxn ang="0">
                  <a:pos x="10" y="16"/>
                </a:cxn>
                <a:cxn ang="0">
                  <a:pos x="10" y="20"/>
                </a:cxn>
                <a:cxn ang="0">
                  <a:pos x="8" y="18"/>
                </a:cxn>
                <a:cxn ang="0">
                  <a:pos x="8" y="24"/>
                </a:cxn>
                <a:cxn ang="0">
                  <a:pos x="6" y="22"/>
                </a:cxn>
                <a:cxn ang="0">
                  <a:pos x="2" y="26"/>
                </a:cxn>
                <a:cxn ang="0">
                  <a:pos x="2" y="26"/>
                </a:cxn>
                <a:cxn ang="0">
                  <a:pos x="2" y="20"/>
                </a:cxn>
                <a:cxn ang="0">
                  <a:pos x="4" y="18"/>
                </a:cxn>
                <a:cxn ang="0">
                  <a:pos x="2" y="16"/>
                </a:cxn>
                <a:cxn ang="0">
                  <a:pos x="6" y="14"/>
                </a:cxn>
                <a:cxn ang="0">
                  <a:pos x="2" y="14"/>
                </a:cxn>
                <a:cxn ang="0">
                  <a:pos x="2" y="14"/>
                </a:cxn>
              </a:cxnLst>
              <a:rect l="0" t="0" r="r" b="b"/>
              <a:pathLst>
                <a:path w="12" h="26">
                  <a:moveTo>
                    <a:pt x="2" y="14"/>
                  </a:moveTo>
                  <a:lnTo>
                    <a:pt x="0" y="2"/>
                  </a:lnTo>
                  <a:lnTo>
                    <a:pt x="0" y="0"/>
                  </a:lnTo>
                  <a:lnTo>
                    <a:pt x="4" y="0"/>
                  </a:lnTo>
                  <a:lnTo>
                    <a:pt x="6" y="0"/>
                  </a:lnTo>
                  <a:lnTo>
                    <a:pt x="10" y="6"/>
                  </a:lnTo>
                  <a:lnTo>
                    <a:pt x="12" y="14"/>
                  </a:lnTo>
                  <a:lnTo>
                    <a:pt x="6" y="2"/>
                  </a:lnTo>
                  <a:lnTo>
                    <a:pt x="6" y="8"/>
                  </a:lnTo>
                  <a:lnTo>
                    <a:pt x="12" y="16"/>
                  </a:lnTo>
                  <a:lnTo>
                    <a:pt x="10" y="16"/>
                  </a:lnTo>
                  <a:lnTo>
                    <a:pt x="10" y="20"/>
                  </a:lnTo>
                  <a:lnTo>
                    <a:pt x="8" y="18"/>
                  </a:lnTo>
                  <a:lnTo>
                    <a:pt x="8" y="24"/>
                  </a:lnTo>
                  <a:lnTo>
                    <a:pt x="6" y="22"/>
                  </a:lnTo>
                  <a:lnTo>
                    <a:pt x="2" y="26"/>
                  </a:lnTo>
                  <a:lnTo>
                    <a:pt x="2" y="26"/>
                  </a:lnTo>
                  <a:lnTo>
                    <a:pt x="2" y="20"/>
                  </a:lnTo>
                  <a:lnTo>
                    <a:pt x="4" y="18"/>
                  </a:lnTo>
                  <a:lnTo>
                    <a:pt x="2" y="16"/>
                  </a:lnTo>
                  <a:lnTo>
                    <a:pt x="6" y="14"/>
                  </a:lnTo>
                  <a:lnTo>
                    <a:pt x="2" y="14"/>
                  </a:lnTo>
                  <a:lnTo>
                    <a:pt x="2"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6" name="Freeform 770"/>
            <p:cNvSpPr>
              <a:spLocks/>
            </p:cNvSpPr>
            <p:nvPr/>
          </p:nvSpPr>
          <p:spPr bwMode="auto">
            <a:xfrm>
              <a:off x="1490663" y="2995613"/>
              <a:ext cx="12700" cy="31750"/>
            </a:xfrm>
            <a:custGeom>
              <a:avLst/>
              <a:gdLst/>
              <a:ahLst/>
              <a:cxnLst>
                <a:cxn ang="0">
                  <a:pos x="4" y="8"/>
                </a:cxn>
                <a:cxn ang="0">
                  <a:pos x="0" y="4"/>
                </a:cxn>
                <a:cxn ang="0">
                  <a:pos x="0" y="2"/>
                </a:cxn>
                <a:cxn ang="0">
                  <a:pos x="4" y="0"/>
                </a:cxn>
                <a:cxn ang="0">
                  <a:pos x="6" y="4"/>
                </a:cxn>
                <a:cxn ang="0">
                  <a:pos x="8" y="4"/>
                </a:cxn>
                <a:cxn ang="0">
                  <a:pos x="8" y="8"/>
                </a:cxn>
                <a:cxn ang="0">
                  <a:pos x="6" y="8"/>
                </a:cxn>
                <a:cxn ang="0">
                  <a:pos x="6" y="20"/>
                </a:cxn>
                <a:cxn ang="0">
                  <a:pos x="6" y="16"/>
                </a:cxn>
                <a:cxn ang="0">
                  <a:pos x="4" y="16"/>
                </a:cxn>
                <a:cxn ang="0">
                  <a:pos x="2" y="12"/>
                </a:cxn>
                <a:cxn ang="0">
                  <a:pos x="6" y="10"/>
                </a:cxn>
                <a:cxn ang="0">
                  <a:pos x="2" y="8"/>
                </a:cxn>
                <a:cxn ang="0">
                  <a:pos x="4" y="8"/>
                </a:cxn>
                <a:cxn ang="0">
                  <a:pos x="4" y="8"/>
                </a:cxn>
              </a:cxnLst>
              <a:rect l="0" t="0" r="r" b="b"/>
              <a:pathLst>
                <a:path w="8" h="20">
                  <a:moveTo>
                    <a:pt x="4" y="8"/>
                  </a:moveTo>
                  <a:lnTo>
                    <a:pt x="0" y="4"/>
                  </a:lnTo>
                  <a:lnTo>
                    <a:pt x="0" y="2"/>
                  </a:lnTo>
                  <a:lnTo>
                    <a:pt x="4" y="0"/>
                  </a:lnTo>
                  <a:lnTo>
                    <a:pt x="6" y="4"/>
                  </a:lnTo>
                  <a:lnTo>
                    <a:pt x="8" y="4"/>
                  </a:lnTo>
                  <a:lnTo>
                    <a:pt x="8" y="8"/>
                  </a:lnTo>
                  <a:lnTo>
                    <a:pt x="6" y="8"/>
                  </a:lnTo>
                  <a:lnTo>
                    <a:pt x="6" y="20"/>
                  </a:lnTo>
                  <a:lnTo>
                    <a:pt x="6" y="16"/>
                  </a:lnTo>
                  <a:lnTo>
                    <a:pt x="4" y="16"/>
                  </a:lnTo>
                  <a:lnTo>
                    <a:pt x="2" y="12"/>
                  </a:lnTo>
                  <a:lnTo>
                    <a:pt x="6" y="10"/>
                  </a:lnTo>
                  <a:lnTo>
                    <a:pt x="2" y="8"/>
                  </a:lnTo>
                  <a:lnTo>
                    <a:pt x="4" y="8"/>
                  </a:lnTo>
                  <a:lnTo>
                    <a:pt x="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7" name="Freeform 771"/>
            <p:cNvSpPr>
              <a:spLocks/>
            </p:cNvSpPr>
            <p:nvPr/>
          </p:nvSpPr>
          <p:spPr bwMode="auto">
            <a:xfrm>
              <a:off x="1500188" y="2989263"/>
              <a:ext cx="22225" cy="25400"/>
            </a:xfrm>
            <a:custGeom>
              <a:avLst/>
              <a:gdLst/>
              <a:ahLst/>
              <a:cxnLst>
                <a:cxn ang="0">
                  <a:pos x="0" y="0"/>
                </a:cxn>
                <a:cxn ang="0">
                  <a:pos x="2" y="0"/>
                </a:cxn>
                <a:cxn ang="0">
                  <a:pos x="12" y="2"/>
                </a:cxn>
                <a:cxn ang="0">
                  <a:pos x="14" y="10"/>
                </a:cxn>
                <a:cxn ang="0">
                  <a:pos x="8" y="6"/>
                </a:cxn>
                <a:cxn ang="0">
                  <a:pos x="12" y="14"/>
                </a:cxn>
                <a:cxn ang="0">
                  <a:pos x="6" y="16"/>
                </a:cxn>
                <a:cxn ang="0">
                  <a:pos x="4" y="6"/>
                </a:cxn>
                <a:cxn ang="0">
                  <a:pos x="2" y="4"/>
                </a:cxn>
                <a:cxn ang="0">
                  <a:pos x="0" y="0"/>
                </a:cxn>
                <a:cxn ang="0">
                  <a:pos x="0" y="0"/>
                </a:cxn>
              </a:cxnLst>
              <a:rect l="0" t="0" r="r" b="b"/>
              <a:pathLst>
                <a:path w="14" h="16">
                  <a:moveTo>
                    <a:pt x="0" y="0"/>
                  </a:moveTo>
                  <a:lnTo>
                    <a:pt x="2" y="0"/>
                  </a:lnTo>
                  <a:lnTo>
                    <a:pt x="12" y="2"/>
                  </a:lnTo>
                  <a:lnTo>
                    <a:pt x="14" y="10"/>
                  </a:lnTo>
                  <a:lnTo>
                    <a:pt x="8" y="6"/>
                  </a:lnTo>
                  <a:lnTo>
                    <a:pt x="12" y="14"/>
                  </a:lnTo>
                  <a:lnTo>
                    <a:pt x="6" y="16"/>
                  </a:lnTo>
                  <a:lnTo>
                    <a:pt x="4" y="6"/>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8" name="Freeform 772"/>
            <p:cNvSpPr>
              <a:spLocks/>
            </p:cNvSpPr>
            <p:nvPr/>
          </p:nvSpPr>
          <p:spPr bwMode="auto">
            <a:xfrm>
              <a:off x="1522413" y="2998788"/>
              <a:ext cx="6350" cy="9525"/>
            </a:xfrm>
            <a:custGeom>
              <a:avLst/>
              <a:gdLst/>
              <a:ahLst/>
              <a:cxnLst>
                <a:cxn ang="0">
                  <a:pos x="2" y="2"/>
                </a:cxn>
                <a:cxn ang="0">
                  <a:pos x="4" y="6"/>
                </a:cxn>
                <a:cxn ang="0">
                  <a:pos x="2" y="6"/>
                </a:cxn>
                <a:cxn ang="0">
                  <a:pos x="0" y="0"/>
                </a:cxn>
                <a:cxn ang="0">
                  <a:pos x="2" y="2"/>
                </a:cxn>
                <a:cxn ang="0">
                  <a:pos x="2" y="2"/>
                </a:cxn>
              </a:cxnLst>
              <a:rect l="0" t="0" r="r" b="b"/>
              <a:pathLst>
                <a:path w="4" h="6">
                  <a:moveTo>
                    <a:pt x="2" y="2"/>
                  </a:moveTo>
                  <a:lnTo>
                    <a:pt x="4" y="6"/>
                  </a:lnTo>
                  <a:lnTo>
                    <a:pt x="2"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9" name="Freeform 773"/>
            <p:cNvSpPr>
              <a:spLocks/>
            </p:cNvSpPr>
            <p:nvPr/>
          </p:nvSpPr>
          <p:spPr bwMode="auto">
            <a:xfrm>
              <a:off x="1519238" y="3014663"/>
              <a:ext cx="9525" cy="6350"/>
            </a:xfrm>
            <a:custGeom>
              <a:avLst/>
              <a:gdLst/>
              <a:ahLst/>
              <a:cxnLst>
                <a:cxn ang="0">
                  <a:pos x="6" y="0"/>
                </a:cxn>
                <a:cxn ang="0">
                  <a:pos x="6" y="4"/>
                </a:cxn>
                <a:cxn ang="0">
                  <a:pos x="4" y="4"/>
                </a:cxn>
                <a:cxn ang="0">
                  <a:pos x="0" y="2"/>
                </a:cxn>
                <a:cxn ang="0">
                  <a:pos x="6" y="0"/>
                </a:cxn>
                <a:cxn ang="0">
                  <a:pos x="6" y="0"/>
                </a:cxn>
              </a:cxnLst>
              <a:rect l="0" t="0" r="r" b="b"/>
              <a:pathLst>
                <a:path w="6" h="4">
                  <a:moveTo>
                    <a:pt x="6" y="0"/>
                  </a:moveTo>
                  <a:lnTo>
                    <a:pt x="6" y="4"/>
                  </a:lnTo>
                  <a:lnTo>
                    <a:pt x="4" y="4"/>
                  </a:lnTo>
                  <a:lnTo>
                    <a:pt x="0"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0" name="Freeform 774"/>
            <p:cNvSpPr>
              <a:spLocks/>
            </p:cNvSpPr>
            <p:nvPr/>
          </p:nvSpPr>
          <p:spPr bwMode="auto">
            <a:xfrm>
              <a:off x="1449388" y="2941638"/>
              <a:ext cx="28575" cy="34925"/>
            </a:xfrm>
            <a:custGeom>
              <a:avLst/>
              <a:gdLst/>
              <a:ahLst/>
              <a:cxnLst>
                <a:cxn ang="0">
                  <a:pos x="18" y="6"/>
                </a:cxn>
                <a:cxn ang="0">
                  <a:pos x="18" y="10"/>
                </a:cxn>
                <a:cxn ang="0">
                  <a:pos x="16" y="8"/>
                </a:cxn>
                <a:cxn ang="0">
                  <a:pos x="18" y="12"/>
                </a:cxn>
                <a:cxn ang="0">
                  <a:pos x="18" y="14"/>
                </a:cxn>
                <a:cxn ang="0">
                  <a:pos x="18" y="20"/>
                </a:cxn>
                <a:cxn ang="0">
                  <a:pos x="8" y="12"/>
                </a:cxn>
                <a:cxn ang="0">
                  <a:pos x="10" y="20"/>
                </a:cxn>
                <a:cxn ang="0">
                  <a:pos x="8" y="22"/>
                </a:cxn>
                <a:cxn ang="0">
                  <a:pos x="6" y="20"/>
                </a:cxn>
                <a:cxn ang="0">
                  <a:pos x="6" y="20"/>
                </a:cxn>
                <a:cxn ang="0">
                  <a:pos x="2" y="12"/>
                </a:cxn>
                <a:cxn ang="0">
                  <a:pos x="0" y="8"/>
                </a:cxn>
                <a:cxn ang="0">
                  <a:pos x="2" y="8"/>
                </a:cxn>
                <a:cxn ang="0">
                  <a:pos x="0" y="4"/>
                </a:cxn>
                <a:cxn ang="0">
                  <a:pos x="0" y="2"/>
                </a:cxn>
                <a:cxn ang="0">
                  <a:pos x="2" y="4"/>
                </a:cxn>
                <a:cxn ang="0">
                  <a:pos x="6" y="0"/>
                </a:cxn>
                <a:cxn ang="0">
                  <a:pos x="12" y="4"/>
                </a:cxn>
                <a:cxn ang="0">
                  <a:pos x="18" y="6"/>
                </a:cxn>
                <a:cxn ang="0">
                  <a:pos x="18" y="6"/>
                </a:cxn>
              </a:cxnLst>
              <a:rect l="0" t="0" r="r" b="b"/>
              <a:pathLst>
                <a:path w="18" h="22">
                  <a:moveTo>
                    <a:pt x="18" y="6"/>
                  </a:moveTo>
                  <a:lnTo>
                    <a:pt x="18" y="10"/>
                  </a:lnTo>
                  <a:lnTo>
                    <a:pt x="16" y="8"/>
                  </a:lnTo>
                  <a:lnTo>
                    <a:pt x="18" y="12"/>
                  </a:lnTo>
                  <a:lnTo>
                    <a:pt x="18" y="14"/>
                  </a:lnTo>
                  <a:lnTo>
                    <a:pt x="18" y="20"/>
                  </a:lnTo>
                  <a:lnTo>
                    <a:pt x="8" y="12"/>
                  </a:lnTo>
                  <a:lnTo>
                    <a:pt x="10" y="20"/>
                  </a:lnTo>
                  <a:lnTo>
                    <a:pt x="8" y="22"/>
                  </a:lnTo>
                  <a:lnTo>
                    <a:pt x="6" y="20"/>
                  </a:lnTo>
                  <a:lnTo>
                    <a:pt x="6" y="20"/>
                  </a:lnTo>
                  <a:lnTo>
                    <a:pt x="2" y="12"/>
                  </a:lnTo>
                  <a:lnTo>
                    <a:pt x="0" y="8"/>
                  </a:lnTo>
                  <a:lnTo>
                    <a:pt x="2" y="8"/>
                  </a:lnTo>
                  <a:lnTo>
                    <a:pt x="0" y="4"/>
                  </a:lnTo>
                  <a:lnTo>
                    <a:pt x="0" y="2"/>
                  </a:lnTo>
                  <a:lnTo>
                    <a:pt x="2" y="4"/>
                  </a:lnTo>
                  <a:lnTo>
                    <a:pt x="6" y="0"/>
                  </a:lnTo>
                  <a:lnTo>
                    <a:pt x="12" y="4"/>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1" name="Freeform 775"/>
            <p:cNvSpPr>
              <a:spLocks/>
            </p:cNvSpPr>
            <p:nvPr/>
          </p:nvSpPr>
          <p:spPr bwMode="auto">
            <a:xfrm>
              <a:off x="1506538" y="3017838"/>
              <a:ext cx="34925" cy="60325"/>
            </a:xfrm>
            <a:custGeom>
              <a:avLst/>
              <a:gdLst/>
              <a:ahLst/>
              <a:cxnLst>
                <a:cxn ang="0">
                  <a:pos x="12" y="8"/>
                </a:cxn>
                <a:cxn ang="0">
                  <a:pos x="16" y="14"/>
                </a:cxn>
                <a:cxn ang="0">
                  <a:pos x="16" y="16"/>
                </a:cxn>
                <a:cxn ang="0">
                  <a:pos x="20" y="22"/>
                </a:cxn>
                <a:cxn ang="0">
                  <a:pos x="16" y="18"/>
                </a:cxn>
                <a:cxn ang="0">
                  <a:pos x="18" y="22"/>
                </a:cxn>
                <a:cxn ang="0">
                  <a:pos x="22" y="28"/>
                </a:cxn>
                <a:cxn ang="0">
                  <a:pos x="22" y="32"/>
                </a:cxn>
                <a:cxn ang="0">
                  <a:pos x="22" y="32"/>
                </a:cxn>
                <a:cxn ang="0">
                  <a:pos x="22" y="38"/>
                </a:cxn>
                <a:cxn ang="0">
                  <a:pos x="20" y="38"/>
                </a:cxn>
                <a:cxn ang="0">
                  <a:pos x="18" y="32"/>
                </a:cxn>
                <a:cxn ang="0">
                  <a:pos x="16" y="32"/>
                </a:cxn>
                <a:cxn ang="0">
                  <a:pos x="14" y="28"/>
                </a:cxn>
                <a:cxn ang="0">
                  <a:pos x="6" y="24"/>
                </a:cxn>
                <a:cxn ang="0">
                  <a:pos x="10" y="22"/>
                </a:cxn>
                <a:cxn ang="0">
                  <a:pos x="10" y="20"/>
                </a:cxn>
                <a:cxn ang="0">
                  <a:pos x="10" y="18"/>
                </a:cxn>
                <a:cxn ang="0">
                  <a:pos x="4" y="16"/>
                </a:cxn>
                <a:cxn ang="0">
                  <a:pos x="6" y="12"/>
                </a:cxn>
                <a:cxn ang="0">
                  <a:pos x="6" y="6"/>
                </a:cxn>
                <a:cxn ang="0">
                  <a:pos x="0" y="10"/>
                </a:cxn>
                <a:cxn ang="0">
                  <a:pos x="2" y="4"/>
                </a:cxn>
                <a:cxn ang="0">
                  <a:pos x="2" y="0"/>
                </a:cxn>
                <a:cxn ang="0">
                  <a:pos x="6" y="0"/>
                </a:cxn>
                <a:cxn ang="0">
                  <a:pos x="8" y="2"/>
                </a:cxn>
                <a:cxn ang="0">
                  <a:pos x="8" y="6"/>
                </a:cxn>
                <a:cxn ang="0">
                  <a:pos x="12" y="8"/>
                </a:cxn>
                <a:cxn ang="0">
                  <a:pos x="12" y="8"/>
                </a:cxn>
              </a:cxnLst>
              <a:rect l="0" t="0" r="r" b="b"/>
              <a:pathLst>
                <a:path w="22" h="38">
                  <a:moveTo>
                    <a:pt x="12" y="8"/>
                  </a:moveTo>
                  <a:lnTo>
                    <a:pt x="16" y="14"/>
                  </a:lnTo>
                  <a:lnTo>
                    <a:pt x="16" y="16"/>
                  </a:lnTo>
                  <a:lnTo>
                    <a:pt x="20" y="22"/>
                  </a:lnTo>
                  <a:lnTo>
                    <a:pt x="16" y="18"/>
                  </a:lnTo>
                  <a:lnTo>
                    <a:pt x="18" y="22"/>
                  </a:lnTo>
                  <a:lnTo>
                    <a:pt x="22" y="28"/>
                  </a:lnTo>
                  <a:lnTo>
                    <a:pt x="22" y="32"/>
                  </a:lnTo>
                  <a:lnTo>
                    <a:pt x="22" y="32"/>
                  </a:lnTo>
                  <a:lnTo>
                    <a:pt x="22" y="38"/>
                  </a:lnTo>
                  <a:lnTo>
                    <a:pt x="20" y="38"/>
                  </a:lnTo>
                  <a:lnTo>
                    <a:pt x="18" y="32"/>
                  </a:lnTo>
                  <a:lnTo>
                    <a:pt x="16" y="32"/>
                  </a:lnTo>
                  <a:lnTo>
                    <a:pt x="14" y="28"/>
                  </a:lnTo>
                  <a:lnTo>
                    <a:pt x="6" y="24"/>
                  </a:lnTo>
                  <a:lnTo>
                    <a:pt x="10" y="22"/>
                  </a:lnTo>
                  <a:lnTo>
                    <a:pt x="10" y="20"/>
                  </a:lnTo>
                  <a:lnTo>
                    <a:pt x="10" y="18"/>
                  </a:lnTo>
                  <a:lnTo>
                    <a:pt x="4" y="16"/>
                  </a:lnTo>
                  <a:lnTo>
                    <a:pt x="6" y="12"/>
                  </a:lnTo>
                  <a:lnTo>
                    <a:pt x="6" y="6"/>
                  </a:lnTo>
                  <a:lnTo>
                    <a:pt x="0" y="10"/>
                  </a:lnTo>
                  <a:lnTo>
                    <a:pt x="2" y="4"/>
                  </a:lnTo>
                  <a:lnTo>
                    <a:pt x="2" y="0"/>
                  </a:lnTo>
                  <a:lnTo>
                    <a:pt x="6" y="0"/>
                  </a:lnTo>
                  <a:lnTo>
                    <a:pt x="8" y="2"/>
                  </a:lnTo>
                  <a:lnTo>
                    <a:pt x="8" y="6"/>
                  </a:lnTo>
                  <a:lnTo>
                    <a:pt x="12" y="8"/>
                  </a:lnTo>
                  <a:lnTo>
                    <a:pt x="1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2" name="Freeform 776"/>
            <p:cNvSpPr>
              <a:spLocks/>
            </p:cNvSpPr>
            <p:nvPr/>
          </p:nvSpPr>
          <p:spPr bwMode="auto">
            <a:xfrm>
              <a:off x="1547813" y="3033713"/>
              <a:ext cx="19050" cy="28575"/>
            </a:xfrm>
            <a:custGeom>
              <a:avLst/>
              <a:gdLst/>
              <a:ahLst/>
              <a:cxnLst>
                <a:cxn ang="0">
                  <a:pos x="6" y="16"/>
                </a:cxn>
                <a:cxn ang="0">
                  <a:pos x="6" y="14"/>
                </a:cxn>
                <a:cxn ang="0">
                  <a:pos x="8" y="18"/>
                </a:cxn>
                <a:cxn ang="0">
                  <a:pos x="12" y="18"/>
                </a:cxn>
                <a:cxn ang="0">
                  <a:pos x="10" y="14"/>
                </a:cxn>
                <a:cxn ang="0">
                  <a:pos x="10" y="8"/>
                </a:cxn>
                <a:cxn ang="0">
                  <a:pos x="8" y="0"/>
                </a:cxn>
                <a:cxn ang="0">
                  <a:pos x="2" y="2"/>
                </a:cxn>
                <a:cxn ang="0">
                  <a:pos x="2" y="4"/>
                </a:cxn>
                <a:cxn ang="0">
                  <a:pos x="0" y="12"/>
                </a:cxn>
                <a:cxn ang="0">
                  <a:pos x="2" y="14"/>
                </a:cxn>
                <a:cxn ang="0">
                  <a:pos x="4" y="10"/>
                </a:cxn>
                <a:cxn ang="0">
                  <a:pos x="6" y="12"/>
                </a:cxn>
                <a:cxn ang="0">
                  <a:pos x="6" y="8"/>
                </a:cxn>
                <a:cxn ang="0">
                  <a:pos x="6" y="12"/>
                </a:cxn>
                <a:cxn ang="0">
                  <a:pos x="6" y="16"/>
                </a:cxn>
                <a:cxn ang="0">
                  <a:pos x="6" y="16"/>
                </a:cxn>
              </a:cxnLst>
              <a:rect l="0" t="0" r="r" b="b"/>
              <a:pathLst>
                <a:path w="12" h="18">
                  <a:moveTo>
                    <a:pt x="6" y="16"/>
                  </a:moveTo>
                  <a:lnTo>
                    <a:pt x="6" y="14"/>
                  </a:lnTo>
                  <a:lnTo>
                    <a:pt x="8" y="18"/>
                  </a:lnTo>
                  <a:lnTo>
                    <a:pt x="12" y="18"/>
                  </a:lnTo>
                  <a:lnTo>
                    <a:pt x="10" y="14"/>
                  </a:lnTo>
                  <a:lnTo>
                    <a:pt x="10" y="8"/>
                  </a:lnTo>
                  <a:lnTo>
                    <a:pt x="8" y="0"/>
                  </a:lnTo>
                  <a:lnTo>
                    <a:pt x="2" y="2"/>
                  </a:lnTo>
                  <a:lnTo>
                    <a:pt x="2" y="4"/>
                  </a:lnTo>
                  <a:lnTo>
                    <a:pt x="0" y="12"/>
                  </a:lnTo>
                  <a:lnTo>
                    <a:pt x="2" y="14"/>
                  </a:lnTo>
                  <a:lnTo>
                    <a:pt x="4" y="10"/>
                  </a:lnTo>
                  <a:lnTo>
                    <a:pt x="6" y="12"/>
                  </a:lnTo>
                  <a:lnTo>
                    <a:pt x="6" y="8"/>
                  </a:lnTo>
                  <a:lnTo>
                    <a:pt x="6" y="12"/>
                  </a:lnTo>
                  <a:lnTo>
                    <a:pt x="6" y="16"/>
                  </a:lnTo>
                  <a:lnTo>
                    <a:pt x="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3" name="Freeform 777"/>
            <p:cNvSpPr>
              <a:spLocks/>
            </p:cNvSpPr>
            <p:nvPr/>
          </p:nvSpPr>
          <p:spPr bwMode="auto">
            <a:xfrm>
              <a:off x="1516063" y="3059113"/>
              <a:ext cx="9525" cy="19050"/>
            </a:xfrm>
            <a:custGeom>
              <a:avLst/>
              <a:gdLst/>
              <a:ahLst/>
              <a:cxnLst>
                <a:cxn ang="0">
                  <a:pos x="4" y="6"/>
                </a:cxn>
                <a:cxn ang="0">
                  <a:pos x="6" y="12"/>
                </a:cxn>
                <a:cxn ang="0">
                  <a:pos x="4" y="12"/>
                </a:cxn>
                <a:cxn ang="0">
                  <a:pos x="2" y="6"/>
                </a:cxn>
                <a:cxn ang="0">
                  <a:pos x="0" y="0"/>
                </a:cxn>
                <a:cxn ang="0">
                  <a:pos x="4" y="6"/>
                </a:cxn>
                <a:cxn ang="0">
                  <a:pos x="4" y="6"/>
                </a:cxn>
              </a:cxnLst>
              <a:rect l="0" t="0" r="r" b="b"/>
              <a:pathLst>
                <a:path w="6" h="12">
                  <a:moveTo>
                    <a:pt x="4" y="6"/>
                  </a:moveTo>
                  <a:lnTo>
                    <a:pt x="6" y="12"/>
                  </a:lnTo>
                  <a:lnTo>
                    <a:pt x="4" y="12"/>
                  </a:lnTo>
                  <a:lnTo>
                    <a:pt x="2" y="6"/>
                  </a:lnTo>
                  <a:lnTo>
                    <a:pt x="0" y="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4" name="Freeform 778"/>
            <p:cNvSpPr>
              <a:spLocks/>
            </p:cNvSpPr>
            <p:nvPr/>
          </p:nvSpPr>
          <p:spPr bwMode="auto">
            <a:xfrm>
              <a:off x="1550988" y="3059113"/>
              <a:ext cx="6350" cy="9525"/>
            </a:xfrm>
            <a:custGeom>
              <a:avLst/>
              <a:gdLst/>
              <a:ahLst/>
              <a:cxnLst>
                <a:cxn ang="0">
                  <a:pos x="0" y="0"/>
                </a:cxn>
                <a:cxn ang="0">
                  <a:pos x="4" y="6"/>
                </a:cxn>
                <a:cxn ang="0">
                  <a:pos x="0" y="2"/>
                </a:cxn>
                <a:cxn ang="0">
                  <a:pos x="0" y="0"/>
                </a:cxn>
                <a:cxn ang="0">
                  <a:pos x="0" y="0"/>
                </a:cxn>
              </a:cxnLst>
              <a:rect l="0" t="0" r="r" b="b"/>
              <a:pathLst>
                <a:path w="4" h="6">
                  <a:moveTo>
                    <a:pt x="0" y="0"/>
                  </a:moveTo>
                  <a:lnTo>
                    <a:pt x="4" y="6"/>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5" name="Freeform 779"/>
            <p:cNvSpPr>
              <a:spLocks/>
            </p:cNvSpPr>
            <p:nvPr/>
          </p:nvSpPr>
          <p:spPr bwMode="auto">
            <a:xfrm>
              <a:off x="1519238" y="3100388"/>
              <a:ext cx="28575" cy="34925"/>
            </a:xfrm>
            <a:custGeom>
              <a:avLst/>
              <a:gdLst/>
              <a:ahLst/>
              <a:cxnLst>
                <a:cxn ang="0">
                  <a:pos x="14" y="2"/>
                </a:cxn>
                <a:cxn ang="0">
                  <a:pos x="18" y="0"/>
                </a:cxn>
                <a:cxn ang="0">
                  <a:pos x="18" y="4"/>
                </a:cxn>
                <a:cxn ang="0">
                  <a:pos x="16" y="18"/>
                </a:cxn>
                <a:cxn ang="0">
                  <a:pos x="14" y="20"/>
                </a:cxn>
                <a:cxn ang="0">
                  <a:pos x="12" y="20"/>
                </a:cxn>
                <a:cxn ang="0">
                  <a:pos x="10" y="22"/>
                </a:cxn>
                <a:cxn ang="0">
                  <a:pos x="8" y="18"/>
                </a:cxn>
                <a:cxn ang="0">
                  <a:pos x="10" y="16"/>
                </a:cxn>
                <a:cxn ang="0">
                  <a:pos x="10" y="14"/>
                </a:cxn>
                <a:cxn ang="0">
                  <a:pos x="4" y="12"/>
                </a:cxn>
                <a:cxn ang="0">
                  <a:pos x="0" y="4"/>
                </a:cxn>
                <a:cxn ang="0">
                  <a:pos x="0" y="0"/>
                </a:cxn>
                <a:cxn ang="0">
                  <a:pos x="6" y="0"/>
                </a:cxn>
                <a:cxn ang="0">
                  <a:pos x="6" y="4"/>
                </a:cxn>
                <a:cxn ang="0">
                  <a:pos x="10" y="0"/>
                </a:cxn>
                <a:cxn ang="0">
                  <a:pos x="12" y="8"/>
                </a:cxn>
                <a:cxn ang="0">
                  <a:pos x="6" y="10"/>
                </a:cxn>
                <a:cxn ang="0">
                  <a:pos x="10" y="12"/>
                </a:cxn>
                <a:cxn ang="0">
                  <a:pos x="14" y="2"/>
                </a:cxn>
                <a:cxn ang="0">
                  <a:pos x="14" y="2"/>
                </a:cxn>
              </a:cxnLst>
              <a:rect l="0" t="0" r="r" b="b"/>
              <a:pathLst>
                <a:path w="18" h="22">
                  <a:moveTo>
                    <a:pt x="14" y="2"/>
                  </a:moveTo>
                  <a:lnTo>
                    <a:pt x="18" y="0"/>
                  </a:lnTo>
                  <a:lnTo>
                    <a:pt x="18" y="4"/>
                  </a:lnTo>
                  <a:lnTo>
                    <a:pt x="16" y="18"/>
                  </a:lnTo>
                  <a:lnTo>
                    <a:pt x="14" y="20"/>
                  </a:lnTo>
                  <a:lnTo>
                    <a:pt x="12" y="20"/>
                  </a:lnTo>
                  <a:lnTo>
                    <a:pt x="10" y="22"/>
                  </a:lnTo>
                  <a:lnTo>
                    <a:pt x="8" y="18"/>
                  </a:lnTo>
                  <a:lnTo>
                    <a:pt x="10" y="16"/>
                  </a:lnTo>
                  <a:lnTo>
                    <a:pt x="10" y="14"/>
                  </a:lnTo>
                  <a:lnTo>
                    <a:pt x="4" y="12"/>
                  </a:lnTo>
                  <a:lnTo>
                    <a:pt x="0" y="4"/>
                  </a:lnTo>
                  <a:lnTo>
                    <a:pt x="0" y="0"/>
                  </a:lnTo>
                  <a:lnTo>
                    <a:pt x="6" y="0"/>
                  </a:lnTo>
                  <a:lnTo>
                    <a:pt x="6" y="4"/>
                  </a:lnTo>
                  <a:lnTo>
                    <a:pt x="10" y="0"/>
                  </a:lnTo>
                  <a:lnTo>
                    <a:pt x="12" y="8"/>
                  </a:lnTo>
                  <a:lnTo>
                    <a:pt x="6" y="10"/>
                  </a:lnTo>
                  <a:lnTo>
                    <a:pt x="10" y="12"/>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6" name="Freeform 780"/>
            <p:cNvSpPr>
              <a:spLocks/>
            </p:cNvSpPr>
            <p:nvPr/>
          </p:nvSpPr>
          <p:spPr bwMode="auto">
            <a:xfrm>
              <a:off x="1535113" y="3132138"/>
              <a:ext cx="25400" cy="38100"/>
            </a:xfrm>
            <a:custGeom>
              <a:avLst/>
              <a:gdLst/>
              <a:ahLst/>
              <a:cxnLst>
                <a:cxn ang="0">
                  <a:pos x="4" y="12"/>
                </a:cxn>
                <a:cxn ang="0">
                  <a:pos x="4" y="6"/>
                </a:cxn>
                <a:cxn ang="0">
                  <a:pos x="2" y="8"/>
                </a:cxn>
                <a:cxn ang="0">
                  <a:pos x="0" y="8"/>
                </a:cxn>
                <a:cxn ang="0">
                  <a:pos x="2" y="4"/>
                </a:cxn>
                <a:cxn ang="0">
                  <a:pos x="0" y="4"/>
                </a:cxn>
                <a:cxn ang="0">
                  <a:pos x="8" y="0"/>
                </a:cxn>
                <a:cxn ang="0">
                  <a:pos x="10" y="4"/>
                </a:cxn>
                <a:cxn ang="0">
                  <a:pos x="6" y="4"/>
                </a:cxn>
                <a:cxn ang="0">
                  <a:pos x="10" y="6"/>
                </a:cxn>
                <a:cxn ang="0">
                  <a:pos x="6" y="8"/>
                </a:cxn>
                <a:cxn ang="0">
                  <a:pos x="6" y="12"/>
                </a:cxn>
                <a:cxn ang="0">
                  <a:pos x="12" y="18"/>
                </a:cxn>
                <a:cxn ang="0">
                  <a:pos x="16" y="24"/>
                </a:cxn>
                <a:cxn ang="0">
                  <a:pos x="4" y="12"/>
                </a:cxn>
                <a:cxn ang="0">
                  <a:pos x="4" y="12"/>
                </a:cxn>
              </a:cxnLst>
              <a:rect l="0" t="0" r="r" b="b"/>
              <a:pathLst>
                <a:path w="16" h="24">
                  <a:moveTo>
                    <a:pt x="4" y="12"/>
                  </a:moveTo>
                  <a:lnTo>
                    <a:pt x="4" y="6"/>
                  </a:lnTo>
                  <a:lnTo>
                    <a:pt x="2" y="8"/>
                  </a:lnTo>
                  <a:lnTo>
                    <a:pt x="0" y="8"/>
                  </a:lnTo>
                  <a:lnTo>
                    <a:pt x="2" y="4"/>
                  </a:lnTo>
                  <a:lnTo>
                    <a:pt x="0" y="4"/>
                  </a:lnTo>
                  <a:lnTo>
                    <a:pt x="8" y="0"/>
                  </a:lnTo>
                  <a:lnTo>
                    <a:pt x="10" y="4"/>
                  </a:lnTo>
                  <a:lnTo>
                    <a:pt x="6" y="4"/>
                  </a:lnTo>
                  <a:lnTo>
                    <a:pt x="10" y="6"/>
                  </a:lnTo>
                  <a:lnTo>
                    <a:pt x="6" y="8"/>
                  </a:lnTo>
                  <a:lnTo>
                    <a:pt x="6" y="12"/>
                  </a:lnTo>
                  <a:lnTo>
                    <a:pt x="12" y="18"/>
                  </a:lnTo>
                  <a:lnTo>
                    <a:pt x="16" y="24"/>
                  </a:lnTo>
                  <a:lnTo>
                    <a:pt x="4" y="12"/>
                  </a:lnTo>
                  <a:lnTo>
                    <a:pt x="4"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7" name="Freeform 781"/>
            <p:cNvSpPr>
              <a:spLocks/>
            </p:cNvSpPr>
            <p:nvPr/>
          </p:nvSpPr>
          <p:spPr bwMode="auto">
            <a:xfrm>
              <a:off x="1573213" y="3103563"/>
              <a:ext cx="6350" cy="6350"/>
            </a:xfrm>
            <a:custGeom>
              <a:avLst/>
              <a:gdLst/>
              <a:ahLst/>
              <a:cxnLst>
                <a:cxn ang="0">
                  <a:pos x="0" y="2"/>
                </a:cxn>
                <a:cxn ang="0">
                  <a:pos x="2" y="0"/>
                </a:cxn>
                <a:cxn ang="0">
                  <a:pos x="4" y="2"/>
                </a:cxn>
                <a:cxn ang="0">
                  <a:pos x="2" y="4"/>
                </a:cxn>
                <a:cxn ang="0">
                  <a:pos x="0" y="2"/>
                </a:cxn>
                <a:cxn ang="0">
                  <a:pos x="0" y="2"/>
                </a:cxn>
              </a:cxnLst>
              <a:rect l="0" t="0" r="r" b="b"/>
              <a:pathLst>
                <a:path w="4" h="4">
                  <a:moveTo>
                    <a:pt x="0" y="2"/>
                  </a:moveTo>
                  <a:lnTo>
                    <a:pt x="2" y="0"/>
                  </a:lnTo>
                  <a:lnTo>
                    <a:pt x="4"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8" name="Freeform 782"/>
            <p:cNvSpPr>
              <a:spLocks/>
            </p:cNvSpPr>
            <p:nvPr/>
          </p:nvSpPr>
          <p:spPr bwMode="auto">
            <a:xfrm>
              <a:off x="1573213" y="3119438"/>
              <a:ext cx="15875" cy="15875"/>
            </a:xfrm>
            <a:custGeom>
              <a:avLst/>
              <a:gdLst/>
              <a:ahLst/>
              <a:cxnLst>
                <a:cxn ang="0">
                  <a:pos x="0" y="0"/>
                </a:cxn>
                <a:cxn ang="0">
                  <a:pos x="8" y="2"/>
                </a:cxn>
                <a:cxn ang="0">
                  <a:pos x="10" y="10"/>
                </a:cxn>
                <a:cxn ang="0">
                  <a:pos x="0" y="0"/>
                </a:cxn>
                <a:cxn ang="0">
                  <a:pos x="0" y="0"/>
                </a:cxn>
              </a:cxnLst>
              <a:rect l="0" t="0" r="r" b="b"/>
              <a:pathLst>
                <a:path w="10" h="10">
                  <a:moveTo>
                    <a:pt x="0" y="0"/>
                  </a:moveTo>
                  <a:lnTo>
                    <a:pt x="8" y="2"/>
                  </a:lnTo>
                  <a:lnTo>
                    <a:pt x="1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9" name="Freeform 783"/>
            <p:cNvSpPr>
              <a:spLocks/>
            </p:cNvSpPr>
            <p:nvPr/>
          </p:nvSpPr>
          <p:spPr bwMode="auto">
            <a:xfrm>
              <a:off x="1579563" y="3109913"/>
              <a:ext cx="15875" cy="25400"/>
            </a:xfrm>
            <a:custGeom>
              <a:avLst/>
              <a:gdLst/>
              <a:ahLst/>
              <a:cxnLst>
                <a:cxn ang="0">
                  <a:pos x="6" y="6"/>
                </a:cxn>
                <a:cxn ang="0">
                  <a:pos x="10" y="10"/>
                </a:cxn>
                <a:cxn ang="0">
                  <a:pos x="10" y="16"/>
                </a:cxn>
                <a:cxn ang="0">
                  <a:pos x="4" y="2"/>
                </a:cxn>
                <a:cxn ang="0">
                  <a:pos x="0" y="0"/>
                </a:cxn>
                <a:cxn ang="0">
                  <a:pos x="2" y="0"/>
                </a:cxn>
                <a:cxn ang="0">
                  <a:pos x="6" y="6"/>
                </a:cxn>
                <a:cxn ang="0">
                  <a:pos x="6" y="6"/>
                </a:cxn>
              </a:cxnLst>
              <a:rect l="0" t="0" r="r" b="b"/>
              <a:pathLst>
                <a:path w="10" h="16">
                  <a:moveTo>
                    <a:pt x="6" y="6"/>
                  </a:moveTo>
                  <a:lnTo>
                    <a:pt x="10" y="10"/>
                  </a:lnTo>
                  <a:lnTo>
                    <a:pt x="10" y="16"/>
                  </a:lnTo>
                  <a:lnTo>
                    <a:pt x="4" y="2"/>
                  </a:lnTo>
                  <a:lnTo>
                    <a:pt x="0" y="0"/>
                  </a:lnTo>
                  <a:lnTo>
                    <a:pt x="2" y="0"/>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0" name="Freeform 784"/>
            <p:cNvSpPr>
              <a:spLocks/>
            </p:cNvSpPr>
            <p:nvPr/>
          </p:nvSpPr>
          <p:spPr bwMode="auto">
            <a:xfrm>
              <a:off x="1601788" y="3144838"/>
              <a:ext cx="6350" cy="12700"/>
            </a:xfrm>
            <a:custGeom>
              <a:avLst/>
              <a:gdLst/>
              <a:ahLst/>
              <a:cxnLst>
                <a:cxn ang="0">
                  <a:pos x="0" y="0"/>
                </a:cxn>
                <a:cxn ang="0">
                  <a:pos x="4" y="8"/>
                </a:cxn>
                <a:cxn ang="0">
                  <a:pos x="0" y="2"/>
                </a:cxn>
                <a:cxn ang="0">
                  <a:pos x="0" y="0"/>
                </a:cxn>
                <a:cxn ang="0">
                  <a:pos x="0" y="0"/>
                </a:cxn>
              </a:cxnLst>
              <a:rect l="0" t="0" r="r" b="b"/>
              <a:pathLst>
                <a:path w="4" h="8">
                  <a:moveTo>
                    <a:pt x="0" y="0"/>
                  </a:move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1" name="Freeform 785"/>
            <p:cNvSpPr>
              <a:spLocks/>
            </p:cNvSpPr>
            <p:nvPr/>
          </p:nvSpPr>
          <p:spPr bwMode="auto">
            <a:xfrm>
              <a:off x="750888" y="3122613"/>
              <a:ext cx="25400" cy="25400"/>
            </a:xfrm>
            <a:custGeom>
              <a:avLst/>
              <a:gdLst/>
              <a:ahLst/>
              <a:cxnLst>
                <a:cxn ang="0">
                  <a:pos x="0" y="16"/>
                </a:cxn>
                <a:cxn ang="0">
                  <a:pos x="6" y="6"/>
                </a:cxn>
                <a:cxn ang="0">
                  <a:pos x="10" y="4"/>
                </a:cxn>
                <a:cxn ang="0">
                  <a:pos x="10" y="2"/>
                </a:cxn>
                <a:cxn ang="0">
                  <a:pos x="16" y="0"/>
                </a:cxn>
                <a:cxn ang="0">
                  <a:pos x="16" y="4"/>
                </a:cxn>
                <a:cxn ang="0">
                  <a:pos x="0" y="16"/>
                </a:cxn>
                <a:cxn ang="0">
                  <a:pos x="0" y="16"/>
                </a:cxn>
              </a:cxnLst>
              <a:rect l="0" t="0" r="r" b="b"/>
              <a:pathLst>
                <a:path w="16" h="16">
                  <a:moveTo>
                    <a:pt x="0" y="16"/>
                  </a:moveTo>
                  <a:lnTo>
                    <a:pt x="6" y="6"/>
                  </a:lnTo>
                  <a:lnTo>
                    <a:pt x="10" y="4"/>
                  </a:lnTo>
                  <a:lnTo>
                    <a:pt x="10" y="2"/>
                  </a:lnTo>
                  <a:lnTo>
                    <a:pt x="16" y="0"/>
                  </a:lnTo>
                  <a:lnTo>
                    <a:pt x="16" y="4"/>
                  </a:lnTo>
                  <a:lnTo>
                    <a:pt x="0" y="16"/>
                  </a:lnTo>
                  <a:lnTo>
                    <a:pt x="0"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2" name="Freeform 786"/>
            <p:cNvSpPr>
              <a:spLocks/>
            </p:cNvSpPr>
            <p:nvPr/>
          </p:nvSpPr>
          <p:spPr bwMode="auto">
            <a:xfrm>
              <a:off x="779463" y="3103563"/>
              <a:ext cx="31750" cy="25400"/>
            </a:xfrm>
            <a:custGeom>
              <a:avLst/>
              <a:gdLst/>
              <a:ahLst/>
              <a:cxnLst>
                <a:cxn ang="0">
                  <a:pos x="2" y="16"/>
                </a:cxn>
                <a:cxn ang="0">
                  <a:pos x="0" y="16"/>
                </a:cxn>
                <a:cxn ang="0">
                  <a:pos x="6" y="14"/>
                </a:cxn>
                <a:cxn ang="0">
                  <a:pos x="10" y="8"/>
                </a:cxn>
                <a:cxn ang="0">
                  <a:pos x="12" y="8"/>
                </a:cxn>
                <a:cxn ang="0">
                  <a:pos x="10" y="6"/>
                </a:cxn>
                <a:cxn ang="0">
                  <a:pos x="10" y="2"/>
                </a:cxn>
                <a:cxn ang="0">
                  <a:pos x="14" y="2"/>
                </a:cxn>
                <a:cxn ang="0">
                  <a:pos x="16" y="4"/>
                </a:cxn>
                <a:cxn ang="0">
                  <a:pos x="18" y="0"/>
                </a:cxn>
                <a:cxn ang="0">
                  <a:pos x="20" y="2"/>
                </a:cxn>
                <a:cxn ang="0">
                  <a:pos x="16" y="8"/>
                </a:cxn>
                <a:cxn ang="0">
                  <a:pos x="18" y="8"/>
                </a:cxn>
                <a:cxn ang="0">
                  <a:pos x="12" y="14"/>
                </a:cxn>
                <a:cxn ang="0">
                  <a:pos x="2" y="16"/>
                </a:cxn>
                <a:cxn ang="0">
                  <a:pos x="2" y="16"/>
                </a:cxn>
              </a:cxnLst>
              <a:rect l="0" t="0" r="r" b="b"/>
              <a:pathLst>
                <a:path w="20" h="16">
                  <a:moveTo>
                    <a:pt x="2" y="16"/>
                  </a:moveTo>
                  <a:lnTo>
                    <a:pt x="0" y="16"/>
                  </a:lnTo>
                  <a:lnTo>
                    <a:pt x="6" y="14"/>
                  </a:lnTo>
                  <a:lnTo>
                    <a:pt x="10" y="8"/>
                  </a:lnTo>
                  <a:lnTo>
                    <a:pt x="12" y="8"/>
                  </a:lnTo>
                  <a:lnTo>
                    <a:pt x="10" y="6"/>
                  </a:lnTo>
                  <a:lnTo>
                    <a:pt x="10" y="2"/>
                  </a:lnTo>
                  <a:lnTo>
                    <a:pt x="14" y="2"/>
                  </a:lnTo>
                  <a:lnTo>
                    <a:pt x="16" y="4"/>
                  </a:lnTo>
                  <a:lnTo>
                    <a:pt x="18" y="0"/>
                  </a:lnTo>
                  <a:lnTo>
                    <a:pt x="20" y="2"/>
                  </a:lnTo>
                  <a:lnTo>
                    <a:pt x="16" y="8"/>
                  </a:lnTo>
                  <a:lnTo>
                    <a:pt x="18" y="8"/>
                  </a:lnTo>
                  <a:lnTo>
                    <a:pt x="12" y="14"/>
                  </a:lnTo>
                  <a:lnTo>
                    <a:pt x="2" y="16"/>
                  </a:lnTo>
                  <a:lnTo>
                    <a:pt x="2"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3" name="Freeform 787"/>
            <p:cNvSpPr>
              <a:spLocks/>
            </p:cNvSpPr>
            <p:nvPr/>
          </p:nvSpPr>
          <p:spPr bwMode="auto">
            <a:xfrm>
              <a:off x="817563" y="3097213"/>
              <a:ext cx="6350" cy="6350"/>
            </a:xfrm>
            <a:custGeom>
              <a:avLst/>
              <a:gdLst/>
              <a:ahLst/>
              <a:cxnLst>
                <a:cxn ang="0">
                  <a:pos x="0" y="0"/>
                </a:cxn>
                <a:cxn ang="0">
                  <a:pos x="4" y="2"/>
                </a:cxn>
                <a:cxn ang="0">
                  <a:pos x="0" y="4"/>
                </a:cxn>
                <a:cxn ang="0">
                  <a:pos x="0" y="0"/>
                </a:cxn>
                <a:cxn ang="0">
                  <a:pos x="0" y="0"/>
                </a:cxn>
                <a:cxn ang="0">
                  <a:pos x="0" y="0"/>
                </a:cxn>
              </a:cxnLst>
              <a:rect l="0" t="0" r="r" b="b"/>
              <a:pathLst>
                <a:path w="4" h="4">
                  <a:moveTo>
                    <a:pt x="0" y="0"/>
                  </a:moveTo>
                  <a:lnTo>
                    <a:pt x="4" y="2"/>
                  </a:lnTo>
                  <a:lnTo>
                    <a:pt x="0" y="4"/>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4" name="Freeform 788"/>
            <p:cNvSpPr>
              <a:spLocks/>
            </p:cNvSpPr>
            <p:nvPr/>
          </p:nvSpPr>
          <p:spPr bwMode="auto">
            <a:xfrm>
              <a:off x="887413" y="3087688"/>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5" name="Freeform 789"/>
            <p:cNvSpPr>
              <a:spLocks/>
            </p:cNvSpPr>
            <p:nvPr/>
          </p:nvSpPr>
          <p:spPr bwMode="auto">
            <a:xfrm>
              <a:off x="928688" y="3052763"/>
              <a:ext cx="6350" cy="9525"/>
            </a:xfrm>
            <a:custGeom>
              <a:avLst/>
              <a:gdLst/>
              <a:ahLst/>
              <a:cxnLst>
                <a:cxn ang="0">
                  <a:pos x="2" y="2"/>
                </a:cxn>
                <a:cxn ang="0">
                  <a:pos x="2" y="0"/>
                </a:cxn>
                <a:cxn ang="0">
                  <a:pos x="4" y="2"/>
                </a:cxn>
                <a:cxn ang="0">
                  <a:pos x="4" y="6"/>
                </a:cxn>
                <a:cxn ang="0">
                  <a:pos x="0" y="6"/>
                </a:cxn>
                <a:cxn ang="0">
                  <a:pos x="0" y="0"/>
                </a:cxn>
                <a:cxn ang="0">
                  <a:pos x="2" y="2"/>
                </a:cxn>
                <a:cxn ang="0">
                  <a:pos x="2" y="2"/>
                </a:cxn>
              </a:cxnLst>
              <a:rect l="0" t="0" r="r" b="b"/>
              <a:pathLst>
                <a:path w="4" h="6">
                  <a:moveTo>
                    <a:pt x="2" y="2"/>
                  </a:moveTo>
                  <a:lnTo>
                    <a:pt x="2" y="0"/>
                  </a:lnTo>
                  <a:lnTo>
                    <a:pt x="4" y="2"/>
                  </a:lnTo>
                  <a:lnTo>
                    <a:pt x="4" y="6"/>
                  </a:lnTo>
                  <a:lnTo>
                    <a:pt x="0"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6" name="Freeform 790"/>
            <p:cNvSpPr>
              <a:spLocks/>
            </p:cNvSpPr>
            <p:nvPr/>
          </p:nvSpPr>
          <p:spPr bwMode="auto">
            <a:xfrm>
              <a:off x="1058863" y="3008313"/>
              <a:ext cx="3175" cy="6350"/>
            </a:xfrm>
            <a:custGeom>
              <a:avLst/>
              <a:gdLst/>
              <a:ahLst/>
              <a:cxnLst>
                <a:cxn ang="0">
                  <a:pos x="0" y="2"/>
                </a:cxn>
                <a:cxn ang="0">
                  <a:pos x="2" y="0"/>
                </a:cxn>
                <a:cxn ang="0">
                  <a:pos x="2" y="2"/>
                </a:cxn>
                <a:cxn ang="0">
                  <a:pos x="0" y="4"/>
                </a:cxn>
                <a:cxn ang="0">
                  <a:pos x="0" y="2"/>
                </a:cxn>
                <a:cxn ang="0">
                  <a:pos x="0" y="2"/>
                </a:cxn>
              </a:cxnLst>
              <a:rect l="0" t="0" r="r" b="b"/>
              <a:pathLst>
                <a:path w="2" h="4">
                  <a:moveTo>
                    <a:pt x="0" y="2"/>
                  </a:moveTo>
                  <a:lnTo>
                    <a:pt x="2" y="0"/>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7" name="Freeform 791"/>
            <p:cNvSpPr>
              <a:spLocks/>
            </p:cNvSpPr>
            <p:nvPr/>
          </p:nvSpPr>
          <p:spPr bwMode="auto">
            <a:xfrm>
              <a:off x="1068388" y="3008313"/>
              <a:ext cx="3175" cy="3175"/>
            </a:xfrm>
            <a:custGeom>
              <a:avLst/>
              <a:gdLst/>
              <a:ahLst/>
              <a:cxnLst>
                <a:cxn ang="0">
                  <a:pos x="2" y="2"/>
                </a:cxn>
                <a:cxn ang="0">
                  <a:pos x="0" y="2"/>
                </a:cxn>
                <a:cxn ang="0">
                  <a:pos x="2" y="0"/>
                </a:cxn>
                <a:cxn ang="0">
                  <a:pos x="2" y="2"/>
                </a:cxn>
                <a:cxn ang="0">
                  <a:pos x="2" y="2"/>
                </a:cxn>
              </a:cxnLst>
              <a:rect l="0" t="0" r="r" b="b"/>
              <a:pathLst>
                <a:path w="2" h="2">
                  <a:moveTo>
                    <a:pt x="2" y="2"/>
                  </a:moveTo>
                  <a:lnTo>
                    <a:pt x="0" y="2"/>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8" name="Freeform 792"/>
            <p:cNvSpPr>
              <a:spLocks/>
            </p:cNvSpPr>
            <p:nvPr/>
          </p:nvSpPr>
          <p:spPr bwMode="auto">
            <a:xfrm>
              <a:off x="1058863" y="2954338"/>
              <a:ext cx="53975" cy="47625"/>
            </a:xfrm>
            <a:custGeom>
              <a:avLst/>
              <a:gdLst/>
              <a:ahLst/>
              <a:cxnLst>
                <a:cxn ang="0">
                  <a:pos x="0" y="16"/>
                </a:cxn>
                <a:cxn ang="0">
                  <a:pos x="4" y="10"/>
                </a:cxn>
                <a:cxn ang="0">
                  <a:pos x="8" y="8"/>
                </a:cxn>
                <a:cxn ang="0">
                  <a:pos x="10" y="8"/>
                </a:cxn>
                <a:cxn ang="0">
                  <a:pos x="8" y="10"/>
                </a:cxn>
                <a:cxn ang="0">
                  <a:pos x="10" y="14"/>
                </a:cxn>
                <a:cxn ang="0">
                  <a:pos x="12" y="14"/>
                </a:cxn>
                <a:cxn ang="0">
                  <a:pos x="12" y="10"/>
                </a:cxn>
                <a:cxn ang="0">
                  <a:pos x="14" y="8"/>
                </a:cxn>
                <a:cxn ang="0">
                  <a:pos x="12" y="4"/>
                </a:cxn>
                <a:cxn ang="0">
                  <a:pos x="12" y="2"/>
                </a:cxn>
                <a:cxn ang="0">
                  <a:pos x="14" y="2"/>
                </a:cxn>
                <a:cxn ang="0">
                  <a:pos x="16" y="8"/>
                </a:cxn>
                <a:cxn ang="0">
                  <a:pos x="22" y="4"/>
                </a:cxn>
                <a:cxn ang="0">
                  <a:pos x="20" y="0"/>
                </a:cxn>
                <a:cxn ang="0">
                  <a:pos x="24" y="2"/>
                </a:cxn>
                <a:cxn ang="0">
                  <a:pos x="26" y="6"/>
                </a:cxn>
                <a:cxn ang="0">
                  <a:pos x="30" y="2"/>
                </a:cxn>
                <a:cxn ang="0">
                  <a:pos x="30" y="10"/>
                </a:cxn>
                <a:cxn ang="0">
                  <a:pos x="34" y="10"/>
                </a:cxn>
                <a:cxn ang="0">
                  <a:pos x="32" y="12"/>
                </a:cxn>
                <a:cxn ang="0">
                  <a:pos x="24" y="10"/>
                </a:cxn>
                <a:cxn ang="0">
                  <a:pos x="24" y="12"/>
                </a:cxn>
                <a:cxn ang="0">
                  <a:pos x="28" y="14"/>
                </a:cxn>
                <a:cxn ang="0">
                  <a:pos x="28" y="16"/>
                </a:cxn>
                <a:cxn ang="0">
                  <a:pos x="26" y="14"/>
                </a:cxn>
                <a:cxn ang="0">
                  <a:pos x="22" y="16"/>
                </a:cxn>
                <a:cxn ang="0">
                  <a:pos x="24" y="18"/>
                </a:cxn>
                <a:cxn ang="0">
                  <a:pos x="16" y="22"/>
                </a:cxn>
                <a:cxn ang="0">
                  <a:pos x="14" y="28"/>
                </a:cxn>
                <a:cxn ang="0">
                  <a:pos x="10" y="30"/>
                </a:cxn>
                <a:cxn ang="0">
                  <a:pos x="12" y="26"/>
                </a:cxn>
                <a:cxn ang="0">
                  <a:pos x="10" y="24"/>
                </a:cxn>
                <a:cxn ang="0">
                  <a:pos x="10" y="22"/>
                </a:cxn>
                <a:cxn ang="0">
                  <a:pos x="8" y="22"/>
                </a:cxn>
                <a:cxn ang="0">
                  <a:pos x="8" y="26"/>
                </a:cxn>
                <a:cxn ang="0">
                  <a:pos x="6" y="26"/>
                </a:cxn>
                <a:cxn ang="0">
                  <a:pos x="0" y="16"/>
                </a:cxn>
                <a:cxn ang="0">
                  <a:pos x="0" y="16"/>
                </a:cxn>
              </a:cxnLst>
              <a:rect l="0" t="0" r="r" b="b"/>
              <a:pathLst>
                <a:path w="34" h="30">
                  <a:moveTo>
                    <a:pt x="0" y="16"/>
                  </a:moveTo>
                  <a:lnTo>
                    <a:pt x="4" y="10"/>
                  </a:lnTo>
                  <a:lnTo>
                    <a:pt x="8" y="8"/>
                  </a:lnTo>
                  <a:lnTo>
                    <a:pt x="10" y="8"/>
                  </a:lnTo>
                  <a:lnTo>
                    <a:pt x="8" y="10"/>
                  </a:lnTo>
                  <a:lnTo>
                    <a:pt x="10" y="14"/>
                  </a:lnTo>
                  <a:lnTo>
                    <a:pt x="12" y="14"/>
                  </a:lnTo>
                  <a:lnTo>
                    <a:pt x="12" y="10"/>
                  </a:lnTo>
                  <a:lnTo>
                    <a:pt x="14" y="8"/>
                  </a:lnTo>
                  <a:lnTo>
                    <a:pt x="12" y="4"/>
                  </a:lnTo>
                  <a:lnTo>
                    <a:pt x="12" y="2"/>
                  </a:lnTo>
                  <a:lnTo>
                    <a:pt x="14" y="2"/>
                  </a:lnTo>
                  <a:lnTo>
                    <a:pt x="16" y="8"/>
                  </a:lnTo>
                  <a:lnTo>
                    <a:pt x="22" y="4"/>
                  </a:lnTo>
                  <a:lnTo>
                    <a:pt x="20" y="0"/>
                  </a:lnTo>
                  <a:lnTo>
                    <a:pt x="24" y="2"/>
                  </a:lnTo>
                  <a:lnTo>
                    <a:pt x="26" y="6"/>
                  </a:lnTo>
                  <a:lnTo>
                    <a:pt x="30" y="2"/>
                  </a:lnTo>
                  <a:lnTo>
                    <a:pt x="30" y="10"/>
                  </a:lnTo>
                  <a:lnTo>
                    <a:pt x="34" y="10"/>
                  </a:lnTo>
                  <a:lnTo>
                    <a:pt x="32" y="12"/>
                  </a:lnTo>
                  <a:lnTo>
                    <a:pt x="24" y="10"/>
                  </a:lnTo>
                  <a:lnTo>
                    <a:pt x="24" y="12"/>
                  </a:lnTo>
                  <a:lnTo>
                    <a:pt x="28" y="14"/>
                  </a:lnTo>
                  <a:lnTo>
                    <a:pt x="28" y="16"/>
                  </a:lnTo>
                  <a:lnTo>
                    <a:pt x="26" y="14"/>
                  </a:lnTo>
                  <a:lnTo>
                    <a:pt x="22" y="16"/>
                  </a:lnTo>
                  <a:lnTo>
                    <a:pt x="24" y="18"/>
                  </a:lnTo>
                  <a:lnTo>
                    <a:pt x="16" y="22"/>
                  </a:lnTo>
                  <a:lnTo>
                    <a:pt x="14" y="28"/>
                  </a:lnTo>
                  <a:lnTo>
                    <a:pt x="10" y="30"/>
                  </a:lnTo>
                  <a:lnTo>
                    <a:pt x="12" y="26"/>
                  </a:lnTo>
                  <a:lnTo>
                    <a:pt x="10" y="24"/>
                  </a:lnTo>
                  <a:lnTo>
                    <a:pt x="10" y="22"/>
                  </a:lnTo>
                  <a:lnTo>
                    <a:pt x="8" y="22"/>
                  </a:lnTo>
                  <a:lnTo>
                    <a:pt x="8" y="26"/>
                  </a:lnTo>
                  <a:lnTo>
                    <a:pt x="6" y="26"/>
                  </a:lnTo>
                  <a:lnTo>
                    <a:pt x="0" y="16"/>
                  </a:lnTo>
                  <a:lnTo>
                    <a:pt x="0"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9" name="Freeform 793"/>
            <p:cNvSpPr>
              <a:spLocks/>
            </p:cNvSpPr>
            <p:nvPr/>
          </p:nvSpPr>
          <p:spPr bwMode="auto">
            <a:xfrm>
              <a:off x="1093788" y="2935288"/>
              <a:ext cx="22225" cy="15875"/>
            </a:xfrm>
            <a:custGeom>
              <a:avLst/>
              <a:gdLst/>
              <a:ahLst/>
              <a:cxnLst>
                <a:cxn ang="0">
                  <a:pos x="4" y="4"/>
                </a:cxn>
                <a:cxn ang="0">
                  <a:pos x="2" y="2"/>
                </a:cxn>
                <a:cxn ang="0">
                  <a:pos x="4" y="0"/>
                </a:cxn>
                <a:cxn ang="0">
                  <a:pos x="10" y="0"/>
                </a:cxn>
                <a:cxn ang="0">
                  <a:pos x="10" y="2"/>
                </a:cxn>
                <a:cxn ang="0">
                  <a:pos x="12" y="2"/>
                </a:cxn>
                <a:cxn ang="0">
                  <a:pos x="14" y="6"/>
                </a:cxn>
                <a:cxn ang="0">
                  <a:pos x="2" y="10"/>
                </a:cxn>
                <a:cxn ang="0">
                  <a:pos x="0" y="6"/>
                </a:cxn>
                <a:cxn ang="0">
                  <a:pos x="4" y="4"/>
                </a:cxn>
                <a:cxn ang="0">
                  <a:pos x="4" y="4"/>
                </a:cxn>
              </a:cxnLst>
              <a:rect l="0" t="0" r="r" b="b"/>
              <a:pathLst>
                <a:path w="14" h="10">
                  <a:moveTo>
                    <a:pt x="4" y="4"/>
                  </a:moveTo>
                  <a:lnTo>
                    <a:pt x="2" y="2"/>
                  </a:lnTo>
                  <a:lnTo>
                    <a:pt x="4" y="0"/>
                  </a:lnTo>
                  <a:lnTo>
                    <a:pt x="10" y="0"/>
                  </a:lnTo>
                  <a:lnTo>
                    <a:pt x="10" y="2"/>
                  </a:lnTo>
                  <a:lnTo>
                    <a:pt x="12" y="2"/>
                  </a:lnTo>
                  <a:lnTo>
                    <a:pt x="14" y="6"/>
                  </a:lnTo>
                  <a:lnTo>
                    <a:pt x="2" y="10"/>
                  </a:lnTo>
                  <a:lnTo>
                    <a:pt x="0" y="6"/>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0" name="Freeform 794"/>
            <p:cNvSpPr>
              <a:spLocks/>
            </p:cNvSpPr>
            <p:nvPr/>
          </p:nvSpPr>
          <p:spPr bwMode="auto">
            <a:xfrm>
              <a:off x="1103313" y="2928938"/>
              <a:ext cx="6350" cy="3175"/>
            </a:xfrm>
            <a:custGeom>
              <a:avLst/>
              <a:gdLst/>
              <a:ahLst/>
              <a:cxnLst>
                <a:cxn ang="0">
                  <a:pos x="0" y="0"/>
                </a:cxn>
                <a:cxn ang="0">
                  <a:pos x="4" y="2"/>
                </a:cxn>
                <a:cxn ang="0">
                  <a:pos x="0" y="2"/>
                </a:cxn>
                <a:cxn ang="0">
                  <a:pos x="0" y="0"/>
                </a:cxn>
                <a:cxn ang="0">
                  <a:pos x="0" y="0"/>
                </a:cxn>
              </a:cxnLst>
              <a:rect l="0" t="0" r="r" b="b"/>
              <a:pathLst>
                <a:path w="4" h="2">
                  <a:moveTo>
                    <a:pt x="0" y="0"/>
                  </a:moveTo>
                  <a:lnTo>
                    <a:pt x="4"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1" name="Freeform 795"/>
            <p:cNvSpPr>
              <a:spLocks/>
            </p:cNvSpPr>
            <p:nvPr/>
          </p:nvSpPr>
          <p:spPr bwMode="auto">
            <a:xfrm>
              <a:off x="1204913" y="2855913"/>
              <a:ext cx="19050" cy="22225"/>
            </a:xfrm>
            <a:custGeom>
              <a:avLst/>
              <a:gdLst/>
              <a:ahLst/>
              <a:cxnLst>
                <a:cxn ang="0">
                  <a:pos x="2" y="10"/>
                </a:cxn>
                <a:cxn ang="0">
                  <a:pos x="8" y="0"/>
                </a:cxn>
                <a:cxn ang="0">
                  <a:pos x="12" y="2"/>
                </a:cxn>
                <a:cxn ang="0">
                  <a:pos x="4" y="12"/>
                </a:cxn>
                <a:cxn ang="0">
                  <a:pos x="0" y="14"/>
                </a:cxn>
                <a:cxn ang="0">
                  <a:pos x="2" y="10"/>
                </a:cxn>
                <a:cxn ang="0">
                  <a:pos x="2" y="10"/>
                </a:cxn>
              </a:cxnLst>
              <a:rect l="0" t="0" r="r" b="b"/>
              <a:pathLst>
                <a:path w="12" h="14">
                  <a:moveTo>
                    <a:pt x="2" y="10"/>
                  </a:moveTo>
                  <a:lnTo>
                    <a:pt x="8" y="0"/>
                  </a:lnTo>
                  <a:lnTo>
                    <a:pt x="12" y="2"/>
                  </a:lnTo>
                  <a:lnTo>
                    <a:pt x="4" y="12"/>
                  </a:lnTo>
                  <a:lnTo>
                    <a:pt x="0" y="14"/>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2" name="Freeform 796"/>
            <p:cNvSpPr>
              <a:spLocks/>
            </p:cNvSpPr>
            <p:nvPr/>
          </p:nvSpPr>
          <p:spPr bwMode="auto">
            <a:xfrm>
              <a:off x="1230313" y="2849563"/>
              <a:ext cx="9525" cy="9525"/>
            </a:xfrm>
            <a:custGeom>
              <a:avLst/>
              <a:gdLst/>
              <a:ahLst/>
              <a:cxnLst>
                <a:cxn ang="0">
                  <a:pos x="0" y="4"/>
                </a:cxn>
                <a:cxn ang="0">
                  <a:pos x="0" y="0"/>
                </a:cxn>
                <a:cxn ang="0">
                  <a:pos x="6" y="2"/>
                </a:cxn>
                <a:cxn ang="0">
                  <a:pos x="0" y="6"/>
                </a:cxn>
                <a:cxn ang="0">
                  <a:pos x="0" y="4"/>
                </a:cxn>
                <a:cxn ang="0">
                  <a:pos x="0" y="4"/>
                </a:cxn>
              </a:cxnLst>
              <a:rect l="0" t="0" r="r" b="b"/>
              <a:pathLst>
                <a:path w="6" h="6">
                  <a:moveTo>
                    <a:pt x="0" y="4"/>
                  </a:moveTo>
                  <a:lnTo>
                    <a:pt x="0" y="0"/>
                  </a:lnTo>
                  <a:lnTo>
                    <a:pt x="6" y="2"/>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3" name="Freeform 797"/>
            <p:cNvSpPr>
              <a:spLocks/>
            </p:cNvSpPr>
            <p:nvPr/>
          </p:nvSpPr>
          <p:spPr bwMode="auto">
            <a:xfrm>
              <a:off x="922338" y="2919413"/>
              <a:ext cx="6350" cy="9525"/>
            </a:xfrm>
            <a:custGeom>
              <a:avLst/>
              <a:gdLst/>
              <a:ahLst/>
              <a:cxnLst>
                <a:cxn ang="0">
                  <a:pos x="4" y="0"/>
                </a:cxn>
                <a:cxn ang="0">
                  <a:pos x="4" y="6"/>
                </a:cxn>
                <a:cxn ang="0">
                  <a:pos x="0" y="6"/>
                </a:cxn>
                <a:cxn ang="0">
                  <a:pos x="0" y="2"/>
                </a:cxn>
                <a:cxn ang="0">
                  <a:pos x="4" y="0"/>
                </a:cxn>
                <a:cxn ang="0">
                  <a:pos x="4" y="0"/>
                </a:cxn>
              </a:cxnLst>
              <a:rect l="0" t="0" r="r" b="b"/>
              <a:pathLst>
                <a:path w="4" h="6">
                  <a:moveTo>
                    <a:pt x="4" y="0"/>
                  </a:moveTo>
                  <a:lnTo>
                    <a:pt x="4" y="6"/>
                  </a:lnTo>
                  <a:lnTo>
                    <a:pt x="0" y="6"/>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4" name="Freeform 798"/>
            <p:cNvSpPr>
              <a:spLocks/>
            </p:cNvSpPr>
            <p:nvPr/>
          </p:nvSpPr>
          <p:spPr bwMode="auto">
            <a:xfrm>
              <a:off x="788988" y="2855913"/>
              <a:ext cx="38100" cy="25400"/>
            </a:xfrm>
            <a:custGeom>
              <a:avLst/>
              <a:gdLst/>
              <a:ahLst/>
              <a:cxnLst>
                <a:cxn ang="0">
                  <a:pos x="0" y="2"/>
                </a:cxn>
                <a:cxn ang="0">
                  <a:pos x="16" y="0"/>
                </a:cxn>
                <a:cxn ang="0">
                  <a:pos x="24" y="2"/>
                </a:cxn>
                <a:cxn ang="0">
                  <a:pos x="24" y="8"/>
                </a:cxn>
                <a:cxn ang="0">
                  <a:pos x="24" y="8"/>
                </a:cxn>
                <a:cxn ang="0">
                  <a:pos x="18" y="16"/>
                </a:cxn>
                <a:cxn ang="0">
                  <a:pos x="4" y="10"/>
                </a:cxn>
                <a:cxn ang="0">
                  <a:pos x="0" y="2"/>
                </a:cxn>
                <a:cxn ang="0">
                  <a:pos x="0" y="2"/>
                </a:cxn>
              </a:cxnLst>
              <a:rect l="0" t="0" r="r" b="b"/>
              <a:pathLst>
                <a:path w="24" h="16">
                  <a:moveTo>
                    <a:pt x="0" y="2"/>
                  </a:moveTo>
                  <a:lnTo>
                    <a:pt x="16" y="0"/>
                  </a:lnTo>
                  <a:lnTo>
                    <a:pt x="24" y="2"/>
                  </a:lnTo>
                  <a:lnTo>
                    <a:pt x="24" y="8"/>
                  </a:lnTo>
                  <a:lnTo>
                    <a:pt x="24" y="8"/>
                  </a:lnTo>
                  <a:lnTo>
                    <a:pt x="18" y="16"/>
                  </a:lnTo>
                  <a:lnTo>
                    <a:pt x="4" y="1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5" name="Freeform 799"/>
            <p:cNvSpPr>
              <a:spLocks/>
            </p:cNvSpPr>
            <p:nvPr/>
          </p:nvSpPr>
          <p:spPr bwMode="auto">
            <a:xfrm>
              <a:off x="833438" y="2833688"/>
              <a:ext cx="22225" cy="22225"/>
            </a:xfrm>
            <a:custGeom>
              <a:avLst/>
              <a:gdLst/>
              <a:ahLst/>
              <a:cxnLst>
                <a:cxn ang="0">
                  <a:pos x="0" y="6"/>
                </a:cxn>
                <a:cxn ang="0">
                  <a:pos x="6" y="0"/>
                </a:cxn>
                <a:cxn ang="0">
                  <a:pos x="14" y="4"/>
                </a:cxn>
                <a:cxn ang="0">
                  <a:pos x="14" y="8"/>
                </a:cxn>
                <a:cxn ang="0">
                  <a:pos x="8" y="14"/>
                </a:cxn>
                <a:cxn ang="0">
                  <a:pos x="6" y="8"/>
                </a:cxn>
                <a:cxn ang="0">
                  <a:pos x="0" y="6"/>
                </a:cxn>
                <a:cxn ang="0">
                  <a:pos x="0" y="6"/>
                </a:cxn>
              </a:cxnLst>
              <a:rect l="0" t="0" r="r" b="b"/>
              <a:pathLst>
                <a:path w="14" h="14">
                  <a:moveTo>
                    <a:pt x="0" y="6"/>
                  </a:moveTo>
                  <a:lnTo>
                    <a:pt x="6" y="0"/>
                  </a:lnTo>
                  <a:lnTo>
                    <a:pt x="14" y="4"/>
                  </a:lnTo>
                  <a:lnTo>
                    <a:pt x="14" y="8"/>
                  </a:lnTo>
                  <a:lnTo>
                    <a:pt x="8" y="14"/>
                  </a:lnTo>
                  <a:lnTo>
                    <a:pt x="6"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6" name="Freeform 800"/>
            <p:cNvSpPr>
              <a:spLocks/>
            </p:cNvSpPr>
            <p:nvPr/>
          </p:nvSpPr>
          <p:spPr bwMode="auto">
            <a:xfrm>
              <a:off x="2582863" y="3373438"/>
              <a:ext cx="31750" cy="12700"/>
            </a:xfrm>
            <a:custGeom>
              <a:avLst/>
              <a:gdLst/>
              <a:ahLst/>
              <a:cxnLst>
                <a:cxn ang="0">
                  <a:pos x="14" y="0"/>
                </a:cxn>
                <a:cxn ang="0">
                  <a:pos x="0" y="0"/>
                </a:cxn>
                <a:cxn ang="0">
                  <a:pos x="8" y="4"/>
                </a:cxn>
                <a:cxn ang="0">
                  <a:pos x="16" y="8"/>
                </a:cxn>
                <a:cxn ang="0">
                  <a:pos x="18" y="6"/>
                </a:cxn>
                <a:cxn ang="0">
                  <a:pos x="20" y="2"/>
                </a:cxn>
                <a:cxn ang="0">
                  <a:pos x="18" y="2"/>
                </a:cxn>
                <a:cxn ang="0">
                  <a:pos x="18" y="6"/>
                </a:cxn>
                <a:cxn ang="0">
                  <a:pos x="16" y="0"/>
                </a:cxn>
                <a:cxn ang="0">
                  <a:pos x="14" y="0"/>
                </a:cxn>
                <a:cxn ang="0">
                  <a:pos x="14" y="0"/>
                </a:cxn>
              </a:cxnLst>
              <a:rect l="0" t="0" r="r" b="b"/>
              <a:pathLst>
                <a:path w="20" h="8">
                  <a:moveTo>
                    <a:pt x="14" y="0"/>
                  </a:moveTo>
                  <a:lnTo>
                    <a:pt x="0" y="0"/>
                  </a:lnTo>
                  <a:lnTo>
                    <a:pt x="8" y="4"/>
                  </a:lnTo>
                  <a:lnTo>
                    <a:pt x="16" y="8"/>
                  </a:lnTo>
                  <a:lnTo>
                    <a:pt x="18" y="6"/>
                  </a:lnTo>
                  <a:lnTo>
                    <a:pt x="20" y="2"/>
                  </a:lnTo>
                  <a:lnTo>
                    <a:pt x="18" y="2"/>
                  </a:lnTo>
                  <a:lnTo>
                    <a:pt x="18" y="6"/>
                  </a:lnTo>
                  <a:lnTo>
                    <a:pt x="16" y="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7" name="Freeform 801"/>
            <p:cNvSpPr>
              <a:spLocks/>
            </p:cNvSpPr>
            <p:nvPr/>
          </p:nvSpPr>
          <p:spPr bwMode="auto">
            <a:xfrm>
              <a:off x="2881313" y="3189288"/>
              <a:ext cx="15875" cy="15875"/>
            </a:xfrm>
            <a:custGeom>
              <a:avLst/>
              <a:gdLst/>
              <a:ahLst/>
              <a:cxnLst>
                <a:cxn ang="0">
                  <a:pos x="6" y="10"/>
                </a:cxn>
                <a:cxn ang="0">
                  <a:pos x="10" y="8"/>
                </a:cxn>
                <a:cxn ang="0">
                  <a:pos x="8" y="6"/>
                </a:cxn>
                <a:cxn ang="0">
                  <a:pos x="8" y="4"/>
                </a:cxn>
                <a:cxn ang="0">
                  <a:pos x="10" y="4"/>
                </a:cxn>
                <a:cxn ang="0">
                  <a:pos x="8" y="6"/>
                </a:cxn>
                <a:cxn ang="0">
                  <a:pos x="10" y="6"/>
                </a:cxn>
                <a:cxn ang="0">
                  <a:pos x="10" y="2"/>
                </a:cxn>
                <a:cxn ang="0">
                  <a:pos x="8" y="0"/>
                </a:cxn>
                <a:cxn ang="0">
                  <a:pos x="2" y="2"/>
                </a:cxn>
                <a:cxn ang="0">
                  <a:pos x="0" y="6"/>
                </a:cxn>
                <a:cxn ang="0">
                  <a:pos x="0" y="8"/>
                </a:cxn>
                <a:cxn ang="0">
                  <a:pos x="6" y="10"/>
                </a:cxn>
                <a:cxn ang="0">
                  <a:pos x="6" y="10"/>
                </a:cxn>
              </a:cxnLst>
              <a:rect l="0" t="0" r="r" b="b"/>
              <a:pathLst>
                <a:path w="10" h="10">
                  <a:moveTo>
                    <a:pt x="6" y="10"/>
                  </a:moveTo>
                  <a:lnTo>
                    <a:pt x="10" y="8"/>
                  </a:lnTo>
                  <a:lnTo>
                    <a:pt x="8" y="6"/>
                  </a:lnTo>
                  <a:lnTo>
                    <a:pt x="8" y="4"/>
                  </a:lnTo>
                  <a:lnTo>
                    <a:pt x="10" y="4"/>
                  </a:lnTo>
                  <a:lnTo>
                    <a:pt x="8" y="6"/>
                  </a:lnTo>
                  <a:lnTo>
                    <a:pt x="10" y="6"/>
                  </a:lnTo>
                  <a:lnTo>
                    <a:pt x="10" y="2"/>
                  </a:lnTo>
                  <a:lnTo>
                    <a:pt x="8" y="0"/>
                  </a:lnTo>
                  <a:lnTo>
                    <a:pt x="2" y="2"/>
                  </a:lnTo>
                  <a:lnTo>
                    <a:pt x="0" y="6"/>
                  </a:lnTo>
                  <a:lnTo>
                    <a:pt x="0" y="8"/>
                  </a:lnTo>
                  <a:lnTo>
                    <a:pt x="6" y="10"/>
                  </a:lnTo>
                  <a:lnTo>
                    <a:pt x="6"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8" name="Freeform 802"/>
            <p:cNvSpPr>
              <a:spLocks/>
            </p:cNvSpPr>
            <p:nvPr/>
          </p:nvSpPr>
          <p:spPr bwMode="auto">
            <a:xfrm>
              <a:off x="1976438" y="2754313"/>
              <a:ext cx="19050" cy="9525"/>
            </a:xfrm>
            <a:custGeom>
              <a:avLst/>
              <a:gdLst/>
              <a:ahLst/>
              <a:cxnLst>
                <a:cxn ang="0">
                  <a:pos x="4" y="0"/>
                </a:cxn>
                <a:cxn ang="0">
                  <a:pos x="12" y="0"/>
                </a:cxn>
                <a:cxn ang="0">
                  <a:pos x="12" y="2"/>
                </a:cxn>
                <a:cxn ang="0">
                  <a:pos x="0" y="6"/>
                </a:cxn>
                <a:cxn ang="0">
                  <a:pos x="4" y="0"/>
                </a:cxn>
                <a:cxn ang="0">
                  <a:pos x="4" y="0"/>
                </a:cxn>
              </a:cxnLst>
              <a:rect l="0" t="0" r="r" b="b"/>
              <a:pathLst>
                <a:path w="12" h="6">
                  <a:moveTo>
                    <a:pt x="4" y="0"/>
                  </a:moveTo>
                  <a:lnTo>
                    <a:pt x="12" y="0"/>
                  </a:lnTo>
                  <a:lnTo>
                    <a:pt x="12" y="2"/>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9" name="Freeform 803"/>
            <p:cNvSpPr>
              <a:spLocks/>
            </p:cNvSpPr>
            <p:nvPr/>
          </p:nvSpPr>
          <p:spPr bwMode="auto">
            <a:xfrm>
              <a:off x="1947863" y="2786063"/>
              <a:ext cx="19050" cy="12700"/>
            </a:xfrm>
            <a:custGeom>
              <a:avLst/>
              <a:gdLst/>
              <a:ahLst/>
              <a:cxnLst>
                <a:cxn ang="0">
                  <a:pos x="0" y="4"/>
                </a:cxn>
                <a:cxn ang="0">
                  <a:pos x="0" y="2"/>
                </a:cxn>
                <a:cxn ang="0">
                  <a:pos x="2" y="2"/>
                </a:cxn>
                <a:cxn ang="0">
                  <a:pos x="6" y="2"/>
                </a:cxn>
                <a:cxn ang="0">
                  <a:pos x="10" y="0"/>
                </a:cxn>
                <a:cxn ang="0">
                  <a:pos x="12" y="0"/>
                </a:cxn>
                <a:cxn ang="0">
                  <a:pos x="12" y="0"/>
                </a:cxn>
                <a:cxn ang="0">
                  <a:pos x="10" y="2"/>
                </a:cxn>
                <a:cxn ang="0">
                  <a:pos x="10" y="2"/>
                </a:cxn>
                <a:cxn ang="0">
                  <a:pos x="10" y="4"/>
                </a:cxn>
                <a:cxn ang="0">
                  <a:pos x="10" y="6"/>
                </a:cxn>
                <a:cxn ang="0">
                  <a:pos x="8" y="6"/>
                </a:cxn>
                <a:cxn ang="0">
                  <a:pos x="8" y="6"/>
                </a:cxn>
                <a:cxn ang="0">
                  <a:pos x="6" y="8"/>
                </a:cxn>
                <a:cxn ang="0">
                  <a:pos x="4" y="6"/>
                </a:cxn>
                <a:cxn ang="0">
                  <a:pos x="4" y="6"/>
                </a:cxn>
                <a:cxn ang="0">
                  <a:pos x="2" y="4"/>
                </a:cxn>
                <a:cxn ang="0">
                  <a:pos x="0" y="4"/>
                </a:cxn>
                <a:cxn ang="0">
                  <a:pos x="0" y="4"/>
                </a:cxn>
              </a:cxnLst>
              <a:rect l="0" t="0" r="r" b="b"/>
              <a:pathLst>
                <a:path w="12" h="8">
                  <a:moveTo>
                    <a:pt x="0" y="4"/>
                  </a:moveTo>
                  <a:lnTo>
                    <a:pt x="0" y="2"/>
                  </a:lnTo>
                  <a:lnTo>
                    <a:pt x="2" y="2"/>
                  </a:lnTo>
                  <a:lnTo>
                    <a:pt x="6" y="2"/>
                  </a:lnTo>
                  <a:lnTo>
                    <a:pt x="10" y="0"/>
                  </a:lnTo>
                  <a:lnTo>
                    <a:pt x="12" y="0"/>
                  </a:lnTo>
                  <a:lnTo>
                    <a:pt x="12" y="0"/>
                  </a:lnTo>
                  <a:lnTo>
                    <a:pt x="10" y="2"/>
                  </a:lnTo>
                  <a:lnTo>
                    <a:pt x="10" y="2"/>
                  </a:lnTo>
                  <a:lnTo>
                    <a:pt x="10" y="4"/>
                  </a:lnTo>
                  <a:lnTo>
                    <a:pt x="10" y="6"/>
                  </a:lnTo>
                  <a:lnTo>
                    <a:pt x="8" y="6"/>
                  </a:lnTo>
                  <a:lnTo>
                    <a:pt x="8" y="6"/>
                  </a:lnTo>
                  <a:lnTo>
                    <a:pt x="6" y="8"/>
                  </a:lnTo>
                  <a:lnTo>
                    <a:pt x="4" y="6"/>
                  </a:lnTo>
                  <a:lnTo>
                    <a:pt x="4" y="6"/>
                  </a:lnTo>
                  <a:lnTo>
                    <a:pt x="2"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0" name="Freeform 804"/>
            <p:cNvSpPr>
              <a:spLocks/>
            </p:cNvSpPr>
            <p:nvPr/>
          </p:nvSpPr>
          <p:spPr bwMode="auto">
            <a:xfrm>
              <a:off x="1871663" y="2817813"/>
              <a:ext cx="9525" cy="12700"/>
            </a:xfrm>
            <a:custGeom>
              <a:avLst/>
              <a:gdLst/>
              <a:ahLst/>
              <a:cxnLst>
                <a:cxn ang="0">
                  <a:pos x="2" y="2"/>
                </a:cxn>
                <a:cxn ang="0">
                  <a:pos x="6" y="4"/>
                </a:cxn>
                <a:cxn ang="0">
                  <a:pos x="6" y="8"/>
                </a:cxn>
                <a:cxn ang="0">
                  <a:pos x="4" y="6"/>
                </a:cxn>
                <a:cxn ang="0">
                  <a:pos x="4" y="6"/>
                </a:cxn>
                <a:cxn ang="0">
                  <a:pos x="0" y="4"/>
                </a:cxn>
                <a:cxn ang="0">
                  <a:pos x="0" y="2"/>
                </a:cxn>
                <a:cxn ang="0">
                  <a:pos x="2" y="0"/>
                </a:cxn>
                <a:cxn ang="0">
                  <a:pos x="2" y="2"/>
                </a:cxn>
                <a:cxn ang="0">
                  <a:pos x="2" y="2"/>
                </a:cxn>
              </a:cxnLst>
              <a:rect l="0" t="0" r="r" b="b"/>
              <a:pathLst>
                <a:path w="6" h="8">
                  <a:moveTo>
                    <a:pt x="2" y="2"/>
                  </a:moveTo>
                  <a:lnTo>
                    <a:pt x="6" y="4"/>
                  </a:lnTo>
                  <a:lnTo>
                    <a:pt x="6" y="8"/>
                  </a:lnTo>
                  <a:lnTo>
                    <a:pt x="4" y="6"/>
                  </a:lnTo>
                  <a:lnTo>
                    <a:pt x="4" y="6"/>
                  </a:lnTo>
                  <a:lnTo>
                    <a:pt x="0" y="4"/>
                  </a:lnTo>
                  <a:lnTo>
                    <a:pt x="0" y="2"/>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1" name="Freeform 805"/>
            <p:cNvSpPr>
              <a:spLocks/>
            </p:cNvSpPr>
            <p:nvPr/>
          </p:nvSpPr>
          <p:spPr bwMode="auto">
            <a:xfrm>
              <a:off x="4465638" y="2868613"/>
              <a:ext cx="6350" cy="6350"/>
            </a:xfrm>
            <a:custGeom>
              <a:avLst/>
              <a:gdLst/>
              <a:ahLst/>
              <a:cxnLst>
                <a:cxn ang="0">
                  <a:pos x="0" y="4"/>
                </a:cxn>
                <a:cxn ang="0">
                  <a:pos x="0" y="2"/>
                </a:cxn>
                <a:cxn ang="0">
                  <a:pos x="4" y="0"/>
                </a:cxn>
                <a:cxn ang="0">
                  <a:pos x="0" y="4"/>
                </a:cxn>
                <a:cxn ang="0">
                  <a:pos x="0" y="4"/>
                </a:cxn>
              </a:cxnLst>
              <a:rect l="0" t="0" r="r" b="b"/>
              <a:pathLst>
                <a:path w="4" h="4">
                  <a:moveTo>
                    <a:pt x="0" y="4"/>
                  </a:moveTo>
                  <a:lnTo>
                    <a:pt x="0" y="2"/>
                  </a:lnTo>
                  <a:lnTo>
                    <a:pt x="4" y="0"/>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2" name="Freeform 806"/>
            <p:cNvSpPr>
              <a:spLocks/>
            </p:cNvSpPr>
            <p:nvPr/>
          </p:nvSpPr>
          <p:spPr bwMode="auto">
            <a:xfrm>
              <a:off x="744538" y="2722563"/>
              <a:ext cx="15875" cy="12700"/>
            </a:xfrm>
            <a:custGeom>
              <a:avLst/>
              <a:gdLst/>
              <a:ahLst/>
              <a:cxnLst>
                <a:cxn ang="0">
                  <a:pos x="0" y="0"/>
                </a:cxn>
                <a:cxn ang="0">
                  <a:pos x="10" y="0"/>
                </a:cxn>
                <a:cxn ang="0">
                  <a:pos x="10" y="4"/>
                </a:cxn>
                <a:cxn ang="0">
                  <a:pos x="2" y="4"/>
                </a:cxn>
                <a:cxn ang="0">
                  <a:pos x="0" y="8"/>
                </a:cxn>
                <a:cxn ang="0">
                  <a:pos x="0" y="0"/>
                </a:cxn>
                <a:cxn ang="0">
                  <a:pos x="0" y="0"/>
                </a:cxn>
              </a:cxnLst>
              <a:rect l="0" t="0" r="r" b="b"/>
              <a:pathLst>
                <a:path w="10" h="8">
                  <a:moveTo>
                    <a:pt x="0" y="0"/>
                  </a:moveTo>
                  <a:lnTo>
                    <a:pt x="10" y="0"/>
                  </a:lnTo>
                  <a:lnTo>
                    <a:pt x="10" y="4"/>
                  </a:lnTo>
                  <a:lnTo>
                    <a:pt x="2" y="4"/>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3" name="Freeform 807"/>
            <p:cNvSpPr>
              <a:spLocks/>
            </p:cNvSpPr>
            <p:nvPr/>
          </p:nvSpPr>
          <p:spPr bwMode="auto">
            <a:xfrm>
              <a:off x="2487613" y="4148138"/>
              <a:ext cx="92075" cy="92075"/>
            </a:xfrm>
            <a:custGeom>
              <a:avLst/>
              <a:gdLst/>
              <a:ahLst/>
              <a:cxnLst>
                <a:cxn ang="0">
                  <a:pos x="54" y="0"/>
                </a:cxn>
                <a:cxn ang="0">
                  <a:pos x="44" y="6"/>
                </a:cxn>
                <a:cxn ang="0">
                  <a:pos x="40" y="4"/>
                </a:cxn>
                <a:cxn ang="0">
                  <a:pos x="36" y="2"/>
                </a:cxn>
                <a:cxn ang="0">
                  <a:pos x="32" y="10"/>
                </a:cxn>
                <a:cxn ang="0">
                  <a:pos x="30" y="10"/>
                </a:cxn>
                <a:cxn ang="0">
                  <a:pos x="24" y="16"/>
                </a:cxn>
                <a:cxn ang="0">
                  <a:pos x="20" y="14"/>
                </a:cxn>
                <a:cxn ang="0">
                  <a:pos x="16" y="18"/>
                </a:cxn>
                <a:cxn ang="0">
                  <a:pos x="12" y="18"/>
                </a:cxn>
                <a:cxn ang="0">
                  <a:pos x="10" y="22"/>
                </a:cxn>
                <a:cxn ang="0">
                  <a:pos x="8" y="26"/>
                </a:cxn>
                <a:cxn ang="0">
                  <a:pos x="2" y="28"/>
                </a:cxn>
                <a:cxn ang="0">
                  <a:pos x="0" y="28"/>
                </a:cxn>
                <a:cxn ang="0">
                  <a:pos x="0" y="30"/>
                </a:cxn>
                <a:cxn ang="0">
                  <a:pos x="24" y="54"/>
                </a:cxn>
                <a:cxn ang="0">
                  <a:pos x="26" y="52"/>
                </a:cxn>
                <a:cxn ang="0">
                  <a:pos x="24" y="48"/>
                </a:cxn>
                <a:cxn ang="0">
                  <a:pos x="24" y="42"/>
                </a:cxn>
                <a:cxn ang="0">
                  <a:pos x="28" y="42"/>
                </a:cxn>
                <a:cxn ang="0">
                  <a:pos x="36" y="50"/>
                </a:cxn>
                <a:cxn ang="0">
                  <a:pos x="36" y="52"/>
                </a:cxn>
                <a:cxn ang="0">
                  <a:pos x="38" y="54"/>
                </a:cxn>
                <a:cxn ang="0">
                  <a:pos x="40" y="54"/>
                </a:cxn>
                <a:cxn ang="0">
                  <a:pos x="46" y="58"/>
                </a:cxn>
                <a:cxn ang="0">
                  <a:pos x="52" y="56"/>
                </a:cxn>
                <a:cxn ang="0">
                  <a:pos x="50" y="48"/>
                </a:cxn>
                <a:cxn ang="0">
                  <a:pos x="52" y="44"/>
                </a:cxn>
                <a:cxn ang="0">
                  <a:pos x="54" y="20"/>
                </a:cxn>
                <a:cxn ang="0">
                  <a:pos x="56" y="10"/>
                </a:cxn>
                <a:cxn ang="0">
                  <a:pos x="58" y="0"/>
                </a:cxn>
                <a:cxn ang="0">
                  <a:pos x="54" y="0"/>
                </a:cxn>
              </a:cxnLst>
              <a:rect l="0" t="0" r="r" b="b"/>
              <a:pathLst>
                <a:path w="58" h="58">
                  <a:moveTo>
                    <a:pt x="54" y="0"/>
                  </a:moveTo>
                  <a:lnTo>
                    <a:pt x="44" y="6"/>
                  </a:lnTo>
                  <a:lnTo>
                    <a:pt x="40" y="4"/>
                  </a:lnTo>
                  <a:lnTo>
                    <a:pt x="36" y="2"/>
                  </a:lnTo>
                  <a:lnTo>
                    <a:pt x="32" y="10"/>
                  </a:lnTo>
                  <a:lnTo>
                    <a:pt x="30" y="10"/>
                  </a:lnTo>
                  <a:lnTo>
                    <a:pt x="24" y="16"/>
                  </a:lnTo>
                  <a:lnTo>
                    <a:pt x="20" y="14"/>
                  </a:lnTo>
                  <a:lnTo>
                    <a:pt x="16" y="18"/>
                  </a:lnTo>
                  <a:lnTo>
                    <a:pt x="12" y="18"/>
                  </a:lnTo>
                  <a:lnTo>
                    <a:pt x="10" y="22"/>
                  </a:lnTo>
                  <a:lnTo>
                    <a:pt x="8" y="26"/>
                  </a:lnTo>
                  <a:lnTo>
                    <a:pt x="2" y="28"/>
                  </a:lnTo>
                  <a:lnTo>
                    <a:pt x="0" y="28"/>
                  </a:lnTo>
                  <a:lnTo>
                    <a:pt x="0" y="30"/>
                  </a:lnTo>
                  <a:lnTo>
                    <a:pt x="24" y="54"/>
                  </a:lnTo>
                  <a:lnTo>
                    <a:pt x="26" y="52"/>
                  </a:lnTo>
                  <a:lnTo>
                    <a:pt x="24" y="48"/>
                  </a:lnTo>
                  <a:lnTo>
                    <a:pt x="24" y="42"/>
                  </a:lnTo>
                  <a:lnTo>
                    <a:pt x="28" y="42"/>
                  </a:lnTo>
                  <a:lnTo>
                    <a:pt x="36" y="50"/>
                  </a:lnTo>
                  <a:lnTo>
                    <a:pt x="36" y="52"/>
                  </a:lnTo>
                  <a:lnTo>
                    <a:pt x="38" y="54"/>
                  </a:lnTo>
                  <a:lnTo>
                    <a:pt x="40" y="54"/>
                  </a:lnTo>
                  <a:lnTo>
                    <a:pt x="46" y="58"/>
                  </a:lnTo>
                  <a:lnTo>
                    <a:pt x="52" y="56"/>
                  </a:lnTo>
                  <a:lnTo>
                    <a:pt x="50" y="48"/>
                  </a:lnTo>
                  <a:lnTo>
                    <a:pt x="52" y="44"/>
                  </a:lnTo>
                  <a:lnTo>
                    <a:pt x="54" y="20"/>
                  </a:lnTo>
                  <a:lnTo>
                    <a:pt x="56" y="10"/>
                  </a:lnTo>
                  <a:lnTo>
                    <a:pt x="58" y="0"/>
                  </a:lnTo>
                  <a:lnTo>
                    <a:pt x="5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4" name="Freeform 809"/>
            <p:cNvSpPr>
              <a:spLocks/>
            </p:cNvSpPr>
            <p:nvPr/>
          </p:nvSpPr>
          <p:spPr bwMode="auto">
            <a:xfrm>
              <a:off x="2620963" y="4471988"/>
              <a:ext cx="266700" cy="387350"/>
            </a:xfrm>
            <a:custGeom>
              <a:avLst/>
              <a:gdLst/>
              <a:ahLst/>
              <a:cxnLst>
                <a:cxn ang="0">
                  <a:pos x="162" y="220"/>
                </a:cxn>
                <a:cxn ang="0">
                  <a:pos x="154" y="214"/>
                </a:cxn>
                <a:cxn ang="0">
                  <a:pos x="156" y="208"/>
                </a:cxn>
                <a:cxn ang="0">
                  <a:pos x="160" y="210"/>
                </a:cxn>
                <a:cxn ang="0">
                  <a:pos x="162" y="202"/>
                </a:cxn>
                <a:cxn ang="0">
                  <a:pos x="164" y="192"/>
                </a:cxn>
                <a:cxn ang="0">
                  <a:pos x="168" y="164"/>
                </a:cxn>
                <a:cxn ang="0">
                  <a:pos x="148" y="146"/>
                </a:cxn>
                <a:cxn ang="0">
                  <a:pos x="144" y="122"/>
                </a:cxn>
                <a:cxn ang="0">
                  <a:pos x="130" y="132"/>
                </a:cxn>
                <a:cxn ang="0">
                  <a:pos x="120" y="124"/>
                </a:cxn>
                <a:cxn ang="0">
                  <a:pos x="112" y="118"/>
                </a:cxn>
                <a:cxn ang="0">
                  <a:pos x="100" y="100"/>
                </a:cxn>
                <a:cxn ang="0">
                  <a:pos x="110" y="86"/>
                </a:cxn>
                <a:cxn ang="0">
                  <a:pos x="118" y="66"/>
                </a:cxn>
                <a:cxn ang="0">
                  <a:pos x="144" y="54"/>
                </a:cxn>
                <a:cxn ang="0">
                  <a:pos x="152" y="54"/>
                </a:cxn>
                <a:cxn ang="0">
                  <a:pos x="144" y="48"/>
                </a:cxn>
                <a:cxn ang="0">
                  <a:pos x="150" y="36"/>
                </a:cxn>
                <a:cxn ang="0">
                  <a:pos x="138" y="28"/>
                </a:cxn>
                <a:cxn ang="0">
                  <a:pos x="126" y="28"/>
                </a:cxn>
                <a:cxn ang="0">
                  <a:pos x="110" y="30"/>
                </a:cxn>
                <a:cxn ang="0">
                  <a:pos x="108" y="24"/>
                </a:cxn>
                <a:cxn ang="0">
                  <a:pos x="102" y="14"/>
                </a:cxn>
                <a:cxn ang="0">
                  <a:pos x="92" y="6"/>
                </a:cxn>
                <a:cxn ang="0">
                  <a:pos x="80" y="0"/>
                </a:cxn>
                <a:cxn ang="0">
                  <a:pos x="76" y="2"/>
                </a:cxn>
                <a:cxn ang="0">
                  <a:pos x="80" y="12"/>
                </a:cxn>
                <a:cxn ang="0">
                  <a:pos x="62" y="32"/>
                </a:cxn>
                <a:cxn ang="0">
                  <a:pos x="42" y="46"/>
                </a:cxn>
                <a:cxn ang="0">
                  <a:pos x="36" y="50"/>
                </a:cxn>
                <a:cxn ang="0">
                  <a:pos x="30" y="64"/>
                </a:cxn>
                <a:cxn ang="0">
                  <a:pos x="22" y="60"/>
                </a:cxn>
                <a:cxn ang="0">
                  <a:pos x="16" y="58"/>
                </a:cxn>
                <a:cxn ang="0">
                  <a:pos x="10" y="54"/>
                </a:cxn>
                <a:cxn ang="0">
                  <a:pos x="12" y="44"/>
                </a:cxn>
                <a:cxn ang="0">
                  <a:pos x="2" y="68"/>
                </a:cxn>
                <a:cxn ang="0">
                  <a:pos x="2" y="76"/>
                </a:cxn>
                <a:cxn ang="0">
                  <a:pos x="22" y="94"/>
                </a:cxn>
                <a:cxn ang="0">
                  <a:pos x="32" y="110"/>
                </a:cxn>
                <a:cxn ang="0">
                  <a:pos x="46" y="140"/>
                </a:cxn>
                <a:cxn ang="0">
                  <a:pos x="54" y="156"/>
                </a:cxn>
                <a:cxn ang="0">
                  <a:pos x="66" y="176"/>
                </a:cxn>
                <a:cxn ang="0">
                  <a:pos x="66" y="186"/>
                </a:cxn>
                <a:cxn ang="0">
                  <a:pos x="82" y="204"/>
                </a:cxn>
                <a:cxn ang="0">
                  <a:pos x="120" y="224"/>
                </a:cxn>
                <a:cxn ang="0">
                  <a:pos x="138" y="240"/>
                </a:cxn>
                <a:cxn ang="0">
                  <a:pos x="146" y="242"/>
                </a:cxn>
                <a:cxn ang="0">
                  <a:pos x="156" y="236"/>
                </a:cxn>
                <a:cxn ang="0">
                  <a:pos x="164" y="220"/>
                </a:cxn>
              </a:cxnLst>
              <a:rect l="0" t="0" r="r" b="b"/>
              <a:pathLst>
                <a:path w="168" h="244">
                  <a:moveTo>
                    <a:pt x="164" y="220"/>
                  </a:moveTo>
                  <a:lnTo>
                    <a:pt x="162" y="220"/>
                  </a:lnTo>
                  <a:lnTo>
                    <a:pt x="156" y="216"/>
                  </a:lnTo>
                  <a:lnTo>
                    <a:pt x="154" y="214"/>
                  </a:lnTo>
                  <a:lnTo>
                    <a:pt x="152" y="210"/>
                  </a:lnTo>
                  <a:lnTo>
                    <a:pt x="156" y="208"/>
                  </a:lnTo>
                  <a:lnTo>
                    <a:pt x="158" y="208"/>
                  </a:lnTo>
                  <a:lnTo>
                    <a:pt x="160" y="210"/>
                  </a:lnTo>
                  <a:lnTo>
                    <a:pt x="160" y="208"/>
                  </a:lnTo>
                  <a:lnTo>
                    <a:pt x="162" y="202"/>
                  </a:lnTo>
                  <a:lnTo>
                    <a:pt x="160" y="196"/>
                  </a:lnTo>
                  <a:lnTo>
                    <a:pt x="164" y="192"/>
                  </a:lnTo>
                  <a:lnTo>
                    <a:pt x="164" y="170"/>
                  </a:lnTo>
                  <a:lnTo>
                    <a:pt x="168" y="164"/>
                  </a:lnTo>
                  <a:lnTo>
                    <a:pt x="156" y="144"/>
                  </a:lnTo>
                  <a:lnTo>
                    <a:pt x="148" y="146"/>
                  </a:lnTo>
                  <a:lnTo>
                    <a:pt x="144" y="144"/>
                  </a:lnTo>
                  <a:lnTo>
                    <a:pt x="144" y="122"/>
                  </a:lnTo>
                  <a:lnTo>
                    <a:pt x="136" y="128"/>
                  </a:lnTo>
                  <a:lnTo>
                    <a:pt x="130" y="132"/>
                  </a:lnTo>
                  <a:lnTo>
                    <a:pt x="122" y="130"/>
                  </a:lnTo>
                  <a:lnTo>
                    <a:pt x="120" y="124"/>
                  </a:lnTo>
                  <a:lnTo>
                    <a:pt x="112" y="124"/>
                  </a:lnTo>
                  <a:lnTo>
                    <a:pt x="112" y="118"/>
                  </a:lnTo>
                  <a:lnTo>
                    <a:pt x="104" y="108"/>
                  </a:lnTo>
                  <a:lnTo>
                    <a:pt x="100" y="100"/>
                  </a:lnTo>
                  <a:lnTo>
                    <a:pt x="104" y="88"/>
                  </a:lnTo>
                  <a:lnTo>
                    <a:pt x="110" y="86"/>
                  </a:lnTo>
                  <a:lnTo>
                    <a:pt x="110" y="76"/>
                  </a:lnTo>
                  <a:lnTo>
                    <a:pt x="118" y="66"/>
                  </a:lnTo>
                  <a:lnTo>
                    <a:pt x="130" y="60"/>
                  </a:lnTo>
                  <a:lnTo>
                    <a:pt x="144" y="54"/>
                  </a:lnTo>
                  <a:lnTo>
                    <a:pt x="150" y="54"/>
                  </a:lnTo>
                  <a:lnTo>
                    <a:pt x="152" y="54"/>
                  </a:lnTo>
                  <a:lnTo>
                    <a:pt x="146" y="50"/>
                  </a:lnTo>
                  <a:lnTo>
                    <a:pt x="144" y="48"/>
                  </a:lnTo>
                  <a:lnTo>
                    <a:pt x="144" y="46"/>
                  </a:lnTo>
                  <a:lnTo>
                    <a:pt x="150" y="36"/>
                  </a:lnTo>
                  <a:lnTo>
                    <a:pt x="148" y="32"/>
                  </a:lnTo>
                  <a:lnTo>
                    <a:pt x="138" y="28"/>
                  </a:lnTo>
                  <a:lnTo>
                    <a:pt x="134" y="30"/>
                  </a:lnTo>
                  <a:lnTo>
                    <a:pt x="126" y="28"/>
                  </a:lnTo>
                  <a:lnTo>
                    <a:pt x="120" y="32"/>
                  </a:lnTo>
                  <a:lnTo>
                    <a:pt x="110" y="30"/>
                  </a:lnTo>
                  <a:lnTo>
                    <a:pt x="108" y="28"/>
                  </a:lnTo>
                  <a:lnTo>
                    <a:pt x="108" y="24"/>
                  </a:lnTo>
                  <a:lnTo>
                    <a:pt x="104" y="22"/>
                  </a:lnTo>
                  <a:lnTo>
                    <a:pt x="102" y="14"/>
                  </a:lnTo>
                  <a:lnTo>
                    <a:pt x="96" y="12"/>
                  </a:lnTo>
                  <a:lnTo>
                    <a:pt x="92" y="6"/>
                  </a:lnTo>
                  <a:lnTo>
                    <a:pt x="88" y="2"/>
                  </a:lnTo>
                  <a:lnTo>
                    <a:pt x="80" y="0"/>
                  </a:lnTo>
                  <a:lnTo>
                    <a:pt x="76" y="0"/>
                  </a:lnTo>
                  <a:lnTo>
                    <a:pt x="76" y="2"/>
                  </a:lnTo>
                  <a:lnTo>
                    <a:pt x="82" y="12"/>
                  </a:lnTo>
                  <a:lnTo>
                    <a:pt x="80" y="12"/>
                  </a:lnTo>
                  <a:lnTo>
                    <a:pt x="74" y="22"/>
                  </a:lnTo>
                  <a:lnTo>
                    <a:pt x="62" y="32"/>
                  </a:lnTo>
                  <a:lnTo>
                    <a:pt x="44" y="40"/>
                  </a:lnTo>
                  <a:lnTo>
                    <a:pt x="42" y="46"/>
                  </a:lnTo>
                  <a:lnTo>
                    <a:pt x="38" y="46"/>
                  </a:lnTo>
                  <a:lnTo>
                    <a:pt x="36" y="50"/>
                  </a:lnTo>
                  <a:lnTo>
                    <a:pt x="34" y="60"/>
                  </a:lnTo>
                  <a:lnTo>
                    <a:pt x="30" y="64"/>
                  </a:lnTo>
                  <a:lnTo>
                    <a:pt x="24" y="64"/>
                  </a:lnTo>
                  <a:lnTo>
                    <a:pt x="22" y="60"/>
                  </a:lnTo>
                  <a:lnTo>
                    <a:pt x="18" y="60"/>
                  </a:lnTo>
                  <a:lnTo>
                    <a:pt x="16" y="58"/>
                  </a:lnTo>
                  <a:lnTo>
                    <a:pt x="10" y="58"/>
                  </a:lnTo>
                  <a:lnTo>
                    <a:pt x="10" y="54"/>
                  </a:lnTo>
                  <a:lnTo>
                    <a:pt x="14" y="50"/>
                  </a:lnTo>
                  <a:lnTo>
                    <a:pt x="12" y="44"/>
                  </a:lnTo>
                  <a:lnTo>
                    <a:pt x="0" y="56"/>
                  </a:lnTo>
                  <a:lnTo>
                    <a:pt x="2" y="68"/>
                  </a:lnTo>
                  <a:lnTo>
                    <a:pt x="6" y="72"/>
                  </a:lnTo>
                  <a:lnTo>
                    <a:pt x="2" y="76"/>
                  </a:lnTo>
                  <a:lnTo>
                    <a:pt x="18" y="88"/>
                  </a:lnTo>
                  <a:lnTo>
                    <a:pt x="22" y="94"/>
                  </a:lnTo>
                  <a:lnTo>
                    <a:pt x="26" y="102"/>
                  </a:lnTo>
                  <a:lnTo>
                    <a:pt x="32" y="110"/>
                  </a:lnTo>
                  <a:lnTo>
                    <a:pt x="42" y="134"/>
                  </a:lnTo>
                  <a:lnTo>
                    <a:pt x="46" y="140"/>
                  </a:lnTo>
                  <a:lnTo>
                    <a:pt x="48" y="152"/>
                  </a:lnTo>
                  <a:lnTo>
                    <a:pt x="54" y="156"/>
                  </a:lnTo>
                  <a:lnTo>
                    <a:pt x="62" y="172"/>
                  </a:lnTo>
                  <a:lnTo>
                    <a:pt x="66" y="176"/>
                  </a:lnTo>
                  <a:lnTo>
                    <a:pt x="68" y="184"/>
                  </a:lnTo>
                  <a:lnTo>
                    <a:pt x="66" y="186"/>
                  </a:lnTo>
                  <a:lnTo>
                    <a:pt x="66" y="190"/>
                  </a:lnTo>
                  <a:lnTo>
                    <a:pt x="82" y="204"/>
                  </a:lnTo>
                  <a:lnTo>
                    <a:pt x="100" y="216"/>
                  </a:lnTo>
                  <a:lnTo>
                    <a:pt x="120" y="224"/>
                  </a:lnTo>
                  <a:lnTo>
                    <a:pt x="128" y="230"/>
                  </a:lnTo>
                  <a:lnTo>
                    <a:pt x="138" y="240"/>
                  </a:lnTo>
                  <a:lnTo>
                    <a:pt x="144" y="244"/>
                  </a:lnTo>
                  <a:lnTo>
                    <a:pt x="146" y="242"/>
                  </a:lnTo>
                  <a:lnTo>
                    <a:pt x="152" y="242"/>
                  </a:lnTo>
                  <a:lnTo>
                    <a:pt x="156" y="236"/>
                  </a:lnTo>
                  <a:lnTo>
                    <a:pt x="156" y="232"/>
                  </a:lnTo>
                  <a:lnTo>
                    <a:pt x="164" y="220"/>
                  </a:lnTo>
                  <a:lnTo>
                    <a:pt x="164" y="2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5" name="Freeform 810"/>
            <p:cNvSpPr>
              <a:spLocks/>
            </p:cNvSpPr>
            <p:nvPr/>
          </p:nvSpPr>
          <p:spPr bwMode="auto">
            <a:xfrm>
              <a:off x="3243263" y="5141913"/>
              <a:ext cx="34925" cy="50800"/>
            </a:xfrm>
            <a:custGeom>
              <a:avLst/>
              <a:gdLst/>
              <a:ahLst/>
              <a:cxnLst>
                <a:cxn ang="0">
                  <a:pos x="14" y="0"/>
                </a:cxn>
                <a:cxn ang="0">
                  <a:pos x="16" y="6"/>
                </a:cxn>
                <a:cxn ang="0">
                  <a:pos x="22" y="4"/>
                </a:cxn>
                <a:cxn ang="0">
                  <a:pos x="22" y="8"/>
                </a:cxn>
                <a:cxn ang="0">
                  <a:pos x="22" y="8"/>
                </a:cxn>
                <a:cxn ang="0">
                  <a:pos x="20" y="8"/>
                </a:cxn>
                <a:cxn ang="0">
                  <a:pos x="20" y="12"/>
                </a:cxn>
                <a:cxn ang="0">
                  <a:pos x="14" y="18"/>
                </a:cxn>
                <a:cxn ang="0">
                  <a:pos x="14" y="24"/>
                </a:cxn>
                <a:cxn ang="0">
                  <a:pos x="6" y="28"/>
                </a:cxn>
                <a:cxn ang="0">
                  <a:pos x="2" y="30"/>
                </a:cxn>
                <a:cxn ang="0">
                  <a:pos x="2" y="32"/>
                </a:cxn>
                <a:cxn ang="0">
                  <a:pos x="0" y="28"/>
                </a:cxn>
                <a:cxn ang="0">
                  <a:pos x="2" y="26"/>
                </a:cxn>
                <a:cxn ang="0">
                  <a:pos x="2" y="22"/>
                </a:cxn>
                <a:cxn ang="0">
                  <a:pos x="6" y="20"/>
                </a:cxn>
                <a:cxn ang="0">
                  <a:pos x="8" y="18"/>
                </a:cxn>
                <a:cxn ang="0">
                  <a:pos x="12" y="8"/>
                </a:cxn>
                <a:cxn ang="0">
                  <a:pos x="14" y="0"/>
                </a:cxn>
                <a:cxn ang="0">
                  <a:pos x="14" y="0"/>
                </a:cxn>
              </a:cxnLst>
              <a:rect l="0" t="0" r="r" b="b"/>
              <a:pathLst>
                <a:path w="22" h="32">
                  <a:moveTo>
                    <a:pt x="14" y="0"/>
                  </a:moveTo>
                  <a:lnTo>
                    <a:pt x="16" y="6"/>
                  </a:lnTo>
                  <a:lnTo>
                    <a:pt x="22" y="4"/>
                  </a:lnTo>
                  <a:lnTo>
                    <a:pt x="22" y="8"/>
                  </a:lnTo>
                  <a:lnTo>
                    <a:pt x="22" y="8"/>
                  </a:lnTo>
                  <a:lnTo>
                    <a:pt x="20" y="8"/>
                  </a:lnTo>
                  <a:lnTo>
                    <a:pt x="20" y="12"/>
                  </a:lnTo>
                  <a:lnTo>
                    <a:pt x="14" y="18"/>
                  </a:lnTo>
                  <a:lnTo>
                    <a:pt x="14" y="24"/>
                  </a:lnTo>
                  <a:lnTo>
                    <a:pt x="6" y="28"/>
                  </a:lnTo>
                  <a:lnTo>
                    <a:pt x="2" y="30"/>
                  </a:lnTo>
                  <a:lnTo>
                    <a:pt x="2" y="32"/>
                  </a:lnTo>
                  <a:lnTo>
                    <a:pt x="0" y="28"/>
                  </a:lnTo>
                  <a:lnTo>
                    <a:pt x="2" y="26"/>
                  </a:lnTo>
                  <a:lnTo>
                    <a:pt x="2" y="22"/>
                  </a:lnTo>
                  <a:lnTo>
                    <a:pt x="6" y="20"/>
                  </a:lnTo>
                  <a:lnTo>
                    <a:pt x="8" y="18"/>
                  </a:lnTo>
                  <a:lnTo>
                    <a:pt x="12" y="8"/>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6" name="Freeform 811"/>
            <p:cNvSpPr>
              <a:spLocks/>
            </p:cNvSpPr>
            <p:nvPr/>
          </p:nvSpPr>
          <p:spPr bwMode="auto">
            <a:xfrm>
              <a:off x="4310063" y="4281488"/>
              <a:ext cx="41275" cy="60325"/>
            </a:xfrm>
            <a:custGeom>
              <a:avLst/>
              <a:gdLst/>
              <a:ahLst/>
              <a:cxnLst>
                <a:cxn ang="0">
                  <a:pos x="16" y="10"/>
                </a:cxn>
                <a:cxn ang="0">
                  <a:pos x="14" y="10"/>
                </a:cxn>
                <a:cxn ang="0">
                  <a:pos x="12" y="6"/>
                </a:cxn>
                <a:cxn ang="0">
                  <a:pos x="10" y="6"/>
                </a:cxn>
                <a:cxn ang="0">
                  <a:pos x="6" y="0"/>
                </a:cxn>
                <a:cxn ang="0">
                  <a:pos x="8" y="6"/>
                </a:cxn>
                <a:cxn ang="0">
                  <a:pos x="0" y="6"/>
                </a:cxn>
                <a:cxn ang="0">
                  <a:pos x="4" y="6"/>
                </a:cxn>
                <a:cxn ang="0">
                  <a:pos x="6" y="6"/>
                </a:cxn>
                <a:cxn ang="0">
                  <a:pos x="8" y="6"/>
                </a:cxn>
                <a:cxn ang="0">
                  <a:pos x="10" y="10"/>
                </a:cxn>
                <a:cxn ang="0">
                  <a:pos x="12" y="12"/>
                </a:cxn>
                <a:cxn ang="0">
                  <a:pos x="10" y="16"/>
                </a:cxn>
                <a:cxn ang="0">
                  <a:pos x="16" y="14"/>
                </a:cxn>
                <a:cxn ang="0">
                  <a:pos x="18" y="14"/>
                </a:cxn>
                <a:cxn ang="0">
                  <a:pos x="18" y="18"/>
                </a:cxn>
                <a:cxn ang="0">
                  <a:pos x="14" y="22"/>
                </a:cxn>
                <a:cxn ang="0">
                  <a:pos x="22" y="20"/>
                </a:cxn>
                <a:cxn ang="0">
                  <a:pos x="20" y="22"/>
                </a:cxn>
                <a:cxn ang="0">
                  <a:pos x="18" y="26"/>
                </a:cxn>
                <a:cxn ang="0">
                  <a:pos x="22" y="30"/>
                </a:cxn>
                <a:cxn ang="0">
                  <a:pos x="24" y="32"/>
                </a:cxn>
                <a:cxn ang="0">
                  <a:pos x="18" y="32"/>
                </a:cxn>
                <a:cxn ang="0">
                  <a:pos x="10" y="28"/>
                </a:cxn>
                <a:cxn ang="0">
                  <a:pos x="20" y="34"/>
                </a:cxn>
                <a:cxn ang="0">
                  <a:pos x="22" y="36"/>
                </a:cxn>
                <a:cxn ang="0">
                  <a:pos x="22" y="36"/>
                </a:cxn>
                <a:cxn ang="0">
                  <a:pos x="24" y="32"/>
                </a:cxn>
                <a:cxn ang="0">
                  <a:pos x="24" y="22"/>
                </a:cxn>
                <a:cxn ang="0">
                  <a:pos x="24" y="16"/>
                </a:cxn>
                <a:cxn ang="0">
                  <a:pos x="26" y="12"/>
                </a:cxn>
                <a:cxn ang="0">
                  <a:pos x="26" y="10"/>
                </a:cxn>
                <a:cxn ang="0">
                  <a:pos x="24" y="6"/>
                </a:cxn>
                <a:cxn ang="0">
                  <a:pos x="22" y="8"/>
                </a:cxn>
                <a:cxn ang="0">
                  <a:pos x="22" y="10"/>
                </a:cxn>
                <a:cxn ang="0">
                  <a:pos x="22" y="14"/>
                </a:cxn>
                <a:cxn ang="0">
                  <a:pos x="16" y="12"/>
                </a:cxn>
                <a:cxn ang="0">
                  <a:pos x="20" y="10"/>
                </a:cxn>
              </a:cxnLst>
              <a:rect l="0" t="0" r="r" b="b"/>
              <a:pathLst>
                <a:path w="26" h="38">
                  <a:moveTo>
                    <a:pt x="20" y="10"/>
                  </a:moveTo>
                  <a:lnTo>
                    <a:pt x="16" y="10"/>
                  </a:lnTo>
                  <a:lnTo>
                    <a:pt x="16" y="12"/>
                  </a:lnTo>
                  <a:lnTo>
                    <a:pt x="14" y="10"/>
                  </a:lnTo>
                  <a:lnTo>
                    <a:pt x="10" y="8"/>
                  </a:lnTo>
                  <a:lnTo>
                    <a:pt x="12" y="6"/>
                  </a:lnTo>
                  <a:lnTo>
                    <a:pt x="10" y="4"/>
                  </a:lnTo>
                  <a:lnTo>
                    <a:pt x="10" y="6"/>
                  </a:lnTo>
                  <a:lnTo>
                    <a:pt x="10" y="6"/>
                  </a:lnTo>
                  <a:lnTo>
                    <a:pt x="6" y="0"/>
                  </a:lnTo>
                  <a:lnTo>
                    <a:pt x="6" y="2"/>
                  </a:lnTo>
                  <a:lnTo>
                    <a:pt x="8" y="6"/>
                  </a:lnTo>
                  <a:lnTo>
                    <a:pt x="4" y="4"/>
                  </a:lnTo>
                  <a:lnTo>
                    <a:pt x="0" y="6"/>
                  </a:lnTo>
                  <a:lnTo>
                    <a:pt x="2" y="6"/>
                  </a:lnTo>
                  <a:lnTo>
                    <a:pt x="4" y="6"/>
                  </a:lnTo>
                  <a:lnTo>
                    <a:pt x="4" y="8"/>
                  </a:lnTo>
                  <a:lnTo>
                    <a:pt x="6" y="6"/>
                  </a:lnTo>
                  <a:lnTo>
                    <a:pt x="6" y="8"/>
                  </a:lnTo>
                  <a:lnTo>
                    <a:pt x="8" y="6"/>
                  </a:lnTo>
                  <a:lnTo>
                    <a:pt x="10" y="8"/>
                  </a:lnTo>
                  <a:lnTo>
                    <a:pt x="10" y="10"/>
                  </a:lnTo>
                  <a:lnTo>
                    <a:pt x="10" y="10"/>
                  </a:lnTo>
                  <a:lnTo>
                    <a:pt x="12" y="12"/>
                  </a:lnTo>
                  <a:lnTo>
                    <a:pt x="10" y="12"/>
                  </a:lnTo>
                  <a:lnTo>
                    <a:pt x="10" y="16"/>
                  </a:lnTo>
                  <a:lnTo>
                    <a:pt x="12" y="14"/>
                  </a:lnTo>
                  <a:lnTo>
                    <a:pt x="16" y="14"/>
                  </a:lnTo>
                  <a:lnTo>
                    <a:pt x="16" y="14"/>
                  </a:lnTo>
                  <a:lnTo>
                    <a:pt x="18" y="14"/>
                  </a:lnTo>
                  <a:lnTo>
                    <a:pt x="18" y="14"/>
                  </a:lnTo>
                  <a:lnTo>
                    <a:pt x="18" y="18"/>
                  </a:lnTo>
                  <a:lnTo>
                    <a:pt x="12" y="22"/>
                  </a:lnTo>
                  <a:lnTo>
                    <a:pt x="14" y="22"/>
                  </a:lnTo>
                  <a:lnTo>
                    <a:pt x="18" y="20"/>
                  </a:lnTo>
                  <a:lnTo>
                    <a:pt x="22" y="20"/>
                  </a:lnTo>
                  <a:lnTo>
                    <a:pt x="18" y="22"/>
                  </a:lnTo>
                  <a:lnTo>
                    <a:pt x="20" y="22"/>
                  </a:lnTo>
                  <a:lnTo>
                    <a:pt x="24" y="24"/>
                  </a:lnTo>
                  <a:lnTo>
                    <a:pt x="18" y="26"/>
                  </a:lnTo>
                  <a:lnTo>
                    <a:pt x="22" y="26"/>
                  </a:lnTo>
                  <a:lnTo>
                    <a:pt x="22" y="30"/>
                  </a:lnTo>
                  <a:lnTo>
                    <a:pt x="20" y="30"/>
                  </a:lnTo>
                  <a:lnTo>
                    <a:pt x="24" y="32"/>
                  </a:lnTo>
                  <a:lnTo>
                    <a:pt x="18" y="32"/>
                  </a:lnTo>
                  <a:lnTo>
                    <a:pt x="18" y="32"/>
                  </a:lnTo>
                  <a:lnTo>
                    <a:pt x="14" y="30"/>
                  </a:lnTo>
                  <a:lnTo>
                    <a:pt x="10" y="28"/>
                  </a:lnTo>
                  <a:lnTo>
                    <a:pt x="12" y="32"/>
                  </a:lnTo>
                  <a:lnTo>
                    <a:pt x="20" y="34"/>
                  </a:lnTo>
                  <a:lnTo>
                    <a:pt x="20" y="38"/>
                  </a:lnTo>
                  <a:lnTo>
                    <a:pt x="22" y="36"/>
                  </a:lnTo>
                  <a:lnTo>
                    <a:pt x="22" y="38"/>
                  </a:lnTo>
                  <a:lnTo>
                    <a:pt x="22" y="36"/>
                  </a:lnTo>
                  <a:lnTo>
                    <a:pt x="24" y="34"/>
                  </a:lnTo>
                  <a:lnTo>
                    <a:pt x="24" y="32"/>
                  </a:lnTo>
                  <a:lnTo>
                    <a:pt x="24" y="30"/>
                  </a:lnTo>
                  <a:lnTo>
                    <a:pt x="24" y="22"/>
                  </a:lnTo>
                  <a:lnTo>
                    <a:pt x="24" y="16"/>
                  </a:lnTo>
                  <a:lnTo>
                    <a:pt x="24" y="16"/>
                  </a:lnTo>
                  <a:lnTo>
                    <a:pt x="24" y="14"/>
                  </a:lnTo>
                  <a:lnTo>
                    <a:pt x="26" y="12"/>
                  </a:lnTo>
                  <a:lnTo>
                    <a:pt x="24" y="10"/>
                  </a:lnTo>
                  <a:lnTo>
                    <a:pt x="26" y="10"/>
                  </a:lnTo>
                  <a:lnTo>
                    <a:pt x="22" y="8"/>
                  </a:lnTo>
                  <a:lnTo>
                    <a:pt x="24" y="6"/>
                  </a:lnTo>
                  <a:lnTo>
                    <a:pt x="22" y="8"/>
                  </a:lnTo>
                  <a:lnTo>
                    <a:pt x="22" y="8"/>
                  </a:lnTo>
                  <a:lnTo>
                    <a:pt x="24" y="10"/>
                  </a:lnTo>
                  <a:lnTo>
                    <a:pt x="22" y="10"/>
                  </a:lnTo>
                  <a:lnTo>
                    <a:pt x="24" y="12"/>
                  </a:lnTo>
                  <a:lnTo>
                    <a:pt x="22" y="14"/>
                  </a:lnTo>
                  <a:lnTo>
                    <a:pt x="22" y="18"/>
                  </a:lnTo>
                  <a:lnTo>
                    <a:pt x="16" y="12"/>
                  </a:lnTo>
                  <a:lnTo>
                    <a:pt x="20" y="10"/>
                  </a:lnTo>
                  <a:lnTo>
                    <a:pt x="2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7" name="Freeform 812"/>
            <p:cNvSpPr>
              <a:spLocks/>
            </p:cNvSpPr>
            <p:nvPr/>
          </p:nvSpPr>
          <p:spPr bwMode="auto">
            <a:xfrm>
              <a:off x="4621213" y="4167188"/>
              <a:ext cx="44450" cy="38100"/>
            </a:xfrm>
            <a:custGeom>
              <a:avLst/>
              <a:gdLst/>
              <a:ahLst/>
              <a:cxnLst>
                <a:cxn ang="0">
                  <a:pos x="20" y="20"/>
                </a:cxn>
                <a:cxn ang="0">
                  <a:pos x="16" y="22"/>
                </a:cxn>
                <a:cxn ang="0">
                  <a:pos x="14" y="24"/>
                </a:cxn>
                <a:cxn ang="0">
                  <a:pos x="12" y="22"/>
                </a:cxn>
                <a:cxn ang="0">
                  <a:pos x="10" y="18"/>
                </a:cxn>
                <a:cxn ang="0">
                  <a:pos x="6" y="14"/>
                </a:cxn>
                <a:cxn ang="0">
                  <a:pos x="0" y="4"/>
                </a:cxn>
                <a:cxn ang="0">
                  <a:pos x="0" y="2"/>
                </a:cxn>
                <a:cxn ang="0">
                  <a:pos x="4" y="0"/>
                </a:cxn>
                <a:cxn ang="0">
                  <a:pos x="8" y="0"/>
                </a:cxn>
                <a:cxn ang="0">
                  <a:pos x="12" y="4"/>
                </a:cxn>
                <a:cxn ang="0">
                  <a:pos x="14" y="10"/>
                </a:cxn>
                <a:cxn ang="0">
                  <a:pos x="26" y="12"/>
                </a:cxn>
                <a:cxn ang="0">
                  <a:pos x="28" y="14"/>
                </a:cxn>
                <a:cxn ang="0">
                  <a:pos x="26" y="18"/>
                </a:cxn>
                <a:cxn ang="0">
                  <a:pos x="20" y="20"/>
                </a:cxn>
                <a:cxn ang="0">
                  <a:pos x="20" y="20"/>
                </a:cxn>
              </a:cxnLst>
              <a:rect l="0" t="0" r="r" b="b"/>
              <a:pathLst>
                <a:path w="28" h="24">
                  <a:moveTo>
                    <a:pt x="20" y="20"/>
                  </a:moveTo>
                  <a:lnTo>
                    <a:pt x="16" y="22"/>
                  </a:lnTo>
                  <a:lnTo>
                    <a:pt x="14" y="24"/>
                  </a:lnTo>
                  <a:lnTo>
                    <a:pt x="12" y="22"/>
                  </a:lnTo>
                  <a:lnTo>
                    <a:pt x="10" y="18"/>
                  </a:lnTo>
                  <a:lnTo>
                    <a:pt x="6" y="14"/>
                  </a:lnTo>
                  <a:lnTo>
                    <a:pt x="0" y="4"/>
                  </a:lnTo>
                  <a:lnTo>
                    <a:pt x="0" y="2"/>
                  </a:lnTo>
                  <a:lnTo>
                    <a:pt x="4" y="0"/>
                  </a:lnTo>
                  <a:lnTo>
                    <a:pt x="8" y="0"/>
                  </a:lnTo>
                  <a:lnTo>
                    <a:pt x="12" y="4"/>
                  </a:lnTo>
                  <a:lnTo>
                    <a:pt x="14" y="10"/>
                  </a:lnTo>
                  <a:lnTo>
                    <a:pt x="26" y="12"/>
                  </a:lnTo>
                  <a:lnTo>
                    <a:pt x="28" y="14"/>
                  </a:lnTo>
                  <a:lnTo>
                    <a:pt x="26" y="18"/>
                  </a:lnTo>
                  <a:lnTo>
                    <a:pt x="20" y="20"/>
                  </a:lnTo>
                  <a:lnTo>
                    <a:pt x="20"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8" name="Freeform 813"/>
            <p:cNvSpPr>
              <a:spLocks noEditPoints="1"/>
            </p:cNvSpPr>
            <p:nvPr/>
          </p:nvSpPr>
          <p:spPr bwMode="auto">
            <a:xfrm>
              <a:off x="5072063" y="4370388"/>
              <a:ext cx="168275" cy="196850"/>
            </a:xfrm>
            <a:custGeom>
              <a:avLst/>
              <a:gdLst/>
              <a:ahLst/>
              <a:cxnLst>
                <a:cxn ang="0">
                  <a:pos x="94" y="24"/>
                </a:cxn>
                <a:cxn ang="0">
                  <a:pos x="100" y="18"/>
                </a:cxn>
                <a:cxn ang="0">
                  <a:pos x="106" y="10"/>
                </a:cxn>
                <a:cxn ang="0">
                  <a:pos x="100" y="10"/>
                </a:cxn>
                <a:cxn ang="0">
                  <a:pos x="92" y="6"/>
                </a:cxn>
                <a:cxn ang="0">
                  <a:pos x="82" y="8"/>
                </a:cxn>
                <a:cxn ang="0">
                  <a:pos x="78" y="12"/>
                </a:cxn>
                <a:cxn ang="0">
                  <a:pos x="72" y="16"/>
                </a:cxn>
                <a:cxn ang="0">
                  <a:pos x="66" y="16"/>
                </a:cxn>
                <a:cxn ang="0">
                  <a:pos x="52" y="12"/>
                </a:cxn>
                <a:cxn ang="0">
                  <a:pos x="36" y="2"/>
                </a:cxn>
                <a:cxn ang="0">
                  <a:pos x="24" y="0"/>
                </a:cxn>
                <a:cxn ang="0">
                  <a:pos x="6" y="0"/>
                </a:cxn>
                <a:cxn ang="0">
                  <a:pos x="0" y="8"/>
                </a:cxn>
                <a:cxn ang="0">
                  <a:pos x="4" y="10"/>
                </a:cxn>
                <a:cxn ang="0">
                  <a:pos x="8" y="20"/>
                </a:cxn>
                <a:cxn ang="0">
                  <a:pos x="12" y="24"/>
                </a:cxn>
                <a:cxn ang="0">
                  <a:pos x="14" y="34"/>
                </a:cxn>
                <a:cxn ang="0">
                  <a:pos x="12" y="42"/>
                </a:cxn>
                <a:cxn ang="0">
                  <a:pos x="0" y="58"/>
                </a:cxn>
                <a:cxn ang="0">
                  <a:pos x="0" y="62"/>
                </a:cxn>
                <a:cxn ang="0">
                  <a:pos x="2" y="64"/>
                </a:cxn>
                <a:cxn ang="0">
                  <a:pos x="2" y="66"/>
                </a:cxn>
                <a:cxn ang="0">
                  <a:pos x="4" y="66"/>
                </a:cxn>
                <a:cxn ang="0">
                  <a:pos x="6" y="66"/>
                </a:cxn>
                <a:cxn ang="0">
                  <a:pos x="8" y="66"/>
                </a:cxn>
                <a:cxn ang="0">
                  <a:pos x="10" y="66"/>
                </a:cxn>
                <a:cxn ang="0">
                  <a:pos x="10" y="66"/>
                </a:cxn>
                <a:cxn ang="0">
                  <a:pos x="8" y="68"/>
                </a:cxn>
                <a:cxn ang="0">
                  <a:pos x="6" y="70"/>
                </a:cxn>
                <a:cxn ang="0">
                  <a:pos x="4" y="70"/>
                </a:cxn>
                <a:cxn ang="0">
                  <a:pos x="2" y="72"/>
                </a:cxn>
                <a:cxn ang="0">
                  <a:pos x="4" y="74"/>
                </a:cxn>
                <a:cxn ang="0">
                  <a:pos x="50" y="102"/>
                </a:cxn>
                <a:cxn ang="0">
                  <a:pos x="54" y="112"/>
                </a:cxn>
                <a:cxn ang="0">
                  <a:pos x="72" y="124"/>
                </a:cxn>
                <a:cxn ang="0">
                  <a:pos x="76" y="120"/>
                </a:cxn>
                <a:cxn ang="0">
                  <a:pos x="86" y="98"/>
                </a:cxn>
                <a:cxn ang="0">
                  <a:pos x="88" y="96"/>
                </a:cxn>
                <a:cxn ang="0">
                  <a:pos x="92" y="94"/>
                </a:cxn>
                <a:cxn ang="0">
                  <a:pos x="94" y="88"/>
                </a:cxn>
                <a:cxn ang="0">
                  <a:pos x="98" y="88"/>
                </a:cxn>
                <a:cxn ang="0">
                  <a:pos x="102" y="84"/>
                </a:cxn>
                <a:cxn ang="0">
                  <a:pos x="94" y="74"/>
                </a:cxn>
                <a:cxn ang="0">
                  <a:pos x="94" y="24"/>
                </a:cxn>
                <a:cxn ang="0">
                  <a:pos x="34" y="34"/>
                </a:cxn>
                <a:cxn ang="0">
                  <a:pos x="32" y="30"/>
                </a:cxn>
                <a:cxn ang="0">
                  <a:pos x="26" y="24"/>
                </a:cxn>
                <a:cxn ang="0">
                  <a:pos x="22" y="14"/>
                </a:cxn>
                <a:cxn ang="0">
                  <a:pos x="24" y="6"/>
                </a:cxn>
                <a:cxn ang="0">
                  <a:pos x="26" y="6"/>
                </a:cxn>
                <a:cxn ang="0">
                  <a:pos x="28" y="10"/>
                </a:cxn>
                <a:cxn ang="0">
                  <a:pos x="30" y="24"/>
                </a:cxn>
                <a:cxn ang="0">
                  <a:pos x="34" y="30"/>
                </a:cxn>
                <a:cxn ang="0">
                  <a:pos x="34" y="34"/>
                </a:cxn>
                <a:cxn ang="0">
                  <a:pos x="34" y="34"/>
                </a:cxn>
              </a:cxnLst>
              <a:rect l="0" t="0" r="r" b="b"/>
              <a:pathLst>
                <a:path w="106" h="124">
                  <a:moveTo>
                    <a:pt x="94" y="24"/>
                  </a:moveTo>
                  <a:lnTo>
                    <a:pt x="100" y="18"/>
                  </a:lnTo>
                  <a:lnTo>
                    <a:pt x="106" y="10"/>
                  </a:lnTo>
                  <a:lnTo>
                    <a:pt x="100" y="10"/>
                  </a:lnTo>
                  <a:lnTo>
                    <a:pt x="92" y="6"/>
                  </a:lnTo>
                  <a:lnTo>
                    <a:pt x="82" y="8"/>
                  </a:lnTo>
                  <a:lnTo>
                    <a:pt x="78" y="12"/>
                  </a:lnTo>
                  <a:lnTo>
                    <a:pt x="72" y="16"/>
                  </a:lnTo>
                  <a:lnTo>
                    <a:pt x="66" y="16"/>
                  </a:lnTo>
                  <a:lnTo>
                    <a:pt x="52" y="12"/>
                  </a:lnTo>
                  <a:lnTo>
                    <a:pt x="36" y="2"/>
                  </a:lnTo>
                  <a:lnTo>
                    <a:pt x="24" y="0"/>
                  </a:lnTo>
                  <a:lnTo>
                    <a:pt x="6" y="0"/>
                  </a:lnTo>
                  <a:lnTo>
                    <a:pt x="0" y="8"/>
                  </a:lnTo>
                  <a:lnTo>
                    <a:pt x="4" y="10"/>
                  </a:lnTo>
                  <a:lnTo>
                    <a:pt x="8" y="20"/>
                  </a:lnTo>
                  <a:lnTo>
                    <a:pt x="12" y="24"/>
                  </a:lnTo>
                  <a:lnTo>
                    <a:pt x="14" y="34"/>
                  </a:lnTo>
                  <a:lnTo>
                    <a:pt x="12" y="42"/>
                  </a:lnTo>
                  <a:lnTo>
                    <a:pt x="0" y="58"/>
                  </a:lnTo>
                  <a:lnTo>
                    <a:pt x="0" y="62"/>
                  </a:lnTo>
                  <a:lnTo>
                    <a:pt x="2" y="64"/>
                  </a:lnTo>
                  <a:lnTo>
                    <a:pt x="2" y="66"/>
                  </a:lnTo>
                  <a:lnTo>
                    <a:pt x="4" y="66"/>
                  </a:lnTo>
                  <a:lnTo>
                    <a:pt x="6" y="66"/>
                  </a:lnTo>
                  <a:lnTo>
                    <a:pt x="8" y="66"/>
                  </a:lnTo>
                  <a:lnTo>
                    <a:pt x="10" y="66"/>
                  </a:lnTo>
                  <a:lnTo>
                    <a:pt x="10" y="66"/>
                  </a:lnTo>
                  <a:lnTo>
                    <a:pt x="8" y="68"/>
                  </a:lnTo>
                  <a:lnTo>
                    <a:pt x="6" y="70"/>
                  </a:lnTo>
                  <a:lnTo>
                    <a:pt x="4" y="70"/>
                  </a:lnTo>
                  <a:lnTo>
                    <a:pt x="2" y="72"/>
                  </a:lnTo>
                  <a:lnTo>
                    <a:pt x="4" y="74"/>
                  </a:lnTo>
                  <a:lnTo>
                    <a:pt x="50" y="102"/>
                  </a:lnTo>
                  <a:lnTo>
                    <a:pt x="54" y="112"/>
                  </a:lnTo>
                  <a:lnTo>
                    <a:pt x="72" y="124"/>
                  </a:lnTo>
                  <a:lnTo>
                    <a:pt x="76" y="120"/>
                  </a:lnTo>
                  <a:lnTo>
                    <a:pt x="86" y="98"/>
                  </a:lnTo>
                  <a:lnTo>
                    <a:pt x="88" y="96"/>
                  </a:lnTo>
                  <a:lnTo>
                    <a:pt x="92" y="94"/>
                  </a:lnTo>
                  <a:lnTo>
                    <a:pt x="94" y="88"/>
                  </a:lnTo>
                  <a:lnTo>
                    <a:pt x="98" y="88"/>
                  </a:lnTo>
                  <a:lnTo>
                    <a:pt x="102" y="84"/>
                  </a:lnTo>
                  <a:lnTo>
                    <a:pt x="94" y="74"/>
                  </a:lnTo>
                  <a:lnTo>
                    <a:pt x="94" y="24"/>
                  </a:lnTo>
                  <a:close/>
                  <a:moveTo>
                    <a:pt x="34" y="34"/>
                  </a:moveTo>
                  <a:lnTo>
                    <a:pt x="32" y="30"/>
                  </a:lnTo>
                  <a:lnTo>
                    <a:pt x="26" y="24"/>
                  </a:lnTo>
                  <a:lnTo>
                    <a:pt x="22" y="14"/>
                  </a:lnTo>
                  <a:lnTo>
                    <a:pt x="24" y="6"/>
                  </a:lnTo>
                  <a:lnTo>
                    <a:pt x="26" y="6"/>
                  </a:lnTo>
                  <a:lnTo>
                    <a:pt x="28" y="10"/>
                  </a:lnTo>
                  <a:lnTo>
                    <a:pt x="30" y="24"/>
                  </a:lnTo>
                  <a:lnTo>
                    <a:pt x="34" y="30"/>
                  </a:lnTo>
                  <a:lnTo>
                    <a:pt x="34" y="34"/>
                  </a:lnTo>
                  <a:lnTo>
                    <a:pt x="34"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9" name="Freeform 814"/>
            <p:cNvSpPr>
              <a:spLocks/>
            </p:cNvSpPr>
            <p:nvPr/>
          </p:nvSpPr>
          <p:spPr bwMode="auto">
            <a:xfrm>
              <a:off x="5583238" y="3348038"/>
              <a:ext cx="76200" cy="95250"/>
            </a:xfrm>
            <a:custGeom>
              <a:avLst/>
              <a:gdLst/>
              <a:ahLst/>
              <a:cxnLst>
                <a:cxn ang="0">
                  <a:pos x="24" y="60"/>
                </a:cxn>
                <a:cxn ang="0">
                  <a:pos x="30" y="58"/>
                </a:cxn>
                <a:cxn ang="0">
                  <a:pos x="34" y="52"/>
                </a:cxn>
                <a:cxn ang="0">
                  <a:pos x="38" y="48"/>
                </a:cxn>
                <a:cxn ang="0">
                  <a:pos x="40" y="40"/>
                </a:cxn>
                <a:cxn ang="0">
                  <a:pos x="46" y="38"/>
                </a:cxn>
                <a:cxn ang="0">
                  <a:pos x="48" y="34"/>
                </a:cxn>
                <a:cxn ang="0">
                  <a:pos x="44" y="26"/>
                </a:cxn>
                <a:cxn ang="0">
                  <a:pos x="40" y="22"/>
                </a:cxn>
                <a:cxn ang="0">
                  <a:pos x="38" y="14"/>
                </a:cxn>
                <a:cxn ang="0">
                  <a:pos x="38" y="12"/>
                </a:cxn>
                <a:cxn ang="0">
                  <a:pos x="46" y="0"/>
                </a:cxn>
                <a:cxn ang="0">
                  <a:pos x="36" y="6"/>
                </a:cxn>
                <a:cxn ang="0">
                  <a:pos x="36" y="2"/>
                </a:cxn>
                <a:cxn ang="0">
                  <a:pos x="30" y="6"/>
                </a:cxn>
                <a:cxn ang="0">
                  <a:pos x="28" y="2"/>
                </a:cxn>
                <a:cxn ang="0">
                  <a:pos x="28" y="8"/>
                </a:cxn>
                <a:cxn ang="0">
                  <a:pos x="36" y="10"/>
                </a:cxn>
                <a:cxn ang="0">
                  <a:pos x="36" y="12"/>
                </a:cxn>
                <a:cxn ang="0">
                  <a:pos x="32" y="14"/>
                </a:cxn>
                <a:cxn ang="0">
                  <a:pos x="28" y="10"/>
                </a:cxn>
                <a:cxn ang="0">
                  <a:pos x="24" y="12"/>
                </a:cxn>
                <a:cxn ang="0">
                  <a:pos x="22" y="8"/>
                </a:cxn>
                <a:cxn ang="0">
                  <a:pos x="20" y="10"/>
                </a:cxn>
                <a:cxn ang="0">
                  <a:pos x="18" y="18"/>
                </a:cxn>
                <a:cxn ang="0">
                  <a:pos x="16" y="18"/>
                </a:cxn>
                <a:cxn ang="0">
                  <a:pos x="16" y="14"/>
                </a:cxn>
                <a:cxn ang="0">
                  <a:pos x="10" y="18"/>
                </a:cxn>
                <a:cxn ang="0">
                  <a:pos x="6" y="28"/>
                </a:cxn>
                <a:cxn ang="0">
                  <a:pos x="0" y="34"/>
                </a:cxn>
                <a:cxn ang="0">
                  <a:pos x="0" y="44"/>
                </a:cxn>
                <a:cxn ang="0">
                  <a:pos x="4" y="58"/>
                </a:cxn>
                <a:cxn ang="0">
                  <a:pos x="6" y="58"/>
                </a:cxn>
                <a:cxn ang="0">
                  <a:pos x="10" y="58"/>
                </a:cxn>
                <a:cxn ang="0">
                  <a:pos x="14" y="58"/>
                </a:cxn>
                <a:cxn ang="0">
                  <a:pos x="14" y="58"/>
                </a:cxn>
                <a:cxn ang="0">
                  <a:pos x="18" y="56"/>
                </a:cxn>
                <a:cxn ang="0">
                  <a:pos x="22" y="60"/>
                </a:cxn>
                <a:cxn ang="0">
                  <a:pos x="24" y="60"/>
                </a:cxn>
                <a:cxn ang="0">
                  <a:pos x="24" y="60"/>
                </a:cxn>
              </a:cxnLst>
              <a:rect l="0" t="0" r="r" b="b"/>
              <a:pathLst>
                <a:path w="48" h="60">
                  <a:moveTo>
                    <a:pt x="24" y="60"/>
                  </a:moveTo>
                  <a:lnTo>
                    <a:pt x="30" y="58"/>
                  </a:lnTo>
                  <a:lnTo>
                    <a:pt x="34" y="52"/>
                  </a:lnTo>
                  <a:lnTo>
                    <a:pt x="38" y="48"/>
                  </a:lnTo>
                  <a:lnTo>
                    <a:pt x="40" y="40"/>
                  </a:lnTo>
                  <a:lnTo>
                    <a:pt x="46" y="38"/>
                  </a:lnTo>
                  <a:lnTo>
                    <a:pt x="48" y="34"/>
                  </a:lnTo>
                  <a:lnTo>
                    <a:pt x="44" y="26"/>
                  </a:lnTo>
                  <a:lnTo>
                    <a:pt x="40" y="22"/>
                  </a:lnTo>
                  <a:lnTo>
                    <a:pt x="38" y="14"/>
                  </a:lnTo>
                  <a:lnTo>
                    <a:pt x="38" y="12"/>
                  </a:lnTo>
                  <a:lnTo>
                    <a:pt x="46" y="0"/>
                  </a:lnTo>
                  <a:lnTo>
                    <a:pt x="36" y="6"/>
                  </a:lnTo>
                  <a:lnTo>
                    <a:pt x="36" y="2"/>
                  </a:lnTo>
                  <a:lnTo>
                    <a:pt x="30" y="6"/>
                  </a:lnTo>
                  <a:lnTo>
                    <a:pt x="28" y="2"/>
                  </a:lnTo>
                  <a:lnTo>
                    <a:pt x="28" y="8"/>
                  </a:lnTo>
                  <a:lnTo>
                    <a:pt x="36" y="10"/>
                  </a:lnTo>
                  <a:lnTo>
                    <a:pt x="36" y="12"/>
                  </a:lnTo>
                  <a:lnTo>
                    <a:pt x="32" y="14"/>
                  </a:lnTo>
                  <a:lnTo>
                    <a:pt x="28" y="10"/>
                  </a:lnTo>
                  <a:lnTo>
                    <a:pt x="24" y="12"/>
                  </a:lnTo>
                  <a:lnTo>
                    <a:pt x="22" y="8"/>
                  </a:lnTo>
                  <a:lnTo>
                    <a:pt x="20" y="10"/>
                  </a:lnTo>
                  <a:lnTo>
                    <a:pt x="18" y="18"/>
                  </a:lnTo>
                  <a:lnTo>
                    <a:pt x="16" y="18"/>
                  </a:lnTo>
                  <a:lnTo>
                    <a:pt x="16" y="14"/>
                  </a:lnTo>
                  <a:lnTo>
                    <a:pt x="10" y="18"/>
                  </a:lnTo>
                  <a:lnTo>
                    <a:pt x="6" y="28"/>
                  </a:lnTo>
                  <a:lnTo>
                    <a:pt x="0" y="34"/>
                  </a:lnTo>
                  <a:lnTo>
                    <a:pt x="0" y="44"/>
                  </a:lnTo>
                  <a:lnTo>
                    <a:pt x="4" y="58"/>
                  </a:lnTo>
                  <a:lnTo>
                    <a:pt x="6" y="58"/>
                  </a:lnTo>
                  <a:lnTo>
                    <a:pt x="10" y="58"/>
                  </a:lnTo>
                  <a:lnTo>
                    <a:pt x="14" y="58"/>
                  </a:lnTo>
                  <a:lnTo>
                    <a:pt x="14" y="58"/>
                  </a:lnTo>
                  <a:lnTo>
                    <a:pt x="18" y="56"/>
                  </a:lnTo>
                  <a:lnTo>
                    <a:pt x="22" y="60"/>
                  </a:lnTo>
                  <a:lnTo>
                    <a:pt x="24" y="60"/>
                  </a:lnTo>
                  <a:lnTo>
                    <a:pt x="24"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0" name="Freeform 815"/>
            <p:cNvSpPr>
              <a:spLocks/>
            </p:cNvSpPr>
            <p:nvPr/>
          </p:nvSpPr>
          <p:spPr bwMode="auto">
            <a:xfrm>
              <a:off x="5907088" y="3348038"/>
              <a:ext cx="123825" cy="60325"/>
            </a:xfrm>
            <a:custGeom>
              <a:avLst/>
              <a:gdLst/>
              <a:ahLst/>
              <a:cxnLst>
                <a:cxn ang="0">
                  <a:pos x="22" y="0"/>
                </a:cxn>
                <a:cxn ang="0">
                  <a:pos x="24" y="0"/>
                </a:cxn>
                <a:cxn ang="0">
                  <a:pos x="32" y="0"/>
                </a:cxn>
                <a:cxn ang="0">
                  <a:pos x="52" y="4"/>
                </a:cxn>
                <a:cxn ang="0">
                  <a:pos x="60" y="2"/>
                </a:cxn>
                <a:cxn ang="0">
                  <a:pos x="66" y="6"/>
                </a:cxn>
                <a:cxn ang="0">
                  <a:pos x="70" y="0"/>
                </a:cxn>
                <a:cxn ang="0">
                  <a:pos x="76" y="0"/>
                </a:cxn>
                <a:cxn ang="0">
                  <a:pos x="78" y="0"/>
                </a:cxn>
                <a:cxn ang="0">
                  <a:pos x="78" y="4"/>
                </a:cxn>
                <a:cxn ang="0">
                  <a:pos x="74" y="8"/>
                </a:cxn>
                <a:cxn ang="0">
                  <a:pos x="70" y="6"/>
                </a:cxn>
                <a:cxn ang="0">
                  <a:pos x="68" y="8"/>
                </a:cxn>
                <a:cxn ang="0">
                  <a:pos x="62" y="8"/>
                </a:cxn>
                <a:cxn ang="0">
                  <a:pos x="54" y="6"/>
                </a:cxn>
                <a:cxn ang="0">
                  <a:pos x="50" y="6"/>
                </a:cxn>
                <a:cxn ang="0">
                  <a:pos x="30" y="6"/>
                </a:cxn>
                <a:cxn ang="0">
                  <a:pos x="26" y="2"/>
                </a:cxn>
                <a:cxn ang="0">
                  <a:pos x="24" y="6"/>
                </a:cxn>
                <a:cxn ang="0">
                  <a:pos x="22" y="8"/>
                </a:cxn>
                <a:cxn ang="0">
                  <a:pos x="18" y="12"/>
                </a:cxn>
                <a:cxn ang="0">
                  <a:pos x="12" y="16"/>
                </a:cxn>
                <a:cxn ang="0">
                  <a:pos x="10" y="26"/>
                </a:cxn>
                <a:cxn ang="0">
                  <a:pos x="10" y="28"/>
                </a:cxn>
                <a:cxn ang="0">
                  <a:pos x="10" y="30"/>
                </a:cxn>
                <a:cxn ang="0">
                  <a:pos x="14" y="38"/>
                </a:cxn>
                <a:cxn ang="0">
                  <a:pos x="10" y="38"/>
                </a:cxn>
                <a:cxn ang="0">
                  <a:pos x="6" y="28"/>
                </a:cxn>
                <a:cxn ang="0">
                  <a:pos x="2" y="26"/>
                </a:cxn>
                <a:cxn ang="0">
                  <a:pos x="0" y="22"/>
                </a:cxn>
                <a:cxn ang="0">
                  <a:pos x="2" y="18"/>
                </a:cxn>
                <a:cxn ang="0">
                  <a:pos x="2" y="12"/>
                </a:cxn>
                <a:cxn ang="0">
                  <a:pos x="6" y="12"/>
                </a:cxn>
                <a:cxn ang="0">
                  <a:pos x="16" y="2"/>
                </a:cxn>
                <a:cxn ang="0">
                  <a:pos x="22" y="0"/>
                </a:cxn>
                <a:cxn ang="0">
                  <a:pos x="22" y="0"/>
                </a:cxn>
              </a:cxnLst>
              <a:rect l="0" t="0" r="r" b="b"/>
              <a:pathLst>
                <a:path w="78" h="38">
                  <a:moveTo>
                    <a:pt x="22" y="0"/>
                  </a:moveTo>
                  <a:lnTo>
                    <a:pt x="24" y="0"/>
                  </a:lnTo>
                  <a:lnTo>
                    <a:pt x="32" y="0"/>
                  </a:lnTo>
                  <a:lnTo>
                    <a:pt x="52" y="4"/>
                  </a:lnTo>
                  <a:lnTo>
                    <a:pt x="60" y="2"/>
                  </a:lnTo>
                  <a:lnTo>
                    <a:pt x="66" y="6"/>
                  </a:lnTo>
                  <a:lnTo>
                    <a:pt x="70" y="0"/>
                  </a:lnTo>
                  <a:lnTo>
                    <a:pt x="76" y="0"/>
                  </a:lnTo>
                  <a:lnTo>
                    <a:pt x="78" y="0"/>
                  </a:lnTo>
                  <a:lnTo>
                    <a:pt x="78" y="4"/>
                  </a:lnTo>
                  <a:lnTo>
                    <a:pt x="74" y="8"/>
                  </a:lnTo>
                  <a:lnTo>
                    <a:pt x="70" y="6"/>
                  </a:lnTo>
                  <a:lnTo>
                    <a:pt x="68" y="8"/>
                  </a:lnTo>
                  <a:lnTo>
                    <a:pt x="62" y="8"/>
                  </a:lnTo>
                  <a:lnTo>
                    <a:pt x="54" y="6"/>
                  </a:lnTo>
                  <a:lnTo>
                    <a:pt x="50" y="6"/>
                  </a:lnTo>
                  <a:lnTo>
                    <a:pt x="30" y="6"/>
                  </a:lnTo>
                  <a:lnTo>
                    <a:pt x="26" y="2"/>
                  </a:lnTo>
                  <a:lnTo>
                    <a:pt x="24" y="6"/>
                  </a:lnTo>
                  <a:lnTo>
                    <a:pt x="22" y="8"/>
                  </a:lnTo>
                  <a:lnTo>
                    <a:pt x="18" y="12"/>
                  </a:lnTo>
                  <a:lnTo>
                    <a:pt x="12" y="16"/>
                  </a:lnTo>
                  <a:lnTo>
                    <a:pt x="10" y="26"/>
                  </a:lnTo>
                  <a:lnTo>
                    <a:pt x="10" y="28"/>
                  </a:lnTo>
                  <a:lnTo>
                    <a:pt x="10" y="30"/>
                  </a:lnTo>
                  <a:lnTo>
                    <a:pt x="14" y="38"/>
                  </a:lnTo>
                  <a:lnTo>
                    <a:pt x="10" y="38"/>
                  </a:lnTo>
                  <a:lnTo>
                    <a:pt x="6" y="28"/>
                  </a:lnTo>
                  <a:lnTo>
                    <a:pt x="2" y="26"/>
                  </a:lnTo>
                  <a:lnTo>
                    <a:pt x="0" y="22"/>
                  </a:lnTo>
                  <a:lnTo>
                    <a:pt x="2" y="18"/>
                  </a:lnTo>
                  <a:lnTo>
                    <a:pt x="2" y="12"/>
                  </a:lnTo>
                  <a:lnTo>
                    <a:pt x="6" y="12"/>
                  </a:lnTo>
                  <a:lnTo>
                    <a:pt x="16" y="2"/>
                  </a:lnTo>
                  <a:lnTo>
                    <a:pt x="22" y="0"/>
                  </a:lnTo>
                  <a:lnTo>
                    <a:pt x="2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1" name="Freeform 816"/>
            <p:cNvSpPr>
              <a:spLocks noEditPoints="1"/>
            </p:cNvSpPr>
            <p:nvPr/>
          </p:nvSpPr>
          <p:spPr bwMode="auto">
            <a:xfrm>
              <a:off x="2868613" y="4675188"/>
              <a:ext cx="254000" cy="292100"/>
            </a:xfrm>
            <a:custGeom>
              <a:avLst/>
              <a:gdLst/>
              <a:ahLst/>
              <a:cxnLst>
                <a:cxn ang="0">
                  <a:pos x="156" y="104"/>
                </a:cxn>
                <a:cxn ang="0">
                  <a:pos x="150" y="98"/>
                </a:cxn>
                <a:cxn ang="0">
                  <a:pos x="128" y="88"/>
                </a:cxn>
                <a:cxn ang="0">
                  <a:pos x="124" y="74"/>
                </a:cxn>
                <a:cxn ang="0">
                  <a:pos x="122" y="58"/>
                </a:cxn>
                <a:cxn ang="0">
                  <a:pos x="114" y="50"/>
                </a:cxn>
                <a:cxn ang="0">
                  <a:pos x="100" y="46"/>
                </a:cxn>
                <a:cxn ang="0">
                  <a:pos x="84" y="38"/>
                </a:cxn>
                <a:cxn ang="0">
                  <a:pos x="60" y="30"/>
                </a:cxn>
                <a:cxn ang="0">
                  <a:pos x="58" y="14"/>
                </a:cxn>
                <a:cxn ang="0">
                  <a:pos x="58" y="2"/>
                </a:cxn>
                <a:cxn ang="0">
                  <a:pos x="40" y="0"/>
                </a:cxn>
                <a:cxn ang="0">
                  <a:pos x="16" y="18"/>
                </a:cxn>
                <a:cxn ang="0">
                  <a:pos x="12" y="36"/>
                </a:cxn>
                <a:cxn ang="0">
                  <a:pos x="8" y="64"/>
                </a:cxn>
                <a:cxn ang="0">
                  <a:pos x="6" y="74"/>
                </a:cxn>
                <a:cxn ang="0">
                  <a:pos x="4" y="84"/>
                </a:cxn>
                <a:cxn ang="0">
                  <a:pos x="8" y="92"/>
                </a:cxn>
                <a:cxn ang="0">
                  <a:pos x="0" y="108"/>
                </a:cxn>
                <a:cxn ang="0">
                  <a:pos x="8" y="126"/>
                </a:cxn>
                <a:cxn ang="0">
                  <a:pos x="14" y="138"/>
                </a:cxn>
                <a:cxn ang="0">
                  <a:pos x="10" y="144"/>
                </a:cxn>
                <a:cxn ang="0">
                  <a:pos x="14" y="150"/>
                </a:cxn>
                <a:cxn ang="0">
                  <a:pos x="22" y="182"/>
                </a:cxn>
                <a:cxn ang="0">
                  <a:pos x="32" y="182"/>
                </a:cxn>
                <a:cxn ang="0">
                  <a:pos x="50" y="172"/>
                </a:cxn>
                <a:cxn ang="0">
                  <a:pos x="70" y="180"/>
                </a:cxn>
                <a:cxn ang="0">
                  <a:pos x="88" y="172"/>
                </a:cxn>
                <a:cxn ang="0">
                  <a:pos x="98" y="162"/>
                </a:cxn>
                <a:cxn ang="0">
                  <a:pos x="102" y="144"/>
                </a:cxn>
                <a:cxn ang="0">
                  <a:pos x="130" y="130"/>
                </a:cxn>
                <a:cxn ang="0">
                  <a:pos x="148" y="134"/>
                </a:cxn>
                <a:cxn ang="0">
                  <a:pos x="158" y="142"/>
                </a:cxn>
                <a:cxn ang="0">
                  <a:pos x="160" y="128"/>
                </a:cxn>
                <a:cxn ang="0">
                  <a:pos x="42" y="136"/>
                </a:cxn>
                <a:cxn ang="0">
                  <a:pos x="36" y="124"/>
                </a:cxn>
                <a:cxn ang="0">
                  <a:pos x="42" y="128"/>
                </a:cxn>
                <a:cxn ang="0">
                  <a:pos x="42" y="136"/>
                </a:cxn>
              </a:cxnLst>
              <a:rect l="0" t="0" r="r" b="b"/>
              <a:pathLst>
                <a:path w="160" h="184">
                  <a:moveTo>
                    <a:pt x="160" y="116"/>
                  </a:moveTo>
                  <a:lnTo>
                    <a:pt x="156" y="104"/>
                  </a:lnTo>
                  <a:lnTo>
                    <a:pt x="150" y="102"/>
                  </a:lnTo>
                  <a:lnTo>
                    <a:pt x="150" y="98"/>
                  </a:lnTo>
                  <a:lnTo>
                    <a:pt x="150" y="90"/>
                  </a:lnTo>
                  <a:lnTo>
                    <a:pt x="128" y="88"/>
                  </a:lnTo>
                  <a:lnTo>
                    <a:pt x="122" y="76"/>
                  </a:lnTo>
                  <a:lnTo>
                    <a:pt x="124" y="74"/>
                  </a:lnTo>
                  <a:lnTo>
                    <a:pt x="124" y="68"/>
                  </a:lnTo>
                  <a:lnTo>
                    <a:pt x="122" y="58"/>
                  </a:lnTo>
                  <a:lnTo>
                    <a:pt x="118" y="54"/>
                  </a:lnTo>
                  <a:lnTo>
                    <a:pt x="114" y="50"/>
                  </a:lnTo>
                  <a:lnTo>
                    <a:pt x="104" y="50"/>
                  </a:lnTo>
                  <a:lnTo>
                    <a:pt x="100" y="46"/>
                  </a:lnTo>
                  <a:lnTo>
                    <a:pt x="88" y="42"/>
                  </a:lnTo>
                  <a:lnTo>
                    <a:pt x="84" y="38"/>
                  </a:lnTo>
                  <a:lnTo>
                    <a:pt x="68" y="36"/>
                  </a:lnTo>
                  <a:lnTo>
                    <a:pt x="60" y="30"/>
                  </a:lnTo>
                  <a:lnTo>
                    <a:pt x="56" y="20"/>
                  </a:lnTo>
                  <a:lnTo>
                    <a:pt x="58" y="14"/>
                  </a:lnTo>
                  <a:lnTo>
                    <a:pt x="58" y="6"/>
                  </a:lnTo>
                  <a:lnTo>
                    <a:pt x="58" y="2"/>
                  </a:lnTo>
                  <a:lnTo>
                    <a:pt x="56" y="0"/>
                  </a:lnTo>
                  <a:lnTo>
                    <a:pt x="40" y="0"/>
                  </a:lnTo>
                  <a:lnTo>
                    <a:pt x="28" y="12"/>
                  </a:lnTo>
                  <a:lnTo>
                    <a:pt x="16" y="18"/>
                  </a:lnTo>
                  <a:lnTo>
                    <a:pt x="0" y="16"/>
                  </a:lnTo>
                  <a:lnTo>
                    <a:pt x="12" y="36"/>
                  </a:lnTo>
                  <a:lnTo>
                    <a:pt x="8" y="42"/>
                  </a:lnTo>
                  <a:lnTo>
                    <a:pt x="8" y="64"/>
                  </a:lnTo>
                  <a:lnTo>
                    <a:pt x="4" y="68"/>
                  </a:lnTo>
                  <a:lnTo>
                    <a:pt x="6" y="74"/>
                  </a:lnTo>
                  <a:lnTo>
                    <a:pt x="4" y="80"/>
                  </a:lnTo>
                  <a:lnTo>
                    <a:pt x="4" y="84"/>
                  </a:lnTo>
                  <a:lnTo>
                    <a:pt x="8" y="90"/>
                  </a:lnTo>
                  <a:lnTo>
                    <a:pt x="8" y="92"/>
                  </a:lnTo>
                  <a:lnTo>
                    <a:pt x="0" y="104"/>
                  </a:lnTo>
                  <a:lnTo>
                    <a:pt x="0" y="108"/>
                  </a:lnTo>
                  <a:lnTo>
                    <a:pt x="6" y="114"/>
                  </a:lnTo>
                  <a:lnTo>
                    <a:pt x="8" y="126"/>
                  </a:lnTo>
                  <a:lnTo>
                    <a:pt x="14" y="132"/>
                  </a:lnTo>
                  <a:lnTo>
                    <a:pt x="14" y="138"/>
                  </a:lnTo>
                  <a:lnTo>
                    <a:pt x="12" y="140"/>
                  </a:lnTo>
                  <a:lnTo>
                    <a:pt x="10" y="144"/>
                  </a:lnTo>
                  <a:lnTo>
                    <a:pt x="14" y="146"/>
                  </a:lnTo>
                  <a:lnTo>
                    <a:pt x="14" y="150"/>
                  </a:lnTo>
                  <a:lnTo>
                    <a:pt x="18" y="154"/>
                  </a:lnTo>
                  <a:lnTo>
                    <a:pt x="22" y="182"/>
                  </a:lnTo>
                  <a:lnTo>
                    <a:pt x="26" y="184"/>
                  </a:lnTo>
                  <a:lnTo>
                    <a:pt x="32" y="182"/>
                  </a:lnTo>
                  <a:lnTo>
                    <a:pt x="46" y="168"/>
                  </a:lnTo>
                  <a:lnTo>
                    <a:pt x="50" y="172"/>
                  </a:lnTo>
                  <a:lnTo>
                    <a:pt x="66" y="174"/>
                  </a:lnTo>
                  <a:lnTo>
                    <a:pt x="70" y="180"/>
                  </a:lnTo>
                  <a:lnTo>
                    <a:pt x="74" y="170"/>
                  </a:lnTo>
                  <a:lnTo>
                    <a:pt x="88" y="172"/>
                  </a:lnTo>
                  <a:lnTo>
                    <a:pt x="92" y="174"/>
                  </a:lnTo>
                  <a:lnTo>
                    <a:pt x="98" y="162"/>
                  </a:lnTo>
                  <a:lnTo>
                    <a:pt x="98" y="152"/>
                  </a:lnTo>
                  <a:lnTo>
                    <a:pt x="102" y="144"/>
                  </a:lnTo>
                  <a:lnTo>
                    <a:pt x="104" y="138"/>
                  </a:lnTo>
                  <a:lnTo>
                    <a:pt x="130" y="130"/>
                  </a:lnTo>
                  <a:lnTo>
                    <a:pt x="142" y="130"/>
                  </a:lnTo>
                  <a:lnTo>
                    <a:pt x="148" y="134"/>
                  </a:lnTo>
                  <a:lnTo>
                    <a:pt x="156" y="144"/>
                  </a:lnTo>
                  <a:lnTo>
                    <a:pt x="158" y="142"/>
                  </a:lnTo>
                  <a:lnTo>
                    <a:pt x="156" y="136"/>
                  </a:lnTo>
                  <a:lnTo>
                    <a:pt x="160" y="128"/>
                  </a:lnTo>
                  <a:lnTo>
                    <a:pt x="160" y="116"/>
                  </a:lnTo>
                  <a:close/>
                  <a:moveTo>
                    <a:pt x="42" y="136"/>
                  </a:moveTo>
                  <a:lnTo>
                    <a:pt x="36" y="132"/>
                  </a:lnTo>
                  <a:lnTo>
                    <a:pt x="36" y="124"/>
                  </a:lnTo>
                  <a:lnTo>
                    <a:pt x="40" y="124"/>
                  </a:lnTo>
                  <a:lnTo>
                    <a:pt x="42" y="128"/>
                  </a:lnTo>
                  <a:lnTo>
                    <a:pt x="44" y="132"/>
                  </a:lnTo>
                  <a:lnTo>
                    <a:pt x="42" y="1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2" name="Freeform 817"/>
            <p:cNvSpPr>
              <a:spLocks noEditPoints="1"/>
            </p:cNvSpPr>
            <p:nvPr/>
          </p:nvSpPr>
          <p:spPr bwMode="auto">
            <a:xfrm>
              <a:off x="3106738" y="5135563"/>
              <a:ext cx="114300" cy="120650"/>
            </a:xfrm>
            <a:custGeom>
              <a:avLst/>
              <a:gdLst/>
              <a:ahLst/>
              <a:cxnLst>
                <a:cxn ang="0">
                  <a:pos x="66" y="48"/>
                </a:cxn>
                <a:cxn ang="0">
                  <a:pos x="72" y="42"/>
                </a:cxn>
                <a:cxn ang="0">
                  <a:pos x="64" y="36"/>
                </a:cxn>
                <a:cxn ang="0">
                  <a:pos x="62" y="30"/>
                </a:cxn>
                <a:cxn ang="0">
                  <a:pos x="56" y="26"/>
                </a:cxn>
                <a:cxn ang="0">
                  <a:pos x="52" y="22"/>
                </a:cxn>
                <a:cxn ang="0">
                  <a:pos x="44" y="18"/>
                </a:cxn>
                <a:cxn ang="0">
                  <a:pos x="38" y="12"/>
                </a:cxn>
                <a:cxn ang="0">
                  <a:pos x="36" y="14"/>
                </a:cxn>
                <a:cxn ang="0">
                  <a:pos x="32" y="14"/>
                </a:cxn>
                <a:cxn ang="0">
                  <a:pos x="30" y="8"/>
                </a:cxn>
                <a:cxn ang="0">
                  <a:pos x="22" y="0"/>
                </a:cxn>
                <a:cxn ang="0">
                  <a:pos x="18" y="0"/>
                </a:cxn>
                <a:cxn ang="0">
                  <a:pos x="16" y="2"/>
                </a:cxn>
                <a:cxn ang="0">
                  <a:pos x="10" y="2"/>
                </a:cxn>
                <a:cxn ang="0">
                  <a:pos x="8" y="6"/>
                </a:cxn>
                <a:cxn ang="0">
                  <a:pos x="8" y="22"/>
                </a:cxn>
                <a:cxn ang="0">
                  <a:pos x="4" y="30"/>
                </a:cxn>
                <a:cxn ang="0">
                  <a:pos x="4" y="44"/>
                </a:cxn>
                <a:cxn ang="0">
                  <a:pos x="0" y="52"/>
                </a:cxn>
                <a:cxn ang="0">
                  <a:pos x="0" y="62"/>
                </a:cxn>
                <a:cxn ang="0">
                  <a:pos x="2" y="62"/>
                </a:cxn>
                <a:cxn ang="0">
                  <a:pos x="6" y="68"/>
                </a:cxn>
                <a:cxn ang="0">
                  <a:pos x="16" y="70"/>
                </a:cxn>
                <a:cxn ang="0">
                  <a:pos x="30" y="76"/>
                </a:cxn>
                <a:cxn ang="0">
                  <a:pos x="40" y="74"/>
                </a:cxn>
                <a:cxn ang="0">
                  <a:pos x="48" y="76"/>
                </a:cxn>
                <a:cxn ang="0">
                  <a:pos x="58" y="72"/>
                </a:cxn>
                <a:cxn ang="0">
                  <a:pos x="68" y="58"/>
                </a:cxn>
                <a:cxn ang="0">
                  <a:pos x="66" y="56"/>
                </a:cxn>
                <a:cxn ang="0">
                  <a:pos x="66" y="48"/>
                </a:cxn>
                <a:cxn ang="0">
                  <a:pos x="42" y="46"/>
                </a:cxn>
                <a:cxn ang="0">
                  <a:pos x="38" y="48"/>
                </a:cxn>
                <a:cxn ang="0">
                  <a:pos x="28" y="52"/>
                </a:cxn>
                <a:cxn ang="0">
                  <a:pos x="24" y="48"/>
                </a:cxn>
                <a:cxn ang="0">
                  <a:pos x="24" y="48"/>
                </a:cxn>
                <a:cxn ang="0">
                  <a:pos x="26" y="44"/>
                </a:cxn>
                <a:cxn ang="0">
                  <a:pos x="30" y="42"/>
                </a:cxn>
                <a:cxn ang="0">
                  <a:pos x="38" y="40"/>
                </a:cxn>
                <a:cxn ang="0">
                  <a:pos x="42" y="42"/>
                </a:cxn>
                <a:cxn ang="0">
                  <a:pos x="42" y="46"/>
                </a:cxn>
              </a:cxnLst>
              <a:rect l="0" t="0" r="r" b="b"/>
              <a:pathLst>
                <a:path w="72" h="76">
                  <a:moveTo>
                    <a:pt x="66" y="48"/>
                  </a:moveTo>
                  <a:lnTo>
                    <a:pt x="72" y="42"/>
                  </a:lnTo>
                  <a:lnTo>
                    <a:pt x="64" y="36"/>
                  </a:lnTo>
                  <a:lnTo>
                    <a:pt x="62" y="30"/>
                  </a:lnTo>
                  <a:lnTo>
                    <a:pt x="56" y="26"/>
                  </a:lnTo>
                  <a:lnTo>
                    <a:pt x="52" y="22"/>
                  </a:lnTo>
                  <a:lnTo>
                    <a:pt x="44" y="18"/>
                  </a:lnTo>
                  <a:lnTo>
                    <a:pt x="38" y="12"/>
                  </a:lnTo>
                  <a:lnTo>
                    <a:pt x="36" y="14"/>
                  </a:lnTo>
                  <a:lnTo>
                    <a:pt x="32" y="14"/>
                  </a:lnTo>
                  <a:lnTo>
                    <a:pt x="30" y="8"/>
                  </a:lnTo>
                  <a:lnTo>
                    <a:pt x="22" y="0"/>
                  </a:lnTo>
                  <a:lnTo>
                    <a:pt x="18" y="0"/>
                  </a:lnTo>
                  <a:lnTo>
                    <a:pt x="16" y="2"/>
                  </a:lnTo>
                  <a:lnTo>
                    <a:pt x="10" y="2"/>
                  </a:lnTo>
                  <a:lnTo>
                    <a:pt x="8" y="6"/>
                  </a:lnTo>
                  <a:lnTo>
                    <a:pt x="8" y="22"/>
                  </a:lnTo>
                  <a:lnTo>
                    <a:pt x="4" y="30"/>
                  </a:lnTo>
                  <a:lnTo>
                    <a:pt x="4" y="44"/>
                  </a:lnTo>
                  <a:lnTo>
                    <a:pt x="0" y="52"/>
                  </a:lnTo>
                  <a:lnTo>
                    <a:pt x="0" y="62"/>
                  </a:lnTo>
                  <a:lnTo>
                    <a:pt x="2" y="62"/>
                  </a:lnTo>
                  <a:lnTo>
                    <a:pt x="6" y="68"/>
                  </a:lnTo>
                  <a:lnTo>
                    <a:pt x="16" y="70"/>
                  </a:lnTo>
                  <a:lnTo>
                    <a:pt x="30" y="76"/>
                  </a:lnTo>
                  <a:lnTo>
                    <a:pt x="40" y="74"/>
                  </a:lnTo>
                  <a:lnTo>
                    <a:pt x="48" y="76"/>
                  </a:lnTo>
                  <a:lnTo>
                    <a:pt x="58" y="72"/>
                  </a:lnTo>
                  <a:lnTo>
                    <a:pt x="68" y="58"/>
                  </a:lnTo>
                  <a:lnTo>
                    <a:pt x="66" y="56"/>
                  </a:lnTo>
                  <a:lnTo>
                    <a:pt x="66" y="48"/>
                  </a:lnTo>
                  <a:close/>
                  <a:moveTo>
                    <a:pt x="42" y="46"/>
                  </a:moveTo>
                  <a:lnTo>
                    <a:pt x="38" y="48"/>
                  </a:lnTo>
                  <a:lnTo>
                    <a:pt x="28" y="52"/>
                  </a:lnTo>
                  <a:lnTo>
                    <a:pt x="24" y="48"/>
                  </a:lnTo>
                  <a:lnTo>
                    <a:pt x="24" y="48"/>
                  </a:lnTo>
                  <a:lnTo>
                    <a:pt x="26" y="44"/>
                  </a:lnTo>
                  <a:lnTo>
                    <a:pt x="30" y="42"/>
                  </a:lnTo>
                  <a:lnTo>
                    <a:pt x="38" y="40"/>
                  </a:lnTo>
                  <a:lnTo>
                    <a:pt x="42" y="42"/>
                  </a:lnTo>
                  <a:lnTo>
                    <a:pt x="42" y="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3" name="Freeform 818"/>
            <p:cNvSpPr>
              <a:spLocks/>
            </p:cNvSpPr>
            <p:nvPr/>
          </p:nvSpPr>
          <p:spPr bwMode="auto">
            <a:xfrm>
              <a:off x="6113463" y="3255963"/>
              <a:ext cx="31750" cy="63500"/>
            </a:xfrm>
            <a:custGeom>
              <a:avLst/>
              <a:gdLst/>
              <a:ahLst/>
              <a:cxnLst>
                <a:cxn ang="0">
                  <a:pos x="4" y="0"/>
                </a:cxn>
                <a:cxn ang="0">
                  <a:pos x="8" y="6"/>
                </a:cxn>
                <a:cxn ang="0">
                  <a:pos x="14" y="10"/>
                </a:cxn>
                <a:cxn ang="0">
                  <a:pos x="14" y="12"/>
                </a:cxn>
                <a:cxn ang="0">
                  <a:pos x="8" y="14"/>
                </a:cxn>
                <a:cxn ang="0">
                  <a:pos x="4" y="22"/>
                </a:cxn>
                <a:cxn ang="0">
                  <a:pos x="4" y="24"/>
                </a:cxn>
                <a:cxn ang="0">
                  <a:pos x="6" y="26"/>
                </a:cxn>
                <a:cxn ang="0">
                  <a:pos x="4" y="28"/>
                </a:cxn>
                <a:cxn ang="0">
                  <a:pos x="0" y="30"/>
                </a:cxn>
                <a:cxn ang="0">
                  <a:pos x="0" y="32"/>
                </a:cxn>
                <a:cxn ang="0">
                  <a:pos x="10" y="34"/>
                </a:cxn>
                <a:cxn ang="0">
                  <a:pos x="12" y="36"/>
                </a:cxn>
                <a:cxn ang="0">
                  <a:pos x="16" y="40"/>
                </a:cxn>
                <a:cxn ang="0">
                  <a:pos x="18" y="40"/>
                </a:cxn>
                <a:cxn ang="0">
                  <a:pos x="20" y="36"/>
                </a:cxn>
                <a:cxn ang="0">
                  <a:pos x="18" y="32"/>
                </a:cxn>
                <a:cxn ang="0">
                  <a:pos x="6" y="28"/>
                </a:cxn>
                <a:cxn ang="0">
                  <a:pos x="8" y="26"/>
                </a:cxn>
                <a:cxn ang="0">
                  <a:pos x="12" y="28"/>
                </a:cxn>
                <a:cxn ang="0">
                  <a:pos x="12" y="26"/>
                </a:cxn>
                <a:cxn ang="0">
                  <a:pos x="8" y="24"/>
                </a:cxn>
                <a:cxn ang="0">
                  <a:pos x="6" y="18"/>
                </a:cxn>
                <a:cxn ang="0">
                  <a:pos x="8" y="14"/>
                </a:cxn>
                <a:cxn ang="0">
                  <a:pos x="20" y="10"/>
                </a:cxn>
                <a:cxn ang="0">
                  <a:pos x="20" y="10"/>
                </a:cxn>
                <a:cxn ang="0">
                  <a:pos x="14" y="8"/>
                </a:cxn>
                <a:cxn ang="0">
                  <a:pos x="8" y="0"/>
                </a:cxn>
                <a:cxn ang="0">
                  <a:pos x="4" y="0"/>
                </a:cxn>
                <a:cxn ang="0">
                  <a:pos x="4" y="0"/>
                </a:cxn>
              </a:cxnLst>
              <a:rect l="0" t="0" r="r" b="b"/>
              <a:pathLst>
                <a:path w="20" h="40">
                  <a:moveTo>
                    <a:pt x="4" y="0"/>
                  </a:moveTo>
                  <a:lnTo>
                    <a:pt x="8" y="6"/>
                  </a:lnTo>
                  <a:lnTo>
                    <a:pt x="14" y="10"/>
                  </a:lnTo>
                  <a:lnTo>
                    <a:pt x="14" y="12"/>
                  </a:lnTo>
                  <a:lnTo>
                    <a:pt x="8" y="14"/>
                  </a:lnTo>
                  <a:lnTo>
                    <a:pt x="4" y="22"/>
                  </a:lnTo>
                  <a:lnTo>
                    <a:pt x="4" y="24"/>
                  </a:lnTo>
                  <a:lnTo>
                    <a:pt x="6" y="26"/>
                  </a:lnTo>
                  <a:lnTo>
                    <a:pt x="4" y="28"/>
                  </a:lnTo>
                  <a:lnTo>
                    <a:pt x="0" y="30"/>
                  </a:lnTo>
                  <a:lnTo>
                    <a:pt x="0" y="32"/>
                  </a:lnTo>
                  <a:lnTo>
                    <a:pt x="10" y="34"/>
                  </a:lnTo>
                  <a:lnTo>
                    <a:pt x="12" y="36"/>
                  </a:lnTo>
                  <a:lnTo>
                    <a:pt x="16" y="40"/>
                  </a:lnTo>
                  <a:lnTo>
                    <a:pt x="18" y="40"/>
                  </a:lnTo>
                  <a:lnTo>
                    <a:pt x="20" y="36"/>
                  </a:lnTo>
                  <a:lnTo>
                    <a:pt x="18" y="32"/>
                  </a:lnTo>
                  <a:lnTo>
                    <a:pt x="6" y="28"/>
                  </a:lnTo>
                  <a:lnTo>
                    <a:pt x="8" y="26"/>
                  </a:lnTo>
                  <a:lnTo>
                    <a:pt x="12" y="28"/>
                  </a:lnTo>
                  <a:lnTo>
                    <a:pt x="12" y="26"/>
                  </a:lnTo>
                  <a:lnTo>
                    <a:pt x="8" y="24"/>
                  </a:lnTo>
                  <a:lnTo>
                    <a:pt x="6" y="18"/>
                  </a:lnTo>
                  <a:lnTo>
                    <a:pt x="8" y="14"/>
                  </a:lnTo>
                  <a:lnTo>
                    <a:pt x="20" y="10"/>
                  </a:lnTo>
                  <a:lnTo>
                    <a:pt x="20" y="10"/>
                  </a:lnTo>
                  <a:lnTo>
                    <a:pt x="14" y="8"/>
                  </a:lnTo>
                  <a:lnTo>
                    <a:pt x="8"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4" name="Freeform 819"/>
            <p:cNvSpPr>
              <a:spLocks noEditPoints="1"/>
            </p:cNvSpPr>
            <p:nvPr/>
          </p:nvSpPr>
          <p:spPr bwMode="auto">
            <a:xfrm>
              <a:off x="4786313" y="2360613"/>
              <a:ext cx="231775" cy="517525"/>
            </a:xfrm>
            <a:custGeom>
              <a:avLst/>
              <a:gdLst/>
              <a:ahLst/>
              <a:cxnLst>
                <a:cxn ang="0">
                  <a:pos x="128" y="192"/>
                </a:cxn>
                <a:cxn ang="0">
                  <a:pos x="124" y="168"/>
                </a:cxn>
                <a:cxn ang="0">
                  <a:pos x="126" y="90"/>
                </a:cxn>
                <a:cxn ang="0">
                  <a:pos x="110" y="68"/>
                </a:cxn>
                <a:cxn ang="0">
                  <a:pos x="112" y="32"/>
                </a:cxn>
                <a:cxn ang="0">
                  <a:pos x="100" y="0"/>
                </a:cxn>
                <a:cxn ang="0">
                  <a:pos x="70" y="18"/>
                </a:cxn>
                <a:cxn ang="0">
                  <a:pos x="46" y="44"/>
                </a:cxn>
                <a:cxn ang="0">
                  <a:pos x="16" y="32"/>
                </a:cxn>
                <a:cxn ang="0">
                  <a:pos x="8" y="34"/>
                </a:cxn>
                <a:cxn ang="0">
                  <a:pos x="32" y="64"/>
                </a:cxn>
                <a:cxn ang="0">
                  <a:pos x="42" y="100"/>
                </a:cxn>
                <a:cxn ang="0">
                  <a:pos x="46" y="126"/>
                </a:cxn>
                <a:cxn ang="0">
                  <a:pos x="54" y="150"/>
                </a:cxn>
                <a:cxn ang="0">
                  <a:pos x="64" y="166"/>
                </a:cxn>
                <a:cxn ang="0">
                  <a:pos x="64" y="178"/>
                </a:cxn>
                <a:cxn ang="0">
                  <a:pos x="52" y="192"/>
                </a:cxn>
                <a:cxn ang="0">
                  <a:pos x="22" y="230"/>
                </a:cxn>
                <a:cxn ang="0">
                  <a:pos x="16" y="236"/>
                </a:cxn>
                <a:cxn ang="0">
                  <a:pos x="6" y="248"/>
                </a:cxn>
                <a:cxn ang="0">
                  <a:pos x="14" y="280"/>
                </a:cxn>
                <a:cxn ang="0">
                  <a:pos x="8" y="294"/>
                </a:cxn>
                <a:cxn ang="0">
                  <a:pos x="10" y="304"/>
                </a:cxn>
                <a:cxn ang="0">
                  <a:pos x="26" y="314"/>
                </a:cxn>
                <a:cxn ang="0">
                  <a:pos x="34" y="322"/>
                </a:cxn>
                <a:cxn ang="0">
                  <a:pos x="38" y="320"/>
                </a:cxn>
                <a:cxn ang="0">
                  <a:pos x="54" y="316"/>
                </a:cxn>
                <a:cxn ang="0">
                  <a:pos x="66" y="314"/>
                </a:cxn>
                <a:cxn ang="0">
                  <a:pos x="94" y="306"/>
                </a:cxn>
                <a:cxn ang="0">
                  <a:pos x="146" y="236"/>
                </a:cxn>
                <a:cxn ang="0">
                  <a:pos x="66" y="292"/>
                </a:cxn>
                <a:cxn ang="0">
                  <a:pos x="68" y="258"/>
                </a:cxn>
                <a:cxn ang="0">
                  <a:pos x="68" y="272"/>
                </a:cxn>
                <a:cxn ang="0">
                  <a:pos x="70" y="294"/>
                </a:cxn>
                <a:cxn ang="0">
                  <a:pos x="94" y="220"/>
                </a:cxn>
                <a:cxn ang="0">
                  <a:pos x="100" y="226"/>
                </a:cxn>
                <a:cxn ang="0">
                  <a:pos x="102" y="238"/>
                </a:cxn>
                <a:cxn ang="0">
                  <a:pos x="98" y="234"/>
                </a:cxn>
                <a:cxn ang="0">
                  <a:pos x="116" y="250"/>
                </a:cxn>
                <a:cxn ang="0">
                  <a:pos x="114" y="266"/>
                </a:cxn>
                <a:cxn ang="0">
                  <a:pos x="110" y="274"/>
                </a:cxn>
                <a:cxn ang="0">
                  <a:pos x="110" y="280"/>
                </a:cxn>
                <a:cxn ang="0">
                  <a:pos x="104" y="284"/>
                </a:cxn>
                <a:cxn ang="0">
                  <a:pos x="102" y="278"/>
                </a:cxn>
                <a:cxn ang="0">
                  <a:pos x="102" y="274"/>
                </a:cxn>
                <a:cxn ang="0">
                  <a:pos x="106" y="264"/>
                </a:cxn>
                <a:cxn ang="0">
                  <a:pos x="104" y="254"/>
                </a:cxn>
                <a:cxn ang="0">
                  <a:pos x="102" y="248"/>
                </a:cxn>
                <a:cxn ang="0">
                  <a:pos x="110" y="252"/>
                </a:cxn>
                <a:cxn ang="0">
                  <a:pos x="114" y="242"/>
                </a:cxn>
                <a:cxn ang="0">
                  <a:pos x="116" y="240"/>
                </a:cxn>
                <a:cxn ang="0">
                  <a:pos x="120" y="262"/>
                </a:cxn>
                <a:cxn ang="0">
                  <a:pos x="116" y="232"/>
                </a:cxn>
                <a:cxn ang="0">
                  <a:pos x="116" y="226"/>
                </a:cxn>
                <a:cxn ang="0">
                  <a:pos x="118" y="232"/>
                </a:cxn>
              </a:cxnLst>
              <a:rect l="0" t="0" r="r" b="b"/>
              <a:pathLst>
                <a:path w="146" h="326">
                  <a:moveTo>
                    <a:pt x="130" y="216"/>
                  </a:moveTo>
                  <a:lnTo>
                    <a:pt x="134" y="200"/>
                  </a:lnTo>
                  <a:lnTo>
                    <a:pt x="128" y="192"/>
                  </a:lnTo>
                  <a:lnTo>
                    <a:pt x="128" y="182"/>
                  </a:lnTo>
                  <a:lnTo>
                    <a:pt x="124" y="182"/>
                  </a:lnTo>
                  <a:lnTo>
                    <a:pt x="124" y="168"/>
                  </a:lnTo>
                  <a:lnTo>
                    <a:pt x="128" y="152"/>
                  </a:lnTo>
                  <a:lnTo>
                    <a:pt x="116" y="114"/>
                  </a:lnTo>
                  <a:lnTo>
                    <a:pt x="126" y="90"/>
                  </a:lnTo>
                  <a:lnTo>
                    <a:pt x="126" y="86"/>
                  </a:lnTo>
                  <a:lnTo>
                    <a:pt x="118" y="72"/>
                  </a:lnTo>
                  <a:lnTo>
                    <a:pt x="110" y="68"/>
                  </a:lnTo>
                  <a:lnTo>
                    <a:pt x="106" y="54"/>
                  </a:lnTo>
                  <a:lnTo>
                    <a:pt x="114" y="38"/>
                  </a:lnTo>
                  <a:lnTo>
                    <a:pt x="112" y="32"/>
                  </a:lnTo>
                  <a:lnTo>
                    <a:pt x="118" y="24"/>
                  </a:lnTo>
                  <a:lnTo>
                    <a:pt x="116" y="14"/>
                  </a:lnTo>
                  <a:lnTo>
                    <a:pt x="100" y="0"/>
                  </a:lnTo>
                  <a:lnTo>
                    <a:pt x="86" y="4"/>
                  </a:lnTo>
                  <a:lnTo>
                    <a:pt x="74" y="10"/>
                  </a:lnTo>
                  <a:lnTo>
                    <a:pt x="70" y="18"/>
                  </a:lnTo>
                  <a:lnTo>
                    <a:pt x="70" y="40"/>
                  </a:lnTo>
                  <a:lnTo>
                    <a:pt x="54" y="52"/>
                  </a:lnTo>
                  <a:lnTo>
                    <a:pt x="46" y="44"/>
                  </a:lnTo>
                  <a:lnTo>
                    <a:pt x="38" y="52"/>
                  </a:lnTo>
                  <a:lnTo>
                    <a:pt x="26" y="48"/>
                  </a:lnTo>
                  <a:lnTo>
                    <a:pt x="16" y="32"/>
                  </a:lnTo>
                  <a:lnTo>
                    <a:pt x="10" y="28"/>
                  </a:lnTo>
                  <a:lnTo>
                    <a:pt x="6" y="28"/>
                  </a:lnTo>
                  <a:lnTo>
                    <a:pt x="8" y="34"/>
                  </a:lnTo>
                  <a:lnTo>
                    <a:pt x="0" y="38"/>
                  </a:lnTo>
                  <a:lnTo>
                    <a:pt x="20" y="58"/>
                  </a:lnTo>
                  <a:lnTo>
                    <a:pt x="32" y="64"/>
                  </a:lnTo>
                  <a:lnTo>
                    <a:pt x="40" y="78"/>
                  </a:lnTo>
                  <a:lnTo>
                    <a:pt x="38" y="92"/>
                  </a:lnTo>
                  <a:lnTo>
                    <a:pt x="42" y="100"/>
                  </a:lnTo>
                  <a:lnTo>
                    <a:pt x="40" y="106"/>
                  </a:lnTo>
                  <a:lnTo>
                    <a:pt x="46" y="120"/>
                  </a:lnTo>
                  <a:lnTo>
                    <a:pt x="46" y="126"/>
                  </a:lnTo>
                  <a:lnTo>
                    <a:pt x="42" y="134"/>
                  </a:lnTo>
                  <a:lnTo>
                    <a:pt x="46" y="146"/>
                  </a:lnTo>
                  <a:lnTo>
                    <a:pt x="54" y="150"/>
                  </a:lnTo>
                  <a:lnTo>
                    <a:pt x="54" y="152"/>
                  </a:lnTo>
                  <a:lnTo>
                    <a:pt x="64" y="162"/>
                  </a:lnTo>
                  <a:lnTo>
                    <a:pt x="64" y="166"/>
                  </a:lnTo>
                  <a:lnTo>
                    <a:pt x="64" y="174"/>
                  </a:lnTo>
                  <a:lnTo>
                    <a:pt x="66" y="178"/>
                  </a:lnTo>
                  <a:lnTo>
                    <a:pt x="64" y="178"/>
                  </a:lnTo>
                  <a:lnTo>
                    <a:pt x="64" y="182"/>
                  </a:lnTo>
                  <a:lnTo>
                    <a:pt x="54" y="182"/>
                  </a:lnTo>
                  <a:lnTo>
                    <a:pt x="52" y="192"/>
                  </a:lnTo>
                  <a:lnTo>
                    <a:pt x="38" y="208"/>
                  </a:lnTo>
                  <a:lnTo>
                    <a:pt x="30" y="224"/>
                  </a:lnTo>
                  <a:lnTo>
                    <a:pt x="22" y="230"/>
                  </a:lnTo>
                  <a:lnTo>
                    <a:pt x="16" y="230"/>
                  </a:lnTo>
                  <a:lnTo>
                    <a:pt x="14" y="234"/>
                  </a:lnTo>
                  <a:lnTo>
                    <a:pt x="16" y="236"/>
                  </a:lnTo>
                  <a:lnTo>
                    <a:pt x="14" y="236"/>
                  </a:lnTo>
                  <a:lnTo>
                    <a:pt x="10" y="238"/>
                  </a:lnTo>
                  <a:lnTo>
                    <a:pt x="6" y="248"/>
                  </a:lnTo>
                  <a:lnTo>
                    <a:pt x="8" y="258"/>
                  </a:lnTo>
                  <a:lnTo>
                    <a:pt x="8" y="266"/>
                  </a:lnTo>
                  <a:lnTo>
                    <a:pt x="14" y="280"/>
                  </a:lnTo>
                  <a:lnTo>
                    <a:pt x="10" y="280"/>
                  </a:lnTo>
                  <a:lnTo>
                    <a:pt x="10" y="288"/>
                  </a:lnTo>
                  <a:lnTo>
                    <a:pt x="8" y="294"/>
                  </a:lnTo>
                  <a:lnTo>
                    <a:pt x="10" y="300"/>
                  </a:lnTo>
                  <a:lnTo>
                    <a:pt x="12" y="300"/>
                  </a:lnTo>
                  <a:lnTo>
                    <a:pt x="10" y="304"/>
                  </a:lnTo>
                  <a:lnTo>
                    <a:pt x="24" y="310"/>
                  </a:lnTo>
                  <a:lnTo>
                    <a:pt x="24" y="312"/>
                  </a:lnTo>
                  <a:lnTo>
                    <a:pt x="26" y="314"/>
                  </a:lnTo>
                  <a:lnTo>
                    <a:pt x="30" y="312"/>
                  </a:lnTo>
                  <a:lnTo>
                    <a:pt x="30" y="316"/>
                  </a:lnTo>
                  <a:lnTo>
                    <a:pt x="34" y="322"/>
                  </a:lnTo>
                  <a:lnTo>
                    <a:pt x="30" y="326"/>
                  </a:lnTo>
                  <a:lnTo>
                    <a:pt x="34" y="324"/>
                  </a:lnTo>
                  <a:lnTo>
                    <a:pt x="38" y="320"/>
                  </a:lnTo>
                  <a:lnTo>
                    <a:pt x="38" y="324"/>
                  </a:lnTo>
                  <a:lnTo>
                    <a:pt x="50" y="320"/>
                  </a:lnTo>
                  <a:lnTo>
                    <a:pt x="54" y="316"/>
                  </a:lnTo>
                  <a:lnTo>
                    <a:pt x="64" y="314"/>
                  </a:lnTo>
                  <a:lnTo>
                    <a:pt x="66" y="310"/>
                  </a:lnTo>
                  <a:lnTo>
                    <a:pt x="66" y="314"/>
                  </a:lnTo>
                  <a:lnTo>
                    <a:pt x="72" y="312"/>
                  </a:lnTo>
                  <a:lnTo>
                    <a:pt x="70" y="308"/>
                  </a:lnTo>
                  <a:lnTo>
                    <a:pt x="94" y="306"/>
                  </a:lnTo>
                  <a:lnTo>
                    <a:pt x="126" y="276"/>
                  </a:lnTo>
                  <a:lnTo>
                    <a:pt x="146" y="246"/>
                  </a:lnTo>
                  <a:lnTo>
                    <a:pt x="146" y="236"/>
                  </a:lnTo>
                  <a:lnTo>
                    <a:pt x="130" y="216"/>
                  </a:lnTo>
                  <a:close/>
                  <a:moveTo>
                    <a:pt x="70" y="294"/>
                  </a:moveTo>
                  <a:lnTo>
                    <a:pt x="66" y="292"/>
                  </a:lnTo>
                  <a:lnTo>
                    <a:pt x="68" y="290"/>
                  </a:lnTo>
                  <a:lnTo>
                    <a:pt x="66" y="280"/>
                  </a:lnTo>
                  <a:lnTo>
                    <a:pt x="68" y="258"/>
                  </a:lnTo>
                  <a:lnTo>
                    <a:pt x="70" y="260"/>
                  </a:lnTo>
                  <a:lnTo>
                    <a:pt x="70" y="266"/>
                  </a:lnTo>
                  <a:lnTo>
                    <a:pt x="68" y="272"/>
                  </a:lnTo>
                  <a:lnTo>
                    <a:pt x="68" y="284"/>
                  </a:lnTo>
                  <a:lnTo>
                    <a:pt x="70" y="292"/>
                  </a:lnTo>
                  <a:lnTo>
                    <a:pt x="70" y="294"/>
                  </a:lnTo>
                  <a:close/>
                  <a:moveTo>
                    <a:pt x="98" y="234"/>
                  </a:moveTo>
                  <a:lnTo>
                    <a:pt x="98" y="226"/>
                  </a:lnTo>
                  <a:lnTo>
                    <a:pt x="94" y="220"/>
                  </a:lnTo>
                  <a:lnTo>
                    <a:pt x="96" y="218"/>
                  </a:lnTo>
                  <a:lnTo>
                    <a:pt x="100" y="222"/>
                  </a:lnTo>
                  <a:lnTo>
                    <a:pt x="100" y="226"/>
                  </a:lnTo>
                  <a:lnTo>
                    <a:pt x="104" y="234"/>
                  </a:lnTo>
                  <a:lnTo>
                    <a:pt x="104" y="238"/>
                  </a:lnTo>
                  <a:lnTo>
                    <a:pt x="102" y="238"/>
                  </a:lnTo>
                  <a:lnTo>
                    <a:pt x="100" y="230"/>
                  </a:lnTo>
                  <a:lnTo>
                    <a:pt x="98" y="236"/>
                  </a:lnTo>
                  <a:lnTo>
                    <a:pt x="98" y="234"/>
                  </a:lnTo>
                  <a:close/>
                  <a:moveTo>
                    <a:pt x="118" y="264"/>
                  </a:moveTo>
                  <a:lnTo>
                    <a:pt x="116" y="262"/>
                  </a:lnTo>
                  <a:lnTo>
                    <a:pt x="116" y="250"/>
                  </a:lnTo>
                  <a:lnTo>
                    <a:pt x="114" y="250"/>
                  </a:lnTo>
                  <a:lnTo>
                    <a:pt x="116" y="258"/>
                  </a:lnTo>
                  <a:lnTo>
                    <a:pt x="114" y="266"/>
                  </a:lnTo>
                  <a:lnTo>
                    <a:pt x="112" y="270"/>
                  </a:lnTo>
                  <a:lnTo>
                    <a:pt x="110" y="266"/>
                  </a:lnTo>
                  <a:lnTo>
                    <a:pt x="110" y="274"/>
                  </a:lnTo>
                  <a:lnTo>
                    <a:pt x="108" y="274"/>
                  </a:lnTo>
                  <a:lnTo>
                    <a:pt x="106" y="276"/>
                  </a:lnTo>
                  <a:lnTo>
                    <a:pt x="110" y="280"/>
                  </a:lnTo>
                  <a:lnTo>
                    <a:pt x="106" y="288"/>
                  </a:lnTo>
                  <a:lnTo>
                    <a:pt x="106" y="288"/>
                  </a:lnTo>
                  <a:lnTo>
                    <a:pt x="104" y="284"/>
                  </a:lnTo>
                  <a:lnTo>
                    <a:pt x="106" y="284"/>
                  </a:lnTo>
                  <a:lnTo>
                    <a:pt x="102" y="282"/>
                  </a:lnTo>
                  <a:lnTo>
                    <a:pt x="102" y="278"/>
                  </a:lnTo>
                  <a:lnTo>
                    <a:pt x="100" y="274"/>
                  </a:lnTo>
                  <a:lnTo>
                    <a:pt x="100" y="272"/>
                  </a:lnTo>
                  <a:lnTo>
                    <a:pt x="102" y="274"/>
                  </a:lnTo>
                  <a:lnTo>
                    <a:pt x="102" y="268"/>
                  </a:lnTo>
                  <a:lnTo>
                    <a:pt x="106" y="274"/>
                  </a:lnTo>
                  <a:lnTo>
                    <a:pt x="106" y="264"/>
                  </a:lnTo>
                  <a:lnTo>
                    <a:pt x="110" y="262"/>
                  </a:lnTo>
                  <a:lnTo>
                    <a:pt x="104" y="252"/>
                  </a:lnTo>
                  <a:lnTo>
                    <a:pt x="104" y="254"/>
                  </a:lnTo>
                  <a:lnTo>
                    <a:pt x="102" y="244"/>
                  </a:lnTo>
                  <a:lnTo>
                    <a:pt x="104" y="246"/>
                  </a:lnTo>
                  <a:lnTo>
                    <a:pt x="102" y="248"/>
                  </a:lnTo>
                  <a:lnTo>
                    <a:pt x="106" y="248"/>
                  </a:lnTo>
                  <a:lnTo>
                    <a:pt x="108" y="246"/>
                  </a:lnTo>
                  <a:lnTo>
                    <a:pt x="110" y="252"/>
                  </a:lnTo>
                  <a:lnTo>
                    <a:pt x="112" y="250"/>
                  </a:lnTo>
                  <a:lnTo>
                    <a:pt x="112" y="240"/>
                  </a:lnTo>
                  <a:lnTo>
                    <a:pt x="114" y="242"/>
                  </a:lnTo>
                  <a:lnTo>
                    <a:pt x="114" y="236"/>
                  </a:lnTo>
                  <a:lnTo>
                    <a:pt x="114" y="236"/>
                  </a:lnTo>
                  <a:lnTo>
                    <a:pt x="116" y="240"/>
                  </a:lnTo>
                  <a:lnTo>
                    <a:pt x="114" y="246"/>
                  </a:lnTo>
                  <a:lnTo>
                    <a:pt x="118" y="250"/>
                  </a:lnTo>
                  <a:lnTo>
                    <a:pt x="120" y="262"/>
                  </a:lnTo>
                  <a:lnTo>
                    <a:pt x="118" y="264"/>
                  </a:lnTo>
                  <a:close/>
                  <a:moveTo>
                    <a:pt x="118" y="232"/>
                  </a:moveTo>
                  <a:lnTo>
                    <a:pt x="116" y="232"/>
                  </a:lnTo>
                  <a:lnTo>
                    <a:pt x="112" y="224"/>
                  </a:lnTo>
                  <a:lnTo>
                    <a:pt x="112" y="220"/>
                  </a:lnTo>
                  <a:lnTo>
                    <a:pt x="116" y="226"/>
                  </a:lnTo>
                  <a:lnTo>
                    <a:pt x="118" y="226"/>
                  </a:lnTo>
                  <a:lnTo>
                    <a:pt x="120" y="238"/>
                  </a:lnTo>
                  <a:lnTo>
                    <a:pt x="118" y="2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5" name="Freeform 820"/>
            <p:cNvSpPr>
              <a:spLocks/>
            </p:cNvSpPr>
            <p:nvPr/>
          </p:nvSpPr>
          <p:spPr bwMode="auto">
            <a:xfrm>
              <a:off x="4608513" y="2887663"/>
              <a:ext cx="31750" cy="53975"/>
            </a:xfrm>
            <a:custGeom>
              <a:avLst/>
              <a:gdLst/>
              <a:ahLst/>
              <a:cxnLst>
                <a:cxn ang="0">
                  <a:pos x="2" y="34"/>
                </a:cxn>
                <a:cxn ang="0">
                  <a:pos x="6" y="28"/>
                </a:cxn>
                <a:cxn ang="0">
                  <a:pos x="8" y="28"/>
                </a:cxn>
                <a:cxn ang="0">
                  <a:pos x="6" y="30"/>
                </a:cxn>
                <a:cxn ang="0">
                  <a:pos x="12" y="24"/>
                </a:cxn>
                <a:cxn ang="0">
                  <a:pos x="14" y="26"/>
                </a:cxn>
                <a:cxn ang="0">
                  <a:pos x="16" y="20"/>
                </a:cxn>
                <a:cxn ang="0">
                  <a:pos x="16" y="16"/>
                </a:cxn>
                <a:cxn ang="0">
                  <a:pos x="18" y="20"/>
                </a:cxn>
                <a:cxn ang="0">
                  <a:pos x="20" y="14"/>
                </a:cxn>
                <a:cxn ang="0">
                  <a:pos x="16" y="10"/>
                </a:cxn>
                <a:cxn ang="0">
                  <a:pos x="18" y="4"/>
                </a:cxn>
                <a:cxn ang="0">
                  <a:pos x="14" y="0"/>
                </a:cxn>
                <a:cxn ang="0">
                  <a:pos x="8" y="0"/>
                </a:cxn>
                <a:cxn ang="0">
                  <a:pos x="8" y="6"/>
                </a:cxn>
                <a:cxn ang="0">
                  <a:pos x="8" y="18"/>
                </a:cxn>
                <a:cxn ang="0">
                  <a:pos x="6" y="10"/>
                </a:cxn>
                <a:cxn ang="0">
                  <a:pos x="4" y="12"/>
                </a:cxn>
                <a:cxn ang="0">
                  <a:pos x="2" y="18"/>
                </a:cxn>
                <a:cxn ang="0">
                  <a:pos x="2" y="18"/>
                </a:cxn>
                <a:cxn ang="0">
                  <a:pos x="2" y="26"/>
                </a:cxn>
                <a:cxn ang="0">
                  <a:pos x="0" y="30"/>
                </a:cxn>
                <a:cxn ang="0">
                  <a:pos x="0" y="32"/>
                </a:cxn>
                <a:cxn ang="0">
                  <a:pos x="2" y="32"/>
                </a:cxn>
                <a:cxn ang="0">
                  <a:pos x="2" y="34"/>
                </a:cxn>
                <a:cxn ang="0">
                  <a:pos x="2" y="34"/>
                </a:cxn>
              </a:cxnLst>
              <a:rect l="0" t="0" r="r" b="b"/>
              <a:pathLst>
                <a:path w="20" h="34">
                  <a:moveTo>
                    <a:pt x="2" y="34"/>
                  </a:moveTo>
                  <a:lnTo>
                    <a:pt x="6" y="28"/>
                  </a:lnTo>
                  <a:lnTo>
                    <a:pt x="8" y="28"/>
                  </a:lnTo>
                  <a:lnTo>
                    <a:pt x="6" y="30"/>
                  </a:lnTo>
                  <a:lnTo>
                    <a:pt x="12" y="24"/>
                  </a:lnTo>
                  <a:lnTo>
                    <a:pt x="14" y="26"/>
                  </a:lnTo>
                  <a:lnTo>
                    <a:pt x="16" y="20"/>
                  </a:lnTo>
                  <a:lnTo>
                    <a:pt x="16" y="16"/>
                  </a:lnTo>
                  <a:lnTo>
                    <a:pt x="18" y="20"/>
                  </a:lnTo>
                  <a:lnTo>
                    <a:pt x="20" y="14"/>
                  </a:lnTo>
                  <a:lnTo>
                    <a:pt x="16" y="10"/>
                  </a:lnTo>
                  <a:lnTo>
                    <a:pt x="18" y="4"/>
                  </a:lnTo>
                  <a:lnTo>
                    <a:pt x="14" y="0"/>
                  </a:lnTo>
                  <a:lnTo>
                    <a:pt x="8" y="0"/>
                  </a:lnTo>
                  <a:lnTo>
                    <a:pt x="8" y="6"/>
                  </a:lnTo>
                  <a:lnTo>
                    <a:pt x="8" y="18"/>
                  </a:lnTo>
                  <a:lnTo>
                    <a:pt x="6" y="10"/>
                  </a:lnTo>
                  <a:lnTo>
                    <a:pt x="4" y="12"/>
                  </a:lnTo>
                  <a:lnTo>
                    <a:pt x="2" y="18"/>
                  </a:lnTo>
                  <a:lnTo>
                    <a:pt x="2" y="18"/>
                  </a:lnTo>
                  <a:lnTo>
                    <a:pt x="2" y="26"/>
                  </a:lnTo>
                  <a:lnTo>
                    <a:pt x="0" y="30"/>
                  </a:lnTo>
                  <a:lnTo>
                    <a:pt x="0" y="32"/>
                  </a:lnTo>
                  <a:lnTo>
                    <a:pt x="2" y="32"/>
                  </a:lnTo>
                  <a:lnTo>
                    <a:pt x="2" y="34"/>
                  </a:lnTo>
                  <a:lnTo>
                    <a:pt x="2"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6" name="Freeform 821"/>
            <p:cNvSpPr>
              <a:spLocks/>
            </p:cNvSpPr>
            <p:nvPr/>
          </p:nvSpPr>
          <p:spPr bwMode="auto">
            <a:xfrm>
              <a:off x="4643438" y="2922588"/>
              <a:ext cx="12700" cy="50800"/>
            </a:xfrm>
            <a:custGeom>
              <a:avLst/>
              <a:gdLst/>
              <a:ahLst/>
              <a:cxnLst>
                <a:cxn ang="0">
                  <a:pos x="2" y="6"/>
                </a:cxn>
                <a:cxn ang="0">
                  <a:pos x="2" y="10"/>
                </a:cxn>
                <a:cxn ang="0">
                  <a:pos x="0" y="24"/>
                </a:cxn>
                <a:cxn ang="0">
                  <a:pos x="0" y="32"/>
                </a:cxn>
                <a:cxn ang="0">
                  <a:pos x="4" y="16"/>
                </a:cxn>
                <a:cxn ang="0">
                  <a:pos x="6" y="10"/>
                </a:cxn>
                <a:cxn ang="0">
                  <a:pos x="6" y="6"/>
                </a:cxn>
                <a:cxn ang="0">
                  <a:pos x="8" y="0"/>
                </a:cxn>
                <a:cxn ang="0">
                  <a:pos x="6" y="0"/>
                </a:cxn>
                <a:cxn ang="0">
                  <a:pos x="2" y="8"/>
                </a:cxn>
                <a:cxn ang="0">
                  <a:pos x="2" y="6"/>
                </a:cxn>
                <a:cxn ang="0">
                  <a:pos x="2" y="6"/>
                </a:cxn>
              </a:cxnLst>
              <a:rect l="0" t="0" r="r" b="b"/>
              <a:pathLst>
                <a:path w="8" h="32">
                  <a:moveTo>
                    <a:pt x="2" y="6"/>
                  </a:moveTo>
                  <a:lnTo>
                    <a:pt x="2" y="10"/>
                  </a:lnTo>
                  <a:lnTo>
                    <a:pt x="0" y="24"/>
                  </a:lnTo>
                  <a:lnTo>
                    <a:pt x="0" y="32"/>
                  </a:lnTo>
                  <a:lnTo>
                    <a:pt x="4" y="16"/>
                  </a:lnTo>
                  <a:lnTo>
                    <a:pt x="6" y="10"/>
                  </a:lnTo>
                  <a:lnTo>
                    <a:pt x="6" y="6"/>
                  </a:lnTo>
                  <a:lnTo>
                    <a:pt x="8" y="0"/>
                  </a:lnTo>
                  <a:lnTo>
                    <a:pt x="6" y="0"/>
                  </a:lnTo>
                  <a:lnTo>
                    <a:pt x="2" y="8"/>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7" name="Freeform 822"/>
            <p:cNvSpPr>
              <a:spLocks noEditPoints="1"/>
            </p:cNvSpPr>
            <p:nvPr/>
          </p:nvSpPr>
          <p:spPr bwMode="auto">
            <a:xfrm>
              <a:off x="4595813" y="4830763"/>
              <a:ext cx="288925" cy="279400"/>
            </a:xfrm>
            <a:custGeom>
              <a:avLst/>
              <a:gdLst/>
              <a:ahLst/>
              <a:cxnLst>
                <a:cxn ang="0">
                  <a:pos x="176" y="8"/>
                </a:cxn>
                <a:cxn ang="0">
                  <a:pos x="168" y="6"/>
                </a:cxn>
                <a:cxn ang="0">
                  <a:pos x="156" y="10"/>
                </a:cxn>
                <a:cxn ang="0">
                  <a:pos x="132" y="16"/>
                </a:cxn>
                <a:cxn ang="0">
                  <a:pos x="112" y="12"/>
                </a:cxn>
                <a:cxn ang="0">
                  <a:pos x="100" y="12"/>
                </a:cxn>
                <a:cxn ang="0">
                  <a:pos x="96" y="12"/>
                </a:cxn>
                <a:cxn ang="0">
                  <a:pos x="90" y="6"/>
                </a:cxn>
                <a:cxn ang="0">
                  <a:pos x="74" y="6"/>
                </a:cxn>
                <a:cxn ang="0">
                  <a:pos x="30" y="6"/>
                </a:cxn>
                <a:cxn ang="0">
                  <a:pos x="22" y="0"/>
                </a:cxn>
                <a:cxn ang="0">
                  <a:pos x="20" y="0"/>
                </a:cxn>
                <a:cxn ang="0">
                  <a:pos x="14" y="0"/>
                </a:cxn>
                <a:cxn ang="0">
                  <a:pos x="8" y="4"/>
                </a:cxn>
                <a:cxn ang="0">
                  <a:pos x="6" y="2"/>
                </a:cxn>
                <a:cxn ang="0">
                  <a:pos x="0" y="6"/>
                </a:cxn>
                <a:cxn ang="0">
                  <a:pos x="2" y="18"/>
                </a:cxn>
                <a:cxn ang="0">
                  <a:pos x="14" y="36"/>
                </a:cxn>
                <a:cxn ang="0">
                  <a:pos x="24" y="58"/>
                </a:cxn>
                <a:cxn ang="0">
                  <a:pos x="36" y="80"/>
                </a:cxn>
                <a:cxn ang="0">
                  <a:pos x="38" y="104"/>
                </a:cxn>
                <a:cxn ang="0">
                  <a:pos x="42" y="116"/>
                </a:cxn>
                <a:cxn ang="0">
                  <a:pos x="42" y="126"/>
                </a:cxn>
                <a:cxn ang="0">
                  <a:pos x="48" y="152"/>
                </a:cxn>
                <a:cxn ang="0">
                  <a:pos x="54" y="162"/>
                </a:cxn>
                <a:cxn ang="0">
                  <a:pos x="64" y="170"/>
                </a:cxn>
                <a:cxn ang="0">
                  <a:pos x="68" y="170"/>
                </a:cxn>
                <a:cxn ang="0">
                  <a:pos x="70" y="166"/>
                </a:cxn>
                <a:cxn ang="0">
                  <a:pos x="72" y="164"/>
                </a:cxn>
                <a:cxn ang="0">
                  <a:pos x="80" y="170"/>
                </a:cxn>
                <a:cxn ang="0">
                  <a:pos x="80" y="172"/>
                </a:cxn>
                <a:cxn ang="0">
                  <a:pos x="82" y="176"/>
                </a:cxn>
                <a:cxn ang="0">
                  <a:pos x="100" y="176"/>
                </a:cxn>
                <a:cxn ang="0">
                  <a:pos x="110" y="168"/>
                </a:cxn>
                <a:cxn ang="0">
                  <a:pos x="110" y="144"/>
                </a:cxn>
                <a:cxn ang="0">
                  <a:pos x="110" y="128"/>
                </a:cxn>
                <a:cxn ang="0">
                  <a:pos x="110" y="112"/>
                </a:cxn>
                <a:cxn ang="0">
                  <a:pos x="110" y="92"/>
                </a:cxn>
                <a:cxn ang="0">
                  <a:pos x="110" y="72"/>
                </a:cxn>
                <a:cxn ang="0">
                  <a:pos x="112" y="70"/>
                </a:cxn>
                <a:cxn ang="0">
                  <a:pos x="124" y="72"/>
                </a:cxn>
                <a:cxn ang="0">
                  <a:pos x="124" y="22"/>
                </a:cxn>
                <a:cxn ang="0">
                  <a:pos x="150" y="16"/>
                </a:cxn>
                <a:cxn ang="0">
                  <a:pos x="158" y="18"/>
                </a:cxn>
                <a:cxn ang="0">
                  <a:pos x="160" y="24"/>
                </a:cxn>
                <a:cxn ang="0">
                  <a:pos x="168" y="16"/>
                </a:cxn>
                <a:cxn ang="0">
                  <a:pos x="174" y="14"/>
                </a:cxn>
                <a:cxn ang="0">
                  <a:pos x="178" y="12"/>
                </a:cxn>
                <a:cxn ang="0">
                  <a:pos x="182" y="12"/>
                </a:cxn>
                <a:cxn ang="0">
                  <a:pos x="176" y="8"/>
                </a:cxn>
                <a:cxn ang="0">
                  <a:pos x="68" y="32"/>
                </a:cxn>
                <a:cxn ang="0">
                  <a:pos x="56" y="34"/>
                </a:cxn>
                <a:cxn ang="0">
                  <a:pos x="54" y="36"/>
                </a:cxn>
                <a:cxn ang="0">
                  <a:pos x="54" y="32"/>
                </a:cxn>
                <a:cxn ang="0">
                  <a:pos x="56" y="28"/>
                </a:cxn>
                <a:cxn ang="0">
                  <a:pos x="56" y="28"/>
                </a:cxn>
                <a:cxn ang="0">
                  <a:pos x="58" y="30"/>
                </a:cxn>
                <a:cxn ang="0">
                  <a:pos x="60" y="26"/>
                </a:cxn>
                <a:cxn ang="0">
                  <a:pos x="64" y="26"/>
                </a:cxn>
                <a:cxn ang="0">
                  <a:pos x="70" y="30"/>
                </a:cxn>
                <a:cxn ang="0">
                  <a:pos x="68" y="32"/>
                </a:cxn>
              </a:cxnLst>
              <a:rect l="0" t="0" r="r" b="b"/>
              <a:pathLst>
                <a:path w="182" h="176">
                  <a:moveTo>
                    <a:pt x="176" y="8"/>
                  </a:moveTo>
                  <a:lnTo>
                    <a:pt x="168" y="6"/>
                  </a:lnTo>
                  <a:lnTo>
                    <a:pt x="156" y="10"/>
                  </a:lnTo>
                  <a:lnTo>
                    <a:pt x="132" y="16"/>
                  </a:lnTo>
                  <a:lnTo>
                    <a:pt x="112" y="12"/>
                  </a:lnTo>
                  <a:lnTo>
                    <a:pt x="100" y="12"/>
                  </a:lnTo>
                  <a:lnTo>
                    <a:pt x="96" y="12"/>
                  </a:lnTo>
                  <a:lnTo>
                    <a:pt x="90" y="6"/>
                  </a:lnTo>
                  <a:lnTo>
                    <a:pt x="74" y="6"/>
                  </a:lnTo>
                  <a:lnTo>
                    <a:pt x="30" y="6"/>
                  </a:lnTo>
                  <a:lnTo>
                    <a:pt x="22" y="0"/>
                  </a:lnTo>
                  <a:lnTo>
                    <a:pt x="20" y="0"/>
                  </a:lnTo>
                  <a:lnTo>
                    <a:pt x="14" y="0"/>
                  </a:lnTo>
                  <a:lnTo>
                    <a:pt x="8" y="4"/>
                  </a:lnTo>
                  <a:lnTo>
                    <a:pt x="6" y="2"/>
                  </a:lnTo>
                  <a:lnTo>
                    <a:pt x="0" y="6"/>
                  </a:lnTo>
                  <a:lnTo>
                    <a:pt x="2" y="18"/>
                  </a:lnTo>
                  <a:lnTo>
                    <a:pt x="14" y="36"/>
                  </a:lnTo>
                  <a:lnTo>
                    <a:pt x="24" y="58"/>
                  </a:lnTo>
                  <a:lnTo>
                    <a:pt x="36" y="80"/>
                  </a:lnTo>
                  <a:lnTo>
                    <a:pt x="38" y="104"/>
                  </a:lnTo>
                  <a:lnTo>
                    <a:pt x="42" y="116"/>
                  </a:lnTo>
                  <a:lnTo>
                    <a:pt x="42" y="126"/>
                  </a:lnTo>
                  <a:lnTo>
                    <a:pt x="48" y="152"/>
                  </a:lnTo>
                  <a:lnTo>
                    <a:pt x="54" y="162"/>
                  </a:lnTo>
                  <a:lnTo>
                    <a:pt x="64" y="170"/>
                  </a:lnTo>
                  <a:lnTo>
                    <a:pt x="68" y="170"/>
                  </a:lnTo>
                  <a:lnTo>
                    <a:pt x="70" y="166"/>
                  </a:lnTo>
                  <a:lnTo>
                    <a:pt x="72" y="164"/>
                  </a:lnTo>
                  <a:lnTo>
                    <a:pt x="80" y="170"/>
                  </a:lnTo>
                  <a:lnTo>
                    <a:pt x="80" y="172"/>
                  </a:lnTo>
                  <a:lnTo>
                    <a:pt x="82" y="176"/>
                  </a:lnTo>
                  <a:lnTo>
                    <a:pt x="100" y="176"/>
                  </a:lnTo>
                  <a:lnTo>
                    <a:pt x="110" y="168"/>
                  </a:lnTo>
                  <a:lnTo>
                    <a:pt x="110" y="144"/>
                  </a:lnTo>
                  <a:lnTo>
                    <a:pt x="110" y="128"/>
                  </a:lnTo>
                  <a:lnTo>
                    <a:pt x="110" y="112"/>
                  </a:lnTo>
                  <a:lnTo>
                    <a:pt x="110" y="92"/>
                  </a:lnTo>
                  <a:lnTo>
                    <a:pt x="110" y="72"/>
                  </a:lnTo>
                  <a:lnTo>
                    <a:pt x="112" y="70"/>
                  </a:lnTo>
                  <a:lnTo>
                    <a:pt x="124" y="72"/>
                  </a:lnTo>
                  <a:lnTo>
                    <a:pt x="124" y="22"/>
                  </a:lnTo>
                  <a:lnTo>
                    <a:pt x="150" y="16"/>
                  </a:lnTo>
                  <a:lnTo>
                    <a:pt x="158" y="18"/>
                  </a:lnTo>
                  <a:lnTo>
                    <a:pt x="160" y="24"/>
                  </a:lnTo>
                  <a:lnTo>
                    <a:pt x="168" y="16"/>
                  </a:lnTo>
                  <a:lnTo>
                    <a:pt x="174" y="14"/>
                  </a:lnTo>
                  <a:lnTo>
                    <a:pt x="178" y="12"/>
                  </a:lnTo>
                  <a:lnTo>
                    <a:pt x="182" y="12"/>
                  </a:lnTo>
                  <a:lnTo>
                    <a:pt x="176" y="8"/>
                  </a:lnTo>
                  <a:close/>
                  <a:moveTo>
                    <a:pt x="68" y="32"/>
                  </a:moveTo>
                  <a:lnTo>
                    <a:pt x="56" y="34"/>
                  </a:lnTo>
                  <a:lnTo>
                    <a:pt x="54" y="36"/>
                  </a:lnTo>
                  <a:lnTo>
                    <a:pt x="54" y="32"/>
                  </a:lnTo>
                  <a:lnTo>
                    <a:pt x="56" y="28"/>
                  </a:lnTo>
                  <a:lnTo>
                    <a:pt x="56" y="28"/>
                  </a:lnTo>
                  <a:lnTo>
                    <a:pt x="58" y="30"/>
                  </a:lnTo>
                  <a:lnTo>
                    <a:pt x="60" y="26"/>
                  </a:lnTo>
                  <a:lnTo>
                    <a:pt x="64" y="26"/>
                  </a:lnTo>
                  <a:lnTo>
                    <a:pt x="70" y="30"/>
                  </a:lnTo>
                  <a:lnTo>
                    <a:pt x="68"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8" name="Freeform 823"/>
            <p:cNvSpPr>
              <a:spLocks noEditPoints="1"/>
            </p:cNvSpPr>
            <p:nvPr/>
          </p:nvSpPr>
          <p:spPr bwMode="auto">
            <a:xfrm>
              <a:off x="4770438" y="4849813"/>
              <a:ext cx="203200" cy="206375"/>
            </a:xfrm>
            <a:custGeom>
              <a:avLst/>
              <a:gdLst/>
              <a:ahLst/>
              <a:cxnLst>
                <a:cxn ang="0">
                  <a:pos x="118" y="58"/>
                </a:cxn>
                <a:cxn ang="0">
                  <a:pos x="112" y="56"/>
                </a:cxn>
                <a:cxn ang="0">
                  <a:pos x="108" y="54"/>
                </a:cxn>
                <a:cxn ang="0">
                  <a:pos x="106" y="40"/>
                </a:cxn>
                <a:cxn ang="0">
                  <a:pos x="94" y="32"/>
                </a:cxn>
                <a:cxn ang="0">
                  <a:pos x="90" y="30"/>
                </a:cxn>
                <a:cxn ang="0">
                  <a:pos x="84" y="22"/>
                </a:cxn>
                <a:cxn ang="0">
                  <a:pos x="78" y="12"/>
                </a:cxn>
                <a:cxn ang="0">
                  <a:pos x="72" y="4"/>
                </a:cxn>
                <a:cxn ang="0">
                  <a:pos x="72" y="0"/>
                </a:cxn>
                <a:cxn ang="0">
                  <a:pos x="68" y="0"/>
                </a:cxn>
                <a:cxn ang="0">
                  <a:pos x="64" y="2"/>
                </a:cxn>
                <a:cxn ang="0">
                  <a:pos x="58" y="4"/>
                </a:cxn>
                <a:cxn ang="0">
                  <a:pos x="50" y="12"/>
                </a:cxn>
                <a:cxn ang="0">
                  <a:pos x="48" y="6"/>
                </a:cxn>
                <a:cxn ang="0">
                  <a:pos x="40" y="4"/>
                </a:cxn>
                <a:cxn ang="0">
                  <a:pos x="14" y="10"/>
                </a:cxn>
                <a:cxn ang="0">
                  <a:pos x="14" y="60"/>
                </a:cxn>
                <a:cxn ang="0">
                  <a:pos x="2" y="58"/>
                </a:cxn>
                <a:cxn ang="0">
                  <a:pos x="0" y="60"/>
                </a:cxn>
                <a:cxn ang="0">
                  <a:pos x="0" y="80"/>
                </a:cxn>
                <a:cxn ang="0">
                  <a:pos x="0" y="100"/>
                </a:cxn>
                <a:cxn ang="0">
                  <a:pos x="12" y="112"/>
                </a:cxn>
                <a:cxn ang="0">
                  <a:pos x="14" y="118"/>
                </a:cxn>
                <a:cxn ang="0">
                  <a:pos x="10" y="126"/>
                </a:cxn>
                <a:cxn ang="0">
                  <a:pos x="12" y="128"/>
                </a:cxn>
                <a:cxn ang="0">
                  <a:pos x="22" y="130"/>
                </a:cxn>
                <a:cxn ang="0">
                  <a:pos x="32" y="128"/>
                </a:cxn>
                <a:cxn ang="0">
                  <a:pos x="46" y="110"/>
                </a:cxn>
                <a:cxn ang="0">
                  <a:pos x="54" y="110"/>
                </a:cxn>
                <a:cxn ang="0">
                  <a:pos x="66" y="114"/>
                </a:cxn>
                <a:cxn ang="0">
                  <a:pos x="76" y="112"/>
                </a:cxn>
                <a:cxn ang="0">
                  <a:pos x="80" y="102"/>
                </a:cxn>
                <a:cxn ang="0">
                  <a:pos x="90" y="92"/>
                </a:cxn>
                <a:cxn ang="0">
                  <a:pos x="96" y="86"/>
                </a:cxn>
                <a:cxn ang="0">
                  <a:pos x="102" y="78"/>
                </a:cxn>
                <a:cxn ang="0">
                  <a:pos x="112" y="70"/>
                </a:cxn>
                <a:cxn ang="0">
                  <a:pos x="128" y="62"/>
                </a:cxn>
                <a:cxn ang="0">
                  <a:pos x="118" y="58"/>
                </a:cxn>
                <a:cxn ang="0">
                  <a:pos x="84" y="48"/>
                </a:cxn>
                <a:cxn ang="0">
                  <a:pos x="82" y="52"/>
                </a:cxn>
                <a:cxn ang="0">
                  <a:pos x="80" y="54"/>
                </a:cxn>
                <a:cxn ang="0">
                  <a:pos x="74" y="50"/>
                </a:cxn>
                <a:cxn ang="0">
                  <a:pos x="70" y="50"/>
                </a:cxn>
                <a:cxn ang="0">
                  <a:pos x="66" y="50"/>
                </a:cxn>
                <a:cxn ang="0">
                  <a:pos x="66" y="48"/>
                </a:cxn>
                <a:cxn ang="0">
                  <a:pos x="66" y="44"/>
                </a:cxn>
                <a:cxn ang="0">
                  <a:pos x="68" y="42"/>
                </a:cxn>
                <a:cxn ang="0">
                  <a:pos x="70" y="42"/>
                </a:cxn>
                <a:cxn ang="0">
                  <a:pos x="74" y="38"/>
                </a:cxn>
                <a:cxn ang="0">
                  <a:pos x="78" y="34"/>
                </a:cxn>
                <a:cxn ang="0">
                  <a:pos x="74" y="42"/>
                </a:cxn>
                <a:cxn ang="0">
                  <a:pos x="76" y="44"/>
                </a:cxn>
                <a:cxn ang="0">
                  <a:pos x="74" y="46"/>
                </a:cxn>
                <a:cxn ang="0">
                  <a:pos x="74" y="48"/>
                </a:cxn>
                <a:cxn ang="0">
                  <a:pos x="78" y="48"/>
                </a:cxn>
                <a:cxn ang="0">
                  <a:pos x="78" y="40"/>
                </a:cxn>
                <a:cxn ang="0">
                  <a:pos x="80" y="40"/>
                </a:cxn>
                <a:cxn ang="0">
                  <a:pos x="82" y="40"/>
                </a:cxn>
                <a:cxn ang="0">
                  <a:pos x="84" y="42"/>
                </a:cxn>
                <a:cxn ang="0">
                  <a:pos x="82" y="44"/>
                </a:cxn>
                <a:cxn ang="0">
                  <a:pos x="80" y="48"/>
                </a:cxn>
                <a:cxn ang="0">
                  <a:pos x="84" y="48"/>
                </a:cxn>
              </a:cxnLst>
              <a:rect l="0" t="0" r="r" b="b"/>
              <a:pathLst>
                <a:path w="128" h="130">
                  <a:moveTo>
                    <a:pt x="118" y="58"/>
                  </a:moveTo>
                  <a:lnTo>
                    <a:pt x="112" y="56"/>
                  </a:lnTo>
                  <a:lnTo>
                    <a:pt x="108" y="54"/>
                  </a:lnTo>
                  <a:lnTo>
                    <a:pt x="106" y="40"/>
                  </a:lnTo>
                  <a:lnTo>
                    <a:pt x="94" y="32"/>
                  </a:lnTo>
                  <a:lnTo>
                    <a:pt x="90" y="30"/>
                  </a:lnTo>
                  <a:lnTo>
                    <a:pt x="84" y="22"/>
                  </a:lnTo>
                  <a:lnTo>
                    <a:pt x="78" y="12"/>
                  </a:lnTo>
                  <a:lnTo>
                    <a:pt x="72" y="4"/>
                  </a:lnTo>
                  <a:lnTo>
                    <a:pt x="72" y="0"/>
                  </a:lnTo>
                  <a:lnTo>
                    <a:pt x="68" y="0"/>
                  </a:lnTo>
                  <a:lnTo>
                    <a:pt x="64" y="2"/>
                  </a:lnTo>
                  <a:lnTo>
                    <a:pt x="58" y="4"/>
                  </a:lnTo>
                  <a:lnTo>
                    <a:pt x="50" y="12"/>
                  </a:lnTo>
                  <a:lnTo>
                    <a:pt x="48" y="6"/>
                  </a:lnTo>
                  <a:lnTo>
                    <a:pt x="40" y="4"/>
                  </a:lnTo>
                  <a:lnTo>
                    <a:pt x="14" y="10"/>
                  </a:lnTo>
                  <a:lnTo>
                    <a:pt x="14" y="60"/>
                  </a:lnTo>
                  <a:lnTo>
                    <a:pt x="2" y="58"/>
                  </a:lnTo>
                  <a:lnTo>
                    <a:pt x="0" y="60"/>
                  </a:lnTo>
                  <a:lnTo>
                    <a:pt x="0" y="80"/>
                  </a:lnTo>
                  <a:lnTo>
                    <a:pt x="0" y="100"/>
                  </a:lnTo>
                  <a:lnTo>
                    <a:pt x="12" y="112"/>
                  </a:lnTo>
                  <a:lnTo>
                    <a:pt x="14" y="118"/>
                  </a:lnTo>
                  <a:lnTo>
                    <a:pt x="10" y="126"/>
                  </a:lnTo>
                  <a:lnTo>
                    <a:pt x="12" y="128"/>
                  </a:lnTo>
                  <a:lnTo>
                    <a:pt x="22" y="130"/>
                  </a:lnTo>
                  <a:lnTo>
                    <a:pt x="32" y="128"/>
                  </a:lnTo>
                  <a:lnTo>
                    <a:pt x="46" y="110"/>
                  </a:lnTo>
                  <a:lnTo>
                    <a:pt x="54" y="110"/>
                  </a:lnTo>
                  <a:lnTo>
                    <a:pt x="66" y="114"/>
                  </a:lnTo>
                  <a:lnTo>
                    <a:pt x="76" y="112"/>
                  </a:lnTo>
                  <a:lnTo>
                    <a:pt x="80" y="102"/>
                  </a:lnTo>
                  <a:lnTo>
                    <a:pt x="90" y="92"/>
                  </a:lnTo>
                  <a:lnTo>
                    <a:pt x="96" y="86"/>
                  </a:lnTo>
                  <a:lnTo>
                    <a:pt x="102" y="78"/>
                  </a:lnTo>
                  <a:lnTo>
                    <a:pt x="112" y="70"/>
                  </a:lnTo>
                  <a:lnTo>
                    <a:pt x="128" y="62"/>
                  </a:lnTo>
                  <a:lnTo>
                    <a:pt x="118" y="58"/>
                  </a:lnTo>
                  <a:close/>
                  <a:moveTo>
                    <a:pt x="84" y="48"/>
                  </a:moveTo>
                  <a:lnTo>
                    <a:pt x="82" y="52"/>
                  </a:lnTo>
                  <a:lnTo>
                    <a:pt x="80" y="54"/>
                  </a:lnTo>
                  <a:lnTo>
                    <a:pt x="74" y="50"/>
                  </a:lnTo>
                  <a:lnTo>
                    <a:pt x="70" y="50"/>
                  </a:lnTo>
                  <a:lnTo>
                    <a:pt x="66" y="50"/>
                  </a:lnTo>
                  <a:lnTo>
                    <a:pt x="66" y="48"/>
                  </a:lnTo>
                  <a:lnTo>
                    <a:pt x="66" y="44"/>
                  </a:lnTo>
                  <a:lnTo>
                    <a:pt x="68" y="42"/>
                  </a:lnTo>
                  <a:lnTo>
                    <a:pt x="70" y="42"/>
                  </a:lnTo>
                  <a:lnTo>
                    <a:pt x="74" y="38"/>
                  </a:lnTo>
                  <a:lnTo>
                    <a:pt x="78" y="34"/>
                  </a:lnTo>
                  <a:lnTo>
                    <a:pt x="74" y="42"/>
                  </a:lnTo>
                  <a:lnTo>
                    <a:pt x="76" y="44"/>
                  </a:lnTo>
                  <a:lnTo>
                    <a:pt x="74" y="46"/>
                  </a:lnTo>
                  <a:lnTo>
                    <a:pt x="74" y="48"/>
                  </a:lnTo>
                  <a:lnTo>
                    <a:pt x="78" y="48"/>
                  </a:lnTo>
                  <a:lnTo>
                    <a:pt x="78" y="40"/>
                  </a:lnTo>
                  <a:lnTo>
                    <a:pt x="80" y="40"/>
                  </a:lnTo>
                  <a:lnTo>
                    <a:pt x="82" y="40"/>
                  </a:lnTo>
                  <a:lnTo>
                    <a:pt x="84" y="42"/>
                  </a:lnTo>
                  <a:lnTo>
                    <a:pt x="82" y="44"/>
                  </a:lnTo>
                  <a:lnTo>
                    <a:pt x="80" y="48"/>
                  </a:lnTo>
                  <a:lnTo>
                    <a:pt x="84"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9" name="Freeform 824"/>
            <p:cNvSpPr>
              <a:spLocks noEditPoints="1"/>
            </p:cNvSpPr>
            <p:nvPr/>
          </p:nvSpPr>
          <p:spPr bwMode="auto">
            <a:xfrm>
              <a:off x="4922838" y="1763713"/>
              <a:ext cx="3470275" cy="1743075"/>
            </a:xfrm>
            <a:custGeom>
              <a:avLst/>
              <a:gdLst/>
              <a:ahLst/>
              <a:cxnLst>
                <a:cxn ang="0">
                  <a:pos x="2122" y="486"/>
                </a:cxn>
                <a:cxn ang="0">
                  <a:pos x="2110" y="472"/>
                </a:cxn>
                <a:cxn ang="0">
                  <a:pos x="1922" y="376"/>
                </a:cxn>
                <a:cxn ang="0">
                  <a:pos x="1766" y="340"/>
                </a:cxn>
                <a:cxn ang="0">
                  <a:pos x="1512" y="320"/>
                </a:cxn>
                <a:cxn ang="0">
                  <a:pos x="1334" y="232"/>
                </a:cxn>
                <a:cxn ang="0">
                  <a:pos x="1144" y="220"/>
                </a:cxn>
                <a:cxn ang="0">
                  <a:pos x="1086" y="224"/>
                </a:cxn>
                <a:cxn ang="0">
                  <a:pos x="1054" y="36"/>
                </a:cxn>
                <a:cxn ang="0">
                  <a:pos x="924" y="96"/>
                </a:cxn>
                <a:cxn ang="0">
                  <a:pos x="800" y="208"/>
                </a:cxn>
                <a:cxn ang="0">
                  <a:pos x="754" y="376"/>
                </a:cxn>
                <a:cxn ang="0">
                  <a:pos x="686" y="326"/>
                </a:cxn>
                <a:cxn ang="0">
                  <a:pos x="678" y="420"/>
                </a:cxn>
                <a:cxn ang="0">
                  <a:pos x="606" y="512"/>
                </a:cxn>
                <a:cxn ang="0">
                  <a:pos x="610" y="262"/>
                </a:cxn>
                <a:cxn ang="0">
                  <a:pos x="536" y="424"/>
                </a:cxn>
                <a:cxn ang="0">
                  <a:pos x="362" y="440"/>
                </a:cxn>
                <a:cxn ang="0">
                  <a:pos x="264" y="458"/>
                </a:cxn>
                <a:cxn ang="0">
                  <a:pos x="134" y="548"/>
                </a:cxn>
                <a:cxn ang="0">
                  <a:pos x="158" y="518"/>
                </a:cxn>
                <a:cxn ang="0">
                  <a:pos x="44" y="392"/>
                </a:cxn>
                <a:cxn ang="0">
                  <a:pos x="60" y="622"/>
                </a:cxn>
                <a:cxn ang="0">
                  <a:pos x="16" y="784"/>
                </a:cxn>
                <a:cxn ang="0">
                  <a:pos x="92" y="880"/>
                </a:cxn>
                <a:cxn ang="0">
                  <a:pos x="170" y="974"/>
                </a:cxn>
                <a:cxn ang="0">
                  <a:pos x="182" y="1056"/>
                </a:cxn>
                <a:cxn ang="0">
                  <a:pos x="276" y="1016"/>
                </a:cxn>
                <a:cxn ang="0">
                  <a:pos x="268" y="934"/>
                </a:cxn>
                <a:cxn ang="0">
                  <a:pos x="370" y="918"/>
                </a:cxn>
                <a:cxn ang="0">
                  <a:pos x="454" y="882"/>
                </a:cxn>
                <a:cxn ang="0">
                  <a:pos x="562" y="812"/>
                </a:cxn>
                <a:cxn ang="0">
                  <a:pos x="636" y="854"/>
                </a:cxn>
                <a:cxn ang="0">
                  <a:pos x="810" y="958"/>
                </a:cxn>
                <a:cxn ang="0">
                  <a:pos x="1044" y="920"/>
                </a:cxn>
                <a:cxn ang="0">
                  <a:pos x="1294" y="860"/>
                </a:cxn>
                <a:cxn ang="0">
                  <a:pos x="1418" y="1032"/>
                </a:cxn>
                <a:cxn ang="0">
                  <a:pos x="1396" y="1076"/>
                </a:cxn>
                <a:cxn ang="0">
                  <a:pos x="1528" y="868"/>
                </a:cxn>
                <a:cxn ang="0">
                  <a:pos x="1450" y="830"/>
                </a:cxn>
                <a:cxn ang="0">
                  <a:pos x="1636" y="706"/>
                </a:cxn>
                <a:cxn ang="0">
                  <a:pos x="1786" y="646"/>
                </a:cxn>
                <a:cxn ang="0">
                  <a:pos x="1806" y="686"/>
                </a:cxn>
                <a:cxn ang="0">
                  <a:pos x="1794" y="834"/>
                </a:cxn>
                <a:cxn ang="0">
                  <a:pos x="1808" y="754"/>
                </a:cxn>
                <a:cxn ang="0">
                  <a:pos x="1962" y="652"/>
                </a:cxn>
                <a:cxn ang="0">
                  <a:pos x="2048" y="552"/>
                </a:cxn>
                <a:cxn ang="0">
                  <a:pos x="2094" y="534"/>
                </a:cxn>
                <a:cxn ang="0">
                  <a:pos x="2138" y="568"/>
                </a:cxn>
                <a:cxn ang="0">
                  <a:pos x="2168" y="534"/>
                </a:cxn>
                <a:cxn ang="0">
                  <a:pos x="72" y="688"/>
                </a:cxn>
                <a:cxn ang="0">
                  <a:pos x="74" y="674"/>
                </a:cxn>
                <a:cxn ang="0">
                  <a:pos x="98" y="628"/>
                </a:cxn>
                <a:cxn ang="0">
                  <a:pos x="118" y="652"/>
                </a:cxn>
                <a:cxn ang="0">
                  <a:pos x="152" y="748"/>
                </a:cxn>
                <a:cxn ang="0">
                  <a:pos x="160" y="742"/>
                </a:cxn>
                <a:cxn ang="0">
                  <a:pos x="300" y="858"/>
                </a:cxn>
                <a:cxn ang="0">
                  <a:pos x="314" y="812"/>
                </a:cxn>
                <a:cxn ang="0">
                  <a:pos x="856" y="820"/>
                </a:cxn>
                <a:cxn ang="0">
                  <a:pos x="1002" y="794"/>
                </a:cxn>
                <a:cxn ang="0">
                  <a:pos x="1064" y="886"/>
                </a:cxn>
                <a:cxn ang="0">
                  <a:pos x="1100" y="818"/>
                </a:cxn>
              </a:cxnLst>
              <a:rect l="0" t="0" r="r" b="b"/>
              <a:pathLst>
                <a:path w="2186" h="1098">
                  <a:moveTo>
                    <a:pt x="2180" y="516"/>
                  </a:moveTo>
                  <a:lnTo>
                    <a:pt x="2178" y="512"/>
                  </a:lnTo>
                  <a:lnTo>
                    <a:pt x="2174" y="514"/>
                  </a:lnTo>
                  <a:lnTo>
                    <a:pt x="2174" y="514"/>
                  </a:lnTo>
                  <a:lnTo>
                    <a:pt x="2176" y="512"/>
                  </a:lnTo>
                  <a:lnTo>
                    <a:pt x="2164" y="500"/>
                  </a:lnTo>
                  <a:lnTo>
                    <a:pt x="2158" y="490"/>
                  </a:lnTo>
                  <a:lnTo>
                    <a:pt x="2146" y="488"/>
                  </a:lnTo>
                  <a:lnTo>
                    <a:pt x="2146" y="492"/>
                  </a:lnTo>
                  <a:lnTo>
                    <a:pt x="2138" y="488"/>
                  </a:lnTo>
                  <a:lnTo>
                    <a:pt x="2140" y="492"/>
                  </a:lnTo>
                  <a:lnTo>
                    <a:pt x="2138" y="494"/>
                  </a:lnTo>
                  <a:lnTo>
                    <a:pt x="2136" y="490"/>
                  </a:lnTo>
                  <a:lnTo>
                    <a:pt x="2138" y="486"/>
                  </a:lnTo>
                  <a:lnTo>
                    <a:pt x="2132" y="484"/>
                  </a:lnTo>
                  <a:lnTo>
                    <a:pt x="2132" y="488"/>
                  </a:lnTo>
                  <a:lnTo>
                    <a:pt x="2126" y="486"/>
                  </a:lnTo>
                  <a:lnTo>
                    <a:pt x="2122" y="486"/>
                  </a:lnTo>
                  <a:lnTo>
                    <a:pt x="2124" y="488"/>
                  </a:lnTo>
                  <a:lnTo>
                    <a:pt x="2128" y="488"/>
                  </a:lnTo>
                  <a:lnTo>
                    <a:pt x="2126" y="500"/>
                  </a:lnTo>
                  <a:lnTo>
                    <a:pt x="2132" y="504"/>
                  </a:lnTo>
                  <a:lnTo>
                    <a:pt x="2132" y="508"/>
                  </a:lnTo>
                  <a:lnTo>
                    <a:pt x="2128" y="510"/>
                  </a:lnTo>
                  <a:lnTo>
                    <a:pt x="2128" y="504"/>
                  </a:lnTo>
                  <a:lnTo>
                    <a:pt x="2124" y="504"/>
                  </a:lnTo>
                  <a:lnTo>
                    <a:pt x="2124" y="500"/>
                  </a:lnTo>
                  <a:lnTo>
                    <a:pt x="2118" y="496"/>
                  </a:lnTo>
                  <a:lnTo>
                    <a:pt x="2120" y="490"/>
                  </a:lnTo>
                  <a:lnTo>
                    <a:pt x="2114" y="474"/>
                  </a:lnTo>
                  <a:lnTo>
                    <a:pt x="2118" y="478"/>
                  </a:lnTo>
                  <a:lnTo>
                    <a:pt x="2118" y="474"/>
                  </a:lnTo>
                  <a:lnTo>
                    <a:pt x="2112" y="470"/>
                  </a:lnTo>
                  <a:lnTo>
                    <a:pt x="2110" y="464"/>
                  </a:lnTo>
                  <a:lnTo>
                    <a:pt x="2102" y="462"/>
                  </a:lnTo>
                  <a:lnTo>
                    <a:pt x="2110" y="472"/>
                  </a:lnTo>
                  <a:lnTo>
                    <a:pt x="2096" y="464"/>
                  </a:lnTo>
                  <a:lnTo>
                    <a:pt x="2100" y="462"/>
                  </a:lnTo>
                  <a:lnTo>
                    <a:pt x="2100" y="458"/>
                  </a:lnTo>
                  <a:lnTo>
                    <a:pt x="2088" y="456"/>
                  </a:lnTo>
                  <a:lnTo>
                    <a:pt x="2090" y="452"/>
                  </a:lnTo>
                  <a:lnTo>
                    <a:pt x="2088" y="450"/>
                  </a:lnTo>
                  <a:lnTo>
                    <a:pt x="2084" y="450"/>
                  </a:lnTo>
                  <a:lnTo>
                    <a:pt x="2084" y="446"/>
                  </a:lnTo>
                  <a:lnTo>
                    <a:pt x="2078" y="442"/>
                  </a:lnTo>
                  <a:lnTo>
                    <a:pt x="2074" y="444"/>
                  </a:lnTo>
                  <a:lnTo>
                    <a:pt x="2072" y="438"/>
                  </a:lnTo>
                  <a:lnTo>
                    <a:pt x="2064" y="434"/>
                  </a:lnTo>
                  <a:lnTo>
                    <a:pt x="2062" y="426"/>
                  </a:lnTo>
                  <a:lnTo>
                    <a:pt x="2048" y="420"/>
                  </a:lnTo>
                  <a:lnTo>
                    <a:pt x="2048" y="420"/>
                  </a:lnTo>
                  <a:lnTo>
                    <a:pt x="2026" y="400"/>
                  </a:lnTo>
                  <a:lnTo>
                    <a:pt x="1994" y="384"/>
                  </a:lnTo>
                  <a:lnTo>
                    <a:pt x="1922" y="376"/>
                  </a:lnTo>
                  <a:lnTo>
                    <a:pt x="1920" y="378"/>
                  </a:lnTo>
                  <a:lnTo>
                    <a:pt x="1920" y="388"/>
                  </a:lnTo>
                  <a:lnTo>
                    <a:pt x="1916" y="394"/>
                  </a:lnTo>
                  <a:lnTo>
                    <a:pt x="1922" y="396"/>
                  </a:lnTo>
                  <a:lnTo>
                    <a:pt x="1928" y="414"/>
                  </a:lnTo>
                  <a:lnTo>
                    <a:pt x="1916" y="426"/>
                  </a:lnTo>
                  <a:lnTo>
                    <a:pt x="1892" y="408"/>
                  </a:lnTo>
                  <a:lnTo>
                    <a:pt x="1890" y="394"/>
                  </a:lnTo>
                  <a:lnTo>
                    <a:pt x="1884" y="388"/>
                  </a:lnTo>
                  <a:lnTo>
                    <a:pt x="1872" y="398"/>
                  </a:lnTo>
                  <a:lnTo>
                    <a:pt x="1838" y="394"/>
                  </a:lnTo>
                  <a:lnTo>
                    <a:pt x="1834" y="386"/>
                  </a:lnTo>
                  <a:lnTo>
                    <a:pt x="1798" y="402"/>
                  </a:lnTo>
                  <a:lnTo>
                    <a:pt x="1798" y="396"/>
                  </a:lnTo>
                  <a:lnTo>
                    <a:pt x="1784" y="390"/>
                  </a:lnTo>
                  <a:lnTo>
                    <a:pt x="1776" y="386"/>
                  </a:lnTo>
                  <a:lnTo>
                    <a:pt x="1780" y="362"/>
                  </a:lnTo>
                  <a:lnTo>
                    <a:pt x="1766" y="340"/>
                  </a:lnTo>
                  <a:lnTo>
                    <a:pt x="1710" y="340"/>
                  </a:lnTo>
                  <a:lnTo>
                    <a:pt x="1682" y="346"/>
                  </a:lnTo>
                  <a:lnTo>
                    <a:pt x="1670" y="340"/>
                  </a:lnTo>
                  <a:lnTo>
                    <a:pt x="1678" y="332"/>
                  </a:lnTo>
                  <a:lnTo>
                    <a:pt x="1668" y="320"/>
                  </a:lnTo>
                  <a:lnTo>
                    <a:pt x="1656" y="322"/>
                  </a:lnTo>
                  <a:lnTo>
                    <a:pt x="1650" y="312"/>
                  </a:lnTo>
                  <a:lnTo>
                    <a:pt x="1634" y="310"/>
                  </a:lnTo>
                  <a:lnTo>
                    <a:pt x="1640" y="300"/>
                  </a:lnTo>
                  <a:lnTo>
                    <a:pt x="1648" y="302"/>
                  </a:lnTo>
                  <a:lnTo>
                    <a:pt x="1644" y="290"/>
                  </a:lnTo>
                  <a:lnTo>
                    <a:pt x="1528" y="260"/>
                  </a:lnTo>
                  <a:lnTo>
                    <a:pt x="1524" y="264"/>
                  </a:lnTo>
                  <a:lnTo>
                    <a:pt x="1528" y="270"/>
                  </a:lnTo>
                  <a:lnTo>
                    <a:pt x="1510" y="296"/>
                  </a:lnTo>
                  <a:lnTo>
                    <a:pt x="1512" y="302"/>
                  </a:lnTo>
                  <a:lnTo>
                    <a:pt x="1510" y="308"/>
                  </a:lnTo>
                  <a:lnTo>
                    <a:pt x="1512" y="320"/>
                  </a:lnTo>
                  <a:lnTo>
                    <a:pt x="1506" y="316"/>
                  </a:lnTo>
                  <a:lnTo>
                    <a:pt x="1486" y="332"/>
                  </a:lnTo>
                  <a:lnTo>
                    <a:pt x="1464" y="318"/>
                  </a:lnTo>
                  <a:lnTo>
                    <a:pt x="1454" y="312"/>
                  </a:lnTo>
                  <a:lnTo>
                    <a:pt x="1428" y="322"/>
                  </a:lnTo>
                  <a:lnTo>
                    <a:pt x="1416" y="298"/>
                  </a:lnTo>
                  <a:lnTo>
                    <a:pt x="1396" y="350"/>
                  </a:lnTo>
                  <a:lnTo>
                    <a:pt x="1392" y="342"/>
                  </a:lnTo>
                  <a:lnTo>
                    <a:pt x="1378" y="336"/>
                  </a:lnTo>
                  <a:lnTo>
                    <a:pt x="1368" y="310"/>
                  </a:lnTo>
                  <a:lnTo>
                    <a:pt x="1364" y="312"/>
                  </a:lnTo>
                  <a:lnTo>
                    <a:pt x="1362" y="300"/>
                  </a:lnTo>
                  <a:lnTo>
                    <a:pt x="1372" y="290"/>
                  </a:lnTo>
                  <a:lnTo>
                    <a:pt x="1374" y="280"/>
                  </a:lnTo>
                  <a:lnTo>
                    <a:pt x="1368" y="270"/>
                  </a:lnTo>
                  <a:lnTo>
                    <a:pt x="1372" y="252"/>
                  </a:lnTo>
                  <a:lnTo>
                    <a:pt x="1354" y="230"/>
                  </a:lnTo>
                  <a:lnTo>
                    <a:pt x="1334" y="232"/>
                  </a:lnTo>
                  <a:lnTo>
                    <a:pt x="1296" y="212"/>
                  </a:lnTo>
                  <a:lnTo>
                    <a:pt x="1296" y="220"/>
                  </a:lnTo>
                  <a:lnTo>
                    <a:pt x="1290" y="216"/>
                  </a:lnTo>
                  <a:lnTo>
                    <a:pt x="1288" y="230"/>
                  </a:lnTo>
                  <a:lnTo>
                    <a:pt x="1292" y="246"/>
                  </a:lnTo>
                  <a:lnTo>
                    <a:pt x="1288" y="250"/>
                  </a:lnTo>
                  <a:lnTo>
                    <a:pt x="1244" y="254"/>
                  </a:lnTo>
                  <a:lnTo>
                    <a:pt x="1226" y="244"/>
                  </a:lnTo>
                  <a:lnTo>
                    <a:pt x="1230" y="230"/>
                  </a:lnTo>
                  <a:lnTo>
                    <a:pt x="1188" y="220"/>
                  </a:lnTo>
                  <a:lnTo>
                    <a:pt x="1158" y="228"/>
                  </a:lnTo>
                  <a:lnTo>
                    <a:pt x="1174" y="244"/>
                  </a:lnTo>
                  <a:lnTo>
                    <a:pt x="1162" y="238"/>
                  </a:lnTo>
                  <a:lnTo>
                    <a:pt x="1154" y="232"/>
                  </a:lnTo>
                  <a:lnTo>
                    <a:pt x="1156" y="222"/>
                  </a:lnTo>
                  <a:lnTo>
                    <a:pt x="1148" y="204"/>
                  </a:lnTo>
                  <a:lnTo>
                    <a:pt x="1150" y="216"/>
                  </a:lnTo>
                  <a:lnTo>
                    <a:pt x="1144" y="220"/>
                  </a:lnTo>
                  <a:lnTo>
                    <a:pt x="1128" y="214"/>
                  </a:lnTo>
                  <a:lnTo>
                    <a:pt x="1132" y="202"/>
                  </a:lnTo>
                  <a:lnTo>
                    <a:pt x="1122" y="210"/>
                  </a:lnTo>
                  <a:lnTo>
                    <a:pt x="1112" y="204"/>
                  </a:lnTo>
                  <a:lnTo>
                    <a:pt x="1104" y="214"/>
                  </a:lnTo>
                  <a:lnTo>
                    <a:pt x="1106" y="224"/>
                  </a:lnTo>
                  <a:lnTo>
                    <a:pt x="1122" y="220"/>
                  </a:lnTo>
                  <a:lnTo>
                    <a:pt x="1106" y="232"/>
                  </a:lnTo>
                  <a:lnTo>
                    <a:pt x="1100" y="226"/>
                  </a:lnTo>
                  <a:lnTo>
                    <a:pt x="1100" y="236"/>
                  </a:lnTo>
                  <a:lnTo>
                    <a:pt x="1078" y="246"/>
                  </a:lnTo>
                  <a:lnTo>
                    <a:pt x="1062" y="244"/>
                  </a:lnTo>
                  <a:lnTo>
                    <a:pt x="1060" y="246"/>
                  </a:lnTo>
                  <a:lnTo>
                    <a:pt x="1062" y="254"/>
                  </a:lnTo>
                  <a:lnTo>
                    <a:pt x="1050" y="258"/>
                  </a:lnTo>
                  <a:lnTo>
                    <a:pt x="1058" y="242"/>
                  </a:lnTo>
                  <a:lnTo>
                    <a:pt x="1072" y="224"/>
                  </a:lnTo>
                  <a:lnTo>
                    <a:pt x="1086" y="224"/>
                  </a:lnTo>
                  <a:lnTo>
                    <a:pt x="1116" y="180"/>
                  </a:lnTo>
                  <a:lnTo>
                    <a:pt x="1152" y="152"/>
                  </a:lnTo>
                  <a:lnTo>
                    <a:pt x="1160" y="140"/>
                  </a:lnTo>
                  <a:lnTo>
                    <a:pt x="1160" y="128"/>
                  </a:lnTo>
                  <a:lnTo>
                    <a:pt x="1158" y="120"/>
                  </a:lnTo>
                  <a:lnTo>
                    <a:pt x="1162" y="112"/>
                  </a:lnTo>
                  <a:lnTo>
                    <a:pt x="1154" y="88"/>
                  </a:lnTo>
                  <a:lnTo>
                    <a:pt x="1148" y="98"/>
                  </a:lnTo>
                  <a:lnTo>
                    <a:pt x="1144" y="90"/>
                  </a:lnTo>
                  <a:lnTo>
                    <a:pt x="1146" y="84"/>
                  </a:lnTo>
                  <a:lnTo>
                    <a:pt x="1126" y="60"/>
                  </a:lnTo>
                  <a:lnTo>
                    <a:pt x="1086" y="58"/>
                  </a:lnTo>
                  <a:lnTo>
                    <a:pt x="1076" y="76"/>
                  </a:lnTo>
                  <a:lnTo>
                    <a:pt x="1060" y="76"/>
                  </a:lnTo>
                  <a:lnTo>
                    <a:pt x="1072" y="58"/>
                  </a:lnTo>
                  <a:lnTo>
                    <a:pt x="1074" y="46"/>
                  </a:lnTo>
                  <a:lnTo>
                    <a:pt x="1054" y="44"/>
                  </a:lnTo>
                  <a:lnTo>
                    <a:pt x="1054" y="36"/>
                  </a:lnTo>
                  <a:lnTo>
                    <a:pt x="1034" y="46"/>
                  </a:lnTo>
                  <a:lnTo>
                    <a:pt x="1058" y="24"/>
                  </a:lnTo>
                  <a:lnTo>
                    <a:pt x="1054" y="12"/>
                  </a:lnTo>
                  <a:lnTo>
                    <a:pt x="1032" y="0"/>
                  </a:lnTo>
                  <a:lnTo>
                    <a:pt x="1018" y="6"/>
                  </a:lnTo>
                  <a:lnTo>
                    <a:pt x="994" y="40"/>
                  </a:lnTo>
                  <a:lnTo>
                    <a:pt x="988" y="54"/>
                  </a:lnTo>
                  <a:lnTo>
                    <a:pt x="996" y="64"/>
                  </a:lnTo>
                  <a:lnTo>
                    <a:pt x="992" y="70"/>
                  </a:lnTo>
                  <a:lnTo>
                    <a:pt x="962" y="74"/>
                  </a:lnTo>
                  <a:lnTo>
                    <a:pt x="974" y="88"/>
                  </a:lnTo>
                  <a:lnTo>
                    <a:pt x="972" y="100"/>
                  </a:lnTo>
                  <a:lnTo>
                    <a:pt x="958" y="86"/>
                  </a:lnTo>
                  <a:lnTo>
                    <a:pt x="930" y="108"/>
                  </a:lnTo>
                  <a:lnTo>
                    <a:pt x="932" y="102"/>
                  </a:lnTo>
                  <a:lnTo>
                    <a:pt x="928" y="102"/>
                  </a:lnTo>
                  <a:lnTo>
                    <a:pt x="918" y="108"/>
                  </a:lnTo>
                  <a:lnTo>
                    <a:pt x="924" y="96"/>
                  </a:lnTo>
                  <a:lnTo>
                    <a:pt x="920" y="94"/>
                  </a:lnTo>
                  <a:lnTo>
                    <a:pt x="880" y="100"/>
                  </a:lnTo>
                  <a:lnTo>
                    <a:pt x="888" y="110"/>
                  </a:lnTo>
                  <a:lnTo>
                    <a:pt x="844" y="126"/>
                  </a:lnTo>
                  <a:lnTo>
                    <a:pt x="844" y="124"/>
                  </a:lnTo>
                  <a:lnTo>
                    <a:pt x="834" y="128"/>
                  </a:lnTo>
                  <a:lnTo>
                    <a:pt x="818" y="148"/>
                  </a:lnTo>
                  <a:lnTo>
                    <a:pt x="802" y="148"/>
                  </a:lnTo>
                  <a:lnTo>
                    <a:pt x="806" y="156"/>
                  </a:lnTo>
                  <a:lnTo>
                    <a:pt x="800" y="172"/>
                  </a:lnTo>
                  <a:lnTo>
                    <a:pt x="788" y="162"/>
                  </a:lnTo>
                  <a:lnTo>
                    <a:pt x="786" y="172"/>
                  </a:lnTo>
                  <a:lnTo>
                    <a:pt x="798" y="176"/>
                  </a:lnTo>
                  <a:lnTo>
                    <a:pt x="788" y="186"/>
                  </a:lnTo>
                  <a:lnTo>
                    <a:pt x="798" y="192"/>
                  </a:lnTo>
                  <a:lnTo>
                    <a:pt x="802" y="202"/>
                  </a:lnTo>
                  <a:lnTo>
                    <a:pt x="798" y="202"/>
                  </a:lnTo>
                  <a:lnTo>
                    <a:pt x="800" y="208"/>
                  </a:lnTo>
                  <a:lnTo>
                    <a:pt x="718" y="226"/>
                  </a:lnTo>
                  <a:lnTo>
                    <a:pt x="722" y="230"/>
                  </a:lnTo>
                  <a:lnTo>
                    <a:pt x="714" y="236"/>
                  </a:lnTo>
                  <a:lnTo>
                    <a:pt x="718" y="238"/>
                  </a:lnTo>
                  <a:lnTo>
                    <a:pt x="714" y="242"/>
                  </a:lnTo>
                  <a:lnTo>
                    <a:pt x="724" y="256"/>
                  </a:lnTo>
                  <a:lnTo>
                    <a:pt x="720" y="264"/>
                  </a:lnTo>
                  <a:lnTo>
                    <a:pt x="724" y="276"/>
                  </a:lnTo>
                  <a:lnTo>
                    <a:pt x="742" y="284"/>
                  </a:lnTo>
                  <a:lnTo>
                    <a:pt x="742" y="288"/>
                  </a:lnTo>
                  <a:lnTo>
                    <a:pt x="740" y="292"/>
                  </a:lnTo>
                  <a:lnTo>
                    <a:pt x="756" y="302"/>
                  </a:lnTo>
                  <a:lnTo>
                    <a:pt x="760" y="312"/>
                  </a:lnTo>
                  <a:lnTo>
                    <a:pt x="754" y="328"/>
                  </a:lnTo>
                  <a:lnTo>
                    <a:pt x="760" y="352"/>
                  </a:lnTo>
                  <a:lnTo>
                    <a:pt x="760" y="364"/>
                  </a:lnTo>
                  <a:lnTo>
                    <a:pt x="752" y="366"/>
                  </a:lnTo>
                  <a:lnTo>
                    <a:pt x="754" y="376"/>
                  </a:lnTo>
                  <a:lnTo>
                    <a:pt x="744" y="372"/>
                  </a:lnTo>
                  <a:lnTo>
                    <a:pt x="740" y="368"/>
                  </a:lnTo>
                  <a:lnTo>
                    <a:pt x="740" y="356"/>
                  </a:lnTo>
                  <a:lnTo>
                    <a:pt x="742" y="348"/>
                  </a:lnTo>
                  <a:lnTo>
                    <a:pt x="740" y="330"/>
                  </a:lnTo>
                  <a:lnTo>
                    <a:pt x="750" y="322"/>
                  </a:lnTo>
                  <a:lnTo>
                    <a:pt x="754" y="310"/>
                  </a:lnTo>
                  <a:lnTo>
                    <a:pt x="730" y="308"/>
                  </a:lnTo>
                  <a:lnTo>
                    <a:pt x="700" y="280"/>
                  </a:lnTo>
                  <a:lnTo>
                    <a:pt x="684" y="280"/>
                  </a:lnTo>
                  <a:lnTo>
                    <a:pt x="674" y="294"/>
                  </a:lnTo>
                  <a:lnTo>
                    <a:pt x="684" y="296"/>
                  </a:lnTo>
                  <a:lnTo>
                    <a:pt x="682" y="302"/>
                  </a:lnTo>
                  <a:lnTo>
                    <a:pt x="668" y="308"/>
                  </a:lnTo>
                  <a:lnTo>
                    <a:pt x="662" y="296"/>
                  </a:lnTo>
                  <a:lnTo>
                    <a:pt x="656" y="300"/>
                  </a:lnTo>
                  <a:lnTo>
                    <a:pt x="662" y="314"/>
                  </a:lnTo>
                  <a:lnTo>
                    <a:pt x="686" y="326"/>
                  </a:lnTo>
                  <a:lnTo>
                    <a:pt x="686" y="334"/>
                  </a:lnTo>
                  <a:lnTo>
                    <a:pt x="648" y="324"/>
                  </a:lnTo>
                  <a:lnTo>
                    <a:pt x="646" y="320"/>
                  </a:lnTo>
                  <a:lnTo>
                    <a:pt x="650" y="312"/>
                  </a:lnTo>
                  <a:lnTo>
                    <a:pt x="646" y="296"/>
                  </a:lnTo>
                  <a:lnTo>
                    <a:pt x="652" y="284"/>
                  </a:lnTo>
                  <a:lnTo>
                    <a:pt x="652" y="272"/>
                  </a:lnTo>
                  <a:lnTo>
                    <a:pt x="640" y="260"/>
                  </a:lnTo>
                  <a:lnTo>
                    <a:pt x="642" y="284"/>
                  </a:lnTo>
                  <a:lnTo>
                    <a:pt x="620" y="302"/>
                  </a:lnTo>
                  <a:lnTo>
                    <a:pt x="616" y="314"/>
                  </a:lnTo>
                  <a:lnTo>
                    <a:pt x="634" y="352"/>
                  </a:lnTo>
                  <a:lnTo>
                    <a:pt x="624" y="388"/>
                  </a:lnTo>
                  <a:lnTo>
                    <a:pt x="628" y="398"/>
                  </a:lnTo>
                  <a:lnTo>
                    <a:pt x="626" y="408"/>
                  </a:lnTo>
                  <a:lnTo>
                    <a:pt x="644" y="414"/>
                  </a:lnTo>
                  <a:lnTo>
                    <a:pt x="658" y="408"/>
                  </a:lnTo>
                  <a:lnTo>
                    <a:pt x="678" y="420"/>
                  </a:lnTo>
                  <a:lnTo>
                    <a:pt x="686" y="442"/>
                  </a:lnTo>
                  <a:lnTo>
                    <a:pt x="678" y="448"/>
                  </a:lnTo>
                  <a:lnTo>
                    <a:pt x="678" y="460"/>
                  </a:lnTo>
                  <a:lnTo>
                    <a:pt x="696" y="468"/>
                  </a:lnTo>
                  <a:lnTo>
                    <a:pt x="680" y="468"/>
                  </a:lnTo>
                  <a:lnTo>
                    <a:pt x="672" y="462"/>
                  </a:lnTo>
                  <a:lnTo>
                    <a:pt x="676" y="446"/>
                  </a:lnTo>
                  <a:lnTo>
                    <a:pt x="672" y="442"/>
                  </a:lnTo>
                  <a:lnTo>
                    <a:pt x="674" y="436"/>
                  </a:lnTo>
                  <a:lnTo>
                    <a:pt x="664" y="418"/>
                  </a:lnTo>
                  <a:lnTo>
                    <a:pt x="638" y="426"/>
                  </a:lnTo>
                  <a:lnTo>
                    <a:pt x="634" y="438"/>
                  </a:lnTo>
                  <a:lnTo>
                    <a:pt x="640" y="452"/>
                  </a:lnTo>
                  <a:lnTo>
                    <a:pt x="638" y="464"/>
                  </a:lnTo>
                  <a:lnTo>
                    <a:pt x="628" y="476"/>
                  </a:lnTo>
                  <a:lnTo>
                    <a:pt x="622" y="492"/>
                  </a:lnTo>
                  <a:lnTo>
                    <a:pt x="608" y="502"/>
                  </a:lnTo>
                  <a:lnTo>
                    <a:pt x="606" y="512"/>
                  </a:lnTo>
                  <a:lnTo>
                    <a:pt x="604" y="514"/>
                  </a:lnTo>
                  <a:lnTo>
                    <a:pt x="576" y="508"/>
                  </a:lnTo>
                  <a:lnTo>
                    <a:pt x="572" y="496"/>
                  </a:lnTo>
                  <a:lnTo>
                    <a:pt x="602" y="488"/>
                  </a:lnTo>
                  <a:lnTo>
                    <a:pt x="612" y="468"/>
                  </a:lnTo>
                  <a:lnTo>
                    <a:pt x="618" y="462"/>
                  </a:lnTo>
                  <a:lnTo>
                    <a:pt x="618" y="448"/>
                  </a:lnTo>
                  <a:lnTo>
                    <a:pt x="622" y="438"/>
                  </a:lnTo>
                  <a:lnTo>
                    <a:pt x="622" y="430"/>
                  </a:lnTo>
                  <a:lnTo>
                    <a:pt x="610" y="416"/>
                  </a:lnTo>
                  <a:lnTo>
                    <a:pt x="612" y="384"/>
                  </a:lnTo>
                  <a:lnTo>
                    <a:pt x="608" y="368"/>
                  </a:lnTo>
                  <a:lnTo>
                    <a:pt x="612" y="362"/>
                  </a:lnTo>
                  <a:lnTo>
                    <a:pt x="614" y="344"/>
                  </a:lnTo>
                  <a:lnTo>
                    <a:pt x="610" y="330"/>
                  </a:lnTo>
                  <a:lnTo>
                    <a:pt x="600" y="316"/>
                  </a:lnTo>
                  <a:lnTo>
                    <a:pt x="612" y="286"/>
                  </a:lnTo>
                  <a:lnTo>
                    <a:pt x="610" y="262"/>
                  </a:lnTo>
                  <a:lnTo>
                    <a:pt x="598" y="256"/>
                  </a:lnTo>
                  <a:lnTo>
                    <a:pt x="568" y="254"/>
                  </a:lnTo>
                  <a:lnTo>
                    <a:pt x="562" y="270"/>
                  </a:lnTo>
                  <a:lnTo>
                    <a:pt x="554" y="304"/>
                  </a:lnTo>
                  <a:lnTo>
                    <a:pt x="534" y="326"/>
                  </a:lnTo>
                  <a:lnTo>
                    <a:pt x="532" y="336"/>
                  </a:lnTo>
                  <a:lnTo>
                    <a:pt x="536" y="336"/>
                  </a:lnTo>
                  <a:lnTo>
                    <a:pt x="530" y="346"/>
                  </a:lnTo>
                  <a:lnTo>
                    <a:pt x="542" y="350"/>
                  </a:lnTo>
                  <a:lnTo>
                    <a:pt x="538" y="366"/>
                  </a:lnTo>
                  <a:lnTo>
                    <a:pt x="540" y="374"/>
                  </a:lnTo>
                  <a:lnTo>
                    <a:pt x="534" y="376"/>
                  </a:lnTo>
                  <a:lnTo>
                    <a:pt x="534" y="392"/>
                  </a:lnTo>
                  <a:lnTo>
                    <a:pt x="552" y="396"/>
                  </a:lnTo>
                  <a:lnTo>
                    <a:pt x="556" y="416"/>
                  </a:lnTo>
                  <a:lnTo>
                    <a:pt x="564" y="422"/>
                  </a:lnTo>
                  <a:lnTo>
                    <a:pt x="554" y="444"/>
                  </a:lnTo>
                  <a:lnTo>
                    <a:pt x="536" y="424"/>
                  </a:lnTo>
                  <a:lnTo>
                    <a:pt x="498" y="396"/>
                  </a:lnTo>
                  <a:lnTo>
                    <a:pt x="454" y="384"/>
                  </a:lnTo>
                  <a:lnTo>
                    <a:pt x="446" y="392"/>
                  </a:lnTo>
                  <a:lnTo>
                    <a:pt x="454" y="412"/>
                  </a:lnTo>
                  <a:lnTo>
                    <a:pt x="454" y="420"/>
                  </a:lnTo>
                  <a:lnTo>
                    <a:pt x="440" y="428"/>
                  </a:lnTo>
                  <a:lnTo>
                    <a:pt x="442" y="436"/>
                  </a:lnTo>
                  <a:lnTo>
                    <a:pt x="436" y="440"/>
                  </a:lnTo>
                  <a:lnTo>
                    <a:pt x="430" y="436"/>
                  </a:lnTo>
                  <a:lnTo>
                    <a:pt x="434" y="426"/>
                  </a:lnTo>
                  <a:lnTo>
                    <a:pt x="430" y="416"/>
                  </a:lnTo>
                  <a:lnTo>
                    <a:pt x="418" y="420"/>
                  </a:lnTo>
                  <a:lnTo>
                    <a:pt x="408" y="432"/>
                  </a:lnTo>
                  <a:lnTo>
                    <a:pt x="382" y="432"/>
                  </a:lnTo>
                  <a:lnTo>
                    <a:pt x="376" y="438"/>
                  </a:lnTo>
                  <a:lnTo>
                    <a:pt x="374" y="446"/>
                  </a:lnTo>
                  <a:lnTo>
                    <a:pt x="364" y="444"/>
                  </a:lnTo>
                  <a:lnTo>
                    <a:pt x="362" y="440"/>
                  </a:lnTo>
                  <a:lnTo>
                    <a:pt x="360" y="432"/>
                  </a:lnTo>
                  <a:lnTo>
                    <a:pt x="362" y="424"/>
                  </a:lnTo>
                  <a:lnTo>
                    <a:pt x="368" y="416"/>
                  </a:lnTo>
                  <a:lnTo>
                    <a:pt x="354" y="420"/>
                  </a:lnTo>
                  <a:lnTo>
                    <a:pt x="352" y="424"/>
                  </a:lnTo>
                  <a:lnTo>
                    <a:pt x="352" y="430"/>
                  </a:lnTo>
                  <a:lnTo>
                    <a:pt x="346" y="426"/>
                  </a:lnTo>
                  <a:lnTo>
                    <a:pt x="340" y="432"/>
                  </a:lnTo>
                  <a:lnTo>
                    <a:pt x="344" y="434"/>
                  </a:lnTo>
                  <a:lnTo>
                    <a:pt x="342" y="440"/>
                  </a:lnTo>
                  <a:lnTo>
                    <a:pt x="330" y="436"/>
                  </a:lnTo>
                  <a:lnTo>
                    <a:pt x="282" y="468"/>
                  </a:lnTo>
                  <a:lnTo>
                    <a:pt x="278" y="488"/>
                  </a:lnTo>
                  <a:lnTo>
                    <a:pt x="264" y="498"/>
                  </a:lnTo>
                  <a:lnTo>
                    <a:pt x="262" y="492"/>
                  </a:lnTo>
                  <a:lnTo>
                    <a:pt x="254" y="492"/>
                  </a:lnTo>
                  <a:lnTo>
                    <a:pt x="242" y="468"/>
                  </a:lnTo>
                  <a:lnTo>
                    <a:pt x="264" y="458"/>
                  </a:lnTo>
                  <a:lnTo>
                    <a:pt x="260" y="446"/>
                  </a:lnTo>
                  <a:lnTo>
                    <a:pt x="252" y="436"/>
                  </a:lnTo>
                  <a:lnTo>
                    <a:pt x="218" y="428"/>
                  </a:lnTo>
                  <a:lnTo>
                    <a:pt x="230" y="440"/>
                  </a:lnTo>
                  <a:lnTo>
                    <a:pt x="230" y="462"/>
                  </a:lnTo>
                  <a:lnTo>
                    <a:pt x="226" y="476"/>
                  </a:lnTo>
                  <a:lnTo>
                    <a:pt x="236" y="488"/>
                  </a:lnTo>
                  <a:lnTo>
                    <a:pt x="230" y="512"/>
                  </a:lnTo>
                  <a:lnTo>
                    <a:pt x="230" y="524"/>
                  </a:lnTo>
                  <a:lnTo>
                    <a:pt x="226" y="516"/>
                  </a:lnTo>
                  <a:lnTo>
                    <a:pt x="220" y="518"/>
                  </a:lnTo>
                  <a:lnTo>
                    <a:pt x="222" y="512"/>
                  </a:lnTo>
                  <a:lnTo>
                    <a:pt x="206" y="504"/>
                  </a:lnTo>
                  <a:lnTo>
                    <a:pt x="194" y="518"/>
                  </a:lnTo>
                  <a:lnTo>
                    <a:pt x="172" y="534"/>
                  </a:lnTo>
                  <a:lnTo>
                    <a:pt x="174" y="542"/>
                  </a:lnTo>
                  <a:lnTo>
                    <a:pt x="186" y="570"/>
                  </a:lnTo>
                  <a:lnTo>
                    <a:pt x="134" y="548"/>
                  </a:lnTo>
                  <a:lnTo>
                    <a:pt x="128" y="556"/>
                  </a:lnTo>
                  <a:lnTo>
                    <a:pt x="130" y="562"/>
                  </a:lnTo>
                  <a:lnTo>
                    <a:pt x="140" y="574"/>
                  </a:lnTo>
                  <a:lnTo>
                    <a:pt x="146" y="570"/>
                  </a:lnTo>
                  <a:lnTo>
                    <a:pt x="152" y="588"/>
                  </a:lnTo>
                  <a:lnTo>
                    <a:pt x="142" y="590"/>
                  </a:lnTo>
                  <a:lnTo>
                    <a:pt x="106" y="568"/>
                  </a:lnTo>
                  <a:lnTo>
                    <a:pt x="106" y="556"/>
                  </a:lnTo>
                  <a:lnTo>
                    <a:pt x="100" y="542"/>
                  </a:lnTo>
                  <a:lnTo>
                    <a:pt x="104" y="540"/>
                  </a:lnTo>
                  <a:lnTo>
                    <a:pt x="104" y="524"/>
                  </a:lnTo>
                  <a:lnTo>
                    <a:pt x="76" y="498"/>
                  </a:lnTo>
                  <a:lnTo>
                    <a:pt x="70" y="486"/>
                  </a:lnTo>
                  <a:lnTo>
                    <a:pt x="74" y="482"/>
                  </a:lnTo>
                  <a:lnTo>
                    <a:pt x="88" y="496"/>
                  </a:lnTo>
                  <a:lnTo>
                    <a:pt x="100" y="496"/>
                  </a:lnTo>
                  <a:lnTo>
                    <a:pt x="100" y="502"/>
                  </a:lnTo>
                  <a:lnTo>
                    <a:pt x="158" y="518"/>
                  </a:lnTo>
                  <a:lnTo>
                    <a:pt x="176" y="512"/>
                  </a:lnTo>
                  <a:lnTo>
                    <a:pt x="190" y="494"/>
                  </a:lnTo>
                  <a:lnTo>
                    <a:pt x="192" y="482"/>
                  </a:lnTo>
                  <a:lnTo>
                    <a:pt x="190" y="480"/>
                  </a:lnTo>
                  <a:lnTo>
                    <a:pt x="188" y="466"/>
                  </a:lnTo>
                  <a:lnTo>
                    <a:pt x="118" y="410"/>
                  </a:lnTo>
                  <a:lnTo>
                    <a:pt x="80" y="404"/>
                  </a:lnTo>
                  <a:lnTo>
                    <a:pt x="80" y="400"/>
                  </a:lnTo>
                  <a:lnTo>
                    <a:pt x="68" y="396"/>
                  </a:lnTo>
                  <a:lnTo>
                    <a:pt x="70" y="388"/>
                  </a:lnTo>
                  <a:lnTo>
                    <a:pt x="80" y="394"/>
                  </a:lnTo>
                  <a:lnTo>
                    <a:pt x="82" y="388"/>
                  </a:lnTo>
                  <a:lnTo>
                    <a:pt x="66" y="380"/>
                  </a:lnTo>
                  <a:lnTo>
                    <a:pt x="66" y="386"/>
                  </a:lnTo>
                  <a:lnTo>
                    <a:pt x="62" y="392"/>
                  </a:lnTo>
                  <a:lnTo>
                    <a:pt x="52" y="386"/>
                  </a:lnTo>
                  <a:lnTo>
                    <a:pt x="52" y="394"/>
                  </a:lnTo>
                  <a:lnTo>
                    <a:pt x="44" y="392"/>
                  </a:lnTo>
                  <a:lnTo>
                    <a:pt x="42" y="400"/>
                  </a:lnTo>
                  <a:lnTo>
                    <a:pt x="32" y="406"/>
                  </a:lnTo>
                  <a:lnTo>
                    <a:pt x="28" y="414"/>
                  </a:lnTo>
                  <a:lnTo>
                    <a:pt x="20" y="430"/>
                  </a:lnTo>
                  <a:lnTo>
                    <a:pt x="24" y="444"/>
                  </a:lnTo>
                  <a:lnTo>
                    <a:pt x="32" y="448"/>
                  </a:lnTo>
                  <a:lnTo>
                    <a:pt x="40" y="462"/>
                  </a:lnTo>
                  <a:lnTo>
                    <a:pt x="40" y="466"/>
                  </a:lnTo>
                  <a:lnTo>
                    <a:pt x="30" y="490"/>
                  </a:lnTo>
                  <a:lnTo>
                    <a:pt x="42" y="528"/>
                  </a:lnTo>
                  <a:lnTo>
                    <a:pt x="38" y="544"/>
                  </a:lnTo>
                  <a:lnTo>
                    <a:pt x="38" y="558"/>
                  </a:lnTo>
                  <a:lnTo>
                    <a:pt x="42" y="558"/>
                  </a:lnTo>
                  <a:lnTo>
                    <a:pt x="42" y="568"/>
                  </a:lnTo>
                  <a:lnTo>
                    <a:pt x="48" y="576"/>
                  </a:lnTo>
                  <a:lnTo>
                    <a:pt x="44" y="592"/>
                  </a:lnTo>
                  <a:lnTo>
                    <a:pt x="60" y="612"/>
                  </a:lnTo>
                  <a:lnTo>
                    <a:pt x="60" y="622"/>
                  </a:lnTo>
                  <a:lnTo>
                    <a:pt x="40" y="652"/>
                  </a:lnTo>
                  <a:lnTo>
                    <a:pt x="8" y="682"/>
                  </a:lnTo>
                  <a:lnTo>
                    <a:pt x="22" y="678"/>
                  </a:lnTo>
                  <a:lnTo>
                    <a:pt x="22" y="684"/>
                  </a:lnTo>
                  <a:lnTo>
                    <a:pt x="20" y="682"/>
                  </a:lnTo>
                  <a:lnTo>
                    <a:pt x="20" y="688"/>
                  </a:lnTo>
                  <a:lnTo>
                    <a:pt x="38" y="692"/>
                  </a:lnTo>
                  <a:lnTo>
                    <a:pt x="44" y="698"/>
                  </a:lnTo>
                  <a:lnTo>
                    <a:pt x="14" y="704"/>
                  </a:lnTo>
                  <a:lnTo>
                    <a:pt x="14" y="708"/>
                  </a:lnTo>
                  <a:lnTo>
                    <a:pt x="16" y="712"/>
                  </a:lnTo>
                  <a:lnTo>
                    <a:pt x="12" y="720"/>
                  </a:lnTo>
                  <a:lnTo>
                    <a:pt x="0" y="724"/>
                  </a:lnTo>
                  <a:lnTo>
                    <a:pt x="10" y="752"/>
                  </a:lnTo>
                  <a:lnTo>
                    <a:pt x="6" y="758"/>
                  </a:lnTo>
                  <a:lnTo>
                    <a:pt x="12" y="766"/>
                  </a:lnTo>
                  <a:lnTo>
                    <a:pt x="10" y="774"/>
                  </a:lnTo>
                  <a:lnTo>
                    <a:pt x="16" y="784"/>
                  </a:lnTo>
                  <a:lnTo>
                    <a:pt x="18" y="794"/>
                  </a:lnTo>
                  <a:lnTo>
                    <a:pt x="30" y="796"/>
                  </a:lnTo>
                  <a:lnTo>
                    <a:pt x="34" y="798"/>
                  </a:lnTo>
                  <a:lnTo>
                    <a:pt x="32" y="804"/>
                  </a:lnTo>
                  <a:lnTo>
                    <a:pt x="46" y="800"/>
                  </a:lnTo>
                  <a:lnTo>
                    <a:pt x="52" y="806"/>
                  </a:lnTo>
                  <a:lnTo>
                    <a:pt x="54" y="816"/>
                  </a:lnTo>
                  <a:lnTo>
                    <a:pt x="52" y="826"/>
                  </a:lnTo>
                  <a:lnTo>
                    <a:pt x="64" y="842"/>
                  </a:lnTo>
                  <a:lnTo>
                    <a:pt x="66" y="848"/>
                  </a:lnTo>
                  <a:lnTo>
                    <a:pt x="72" y="848"/>
                  </a:lnTo>
                  <a:lnTo>
                    <a:pt x="78" y="852"/>
                  </a:lnTo>
                  <a:lnTo>
                    <a:pt x="78" y="856"/>
                  </a:lnTo>
                  <a:lnTo>
                    <a:pt x="70" y="862"/>
                  </a:lnTo>
                  <a:lnTo>
                    <a:pt x="62" y="860"/>
                  </a:lnTo>
                  <a:lnTo>
                    <a:pt x="58" y="864"/>
                  </a:lnTo>
                  <a:lnTo>
                    <a:pt x="64" y="886"/>
                  </a:lnTo>
                  <a:lnTo>
                    <a:pt x="92" y="880"/>
                  </a:lnTo>
                  <a:lnTo>
                    <a:pt x="100" y="892"/>
                  </a:lnTo>
                  <a:lnTo>
                    <a:pt x="96" y="894"/>
                  </a:lnTo>
                  <a:lnTo>
                    <a:pt x="98" y="902"/>
                  </a:lnTo>
                  <a:lnTo>
                    <a:pt x="108" y="904"/>
                  </a:lnTo>
                  <a:lnTo>
                    <a:pt x="116" y="920"/>
                  </a:lnTo>
                  <a:lnTo>
                    <a:pt x="130" y="924"/>
                  </a:lnTo>
                  <a:lnTo>
                    <a:pt x="140" y="920"/>
                  </a:lnTo>
                  <a:lnTo>
                    <a:pt x="148" y="932"/>
                  </a:lnTo>
                  <a:lnTo>
                    <a:pt x="152" y="930"/>
                  </a:lnTo>
                  <a:lnTo>
                    <a:pt x="176" y="940"/>
                  </a:lnTo>
                  <a:lnTo>
                    <a:pt x="174" y="940"/>
                  </a:lnTo>
                  <a:lnTo>
                    <a:pt x="176" y="946"/>
                  </a:lnTo>
                  <a:lnTo>
                    <a:pt x="170" y="950"/>
                  </a:lnTo>
                  <a:lnTo>
                    <a:pt x="174" y="954"/>
                  </a:lnTo>
                  <a:lnTo>
                    <a:pt x="170" y="956"/>
                  </a:lnTo>
                  <a:lnTo>
                    <a:pt x="172" y="962"/>
                  </a:lnTo>
                  <a:lnTo>
                    <a:pt x="174" y="966"/>
                  </a:lnTo>
                  <a:lnTo>
                    <a:pt x="170" y="974"/>
                  </a:lnTo>
                  <a:lnTo>
                    <a:pt x="160" y="974"/>
                  </a:lnTo>
                  <a:lnTo>
                    <a:pt x="150" y="982"/>
                  </a:lnTo>
                  <a:lnTo>
                    <a:pt x="150" y="988"/>
                  </a:lnTo>
                  <a:lnTo>
                    <a:pt x="164" y="988"/>
                  </a:lnTo>
                  <a:lnTo>
                    <a:pt x="166" y="990"/>
                  </a:lnTo>
                  <a:lnTo>
                    <a:pt x="154" y="996"/>
                  </a:lnTo>
                  <a:lnTo>
                    <a:pt x="156" y="998"/>
                  </a:lnTo>
                  <a:lnTo>
                    <a:pt x="146" y="998"/>
                  </a:lnTo>
                  <a:lnTo>
                    <a:pt x="144" y="1000"/>
                  </a:lnTo>
                  <a:lnTo>
                    <a:pt x="154" y="1010"/>
                  </a:lnTo>
                  <a:lnTo>
                    <a:pt x="148" y="1012"/>
                  </a:lnTo>
                  <a:lnTo>
                    <a:pt x="140" y="1024"/>
                  </a:lnTo>
                  <a:lnTo>
                    <a:pt x="134" y="1022"/>
                  </a:lnTo>
                  <a:lnTo>
                    <a:pt x="130" y="1026"/>
                  </a:lnTo>
                  <a:lnTo>
                    <a:pt x="140" y="1036"/>
                  </a:lnTo>
                  <a:lnTo>
                    <a:pt x="158" y="1046"/>
                  </a:lnTo>
                  <a:lnTo>
                    <a:pt x="172" y="1058"/>
                  </a:lnTo>
                  <a:lnTo>
                    <a:pt x="182" y="1056"/>
                  </a:lnTo>
                  <a:lnTo>
                    <a:pt x="196" y="1062"/>
                  </a:lnTo>
                  <a:lnTo>
                    <a:pt x="212" y="1064"/>
                  </a:lnTo>
                  <a:lnTo>
                    <a:pt x="228" y="1074"/>
                  </a:lnTo>
                  <a:lnTo>
                    <a:pt x="244" y="1072"/>
                  </a:lnTo>
                  <a:lnTo>
                    <a:pt x="250" y="1076"/>
                  </a:lnTo>
                  <a:lnTo>
                    <a:pt x="250" y="1082"/>
                  </a:lnTo>
                  <a:lnTo>
                    <a:pt x="260" y="1086"/>
                  </a:lnTo>
                  <a:lnTo>
                    <a:pt x="270" y="1092"/>
                  </a:lnTo>
                  <a:lnTo>
                    <a:pt x="272" y="1098"/>
                  </a:lnTo>
                  <a:lnTo>
                    <a:pt x="278" y="1098"/>
                  </a:lnTo>
                  <a:lnTo>
                    <a:pt x="288" y="1088"/>
                  </a:lnTo>
                  <a:lnTo>
                    <a:pt x="276" y="1066"/>
                  </a:lnTo>
                  <a:lnTo>
                    <a:pt x="276" y="1050"/>
                  </a:lnTo>
                  <a:lnTo>
                    <a:pt x="274" y="1056"/>
                  </a:lnTo>
                  <a:lnTo>
                    <a:pt x="264" y="1038"/>
                  </a:lnTo>
                  <a:lnTo>
                    <a:pt x="272" y="1024"/>
                  </a:lnTo>
                  <a:lnTo>
                    <a:pt x="274" y="1016"/>
                  </a:lnTo>
                  <a:lnTo>
                    <a:pt x="276" y="1016"/>
                  </a:lnTo>
                  <a:lnTo>
                    <a:pt x="276" y="1008"/>
                  </a:lnTo>
                  <a:lnTo>
                    <a:pt x="274" y="1006"/>
                  </a:lnTo>
                  <a:lnTo>
                    <a:pt x="280" y="1006"/>
                  </a:lnTo>
                  <a:lnTo>
                    <a:pt x="282" y="1014"/>
                  </a:lnTo>
                  <a:lnTo>
                    <a:pt x="286" y="1014"/>
                  </a:lnTo>
                  <a:lnTo>
                    <a:pt x="292" y="1006"/>
                  </a:lnTo>
                  <a:lnTo>
                    <a:pt x="282" y="1000"/>
                  </a:lnTo>
                  <a:lnTo>
                    <a:pt x="284" y="996"/>
                  </a:lnTo>
                  <a:lnTo>
                    <a:pt x="290" y="996"/>
                  </a:lnTo>
                  <a:lnTo>
                    <a:pt x="288" y="982"/>
                  </a:lnTo>
                  <a:lnTo>
                    <a:pt x="282" y="976"/>
                  </a:lnTo>
                  <a:lnTo>
                    <a:pt x="272" y="978"/>
                  </a:lnTo>
                  <a:lnTo>
                    <a:pt x="268" y="966"/>
                  </a:lnTo>
                  <a:lnTo>
                    <a:pt x="262" y="964"/>
                  </a:lnTo>
                  <a:lnTo>
                    <a:pt x="264" y="952"/>
                  </a:lnTo>
                  <a:lnTo>
                    <a:pt x="268" y="948"/>
                  </a:lnTo>
                  <a:lnTo>
                    <a:pt x="266" y="944"/>
                  </a:lnTo>
                  <a:lnTo>
                    <a:pt x="268" y="934"/>
                  </a:lnTo>
                  <a:lnTo>
                    <a:pt x="272" y="930"/>
                  </a:lnTo>
                  <a:lnTo>
                    <a:pt x="274" y="920"/>
                  </a:lnTo>
                  <a:lnTo>
                    <a:pt x="286" y="936"/>
                  </a:lnTo>
                  <a:lnTo>
                    <a:pt x="292" y="930"/>
                  </a:lnTo>
                  <a:lnTo>
                    <a:pt x="288" y="918"/>
                  </a:lnTo>
                  <a:lnTo>
                    <a:pt x="300" y="912"/>
                  </a:lnTo>
                  <a:lnTo>
                    <a:pt x="300" y="908"/>
                  </a:lnTo>
                  <a:lnTo>
                    <a:pt x="310" y="904"/>
                  </a:lnTo>
                  <a:lnTo>
                    <a:pt x="316" y="896"/>
                  </a:lnTo>
                  <a:lnTo>
                    <a:pt x="324" y="894"/>
                  </a:lnTo>
                  <a:lnTo>
                    <a:pt x="330" y="900"/>
                  </a:lnTo>
                  <a:lnTo>
                    <a:pt x="334" y="894"/>
                  </a:lnTo>
                  <a:lnTo>
                    <a:pt x="340" y="894"/>
                  </a:lnTo>
                  <a:lnTo>
                    <a:pt x="342" y="898"/>
                  </a:lnTo>
                  <a:lnTo>
                    <a:pt x="356" y="898"/>
                  </a:lnTo>
                  <a:lnTo>
                    <a:pt x="364" y="908"/>
                  </a:lnTo>
                  <a:lnTo>
                    <a:pt x="368" y="918"/>
                  </a:lnTo>
                  <a:lnTo>
                    <a:pt x="370" y="918"/>
                  </a:lnTo>
                  <a:lnTo>
                    <a:pt x="370" y="910"/>
                  </a:lnTo>
                  <a:lnTo>
                    <a:pt x="372" y="910"/>
                  </a:lnTo>
                  <a:lnTo>
                    <a:pt x="384" y="918"/>
                  </a:lnTo>
                  <a:lnTo>
                    <a:pt x="398" y="908"/>
                  </a:lnTo>
                  <a:lnTo>
                    <a:pt x="408" y="912"/>
                  </a:lnTo>
                  <a:lnTo>
                    <a:pt x="412" y="910"/>
                  </a:lnTo>
                  <a:lnTo>
                    <a:pt x="418" y="908"/>
                  </a:lnTo>
                  <a:lnTo>
                    <a:pt x="426" y="918"/>
                  </a:lnTo>
                  <a:lnTo>
                    <a:pt x="434" y="920"/>
                  </a:lnTo>
                  <a:lnTo>
                    <a:pt x="442" y="914"/>
                  </a:lnTo>
                  <a:lnTo>
                    <a:pt x="456" y="916"/>
                  </a:lnTo>
                  <a:lnTo>
                    <a:pt x="460" y="914"/>
                  </a:lnTo>
                  <a:lnTo>
                    <a:pt x="464" y="904"/>
                  </a:lnTo>
                  <a:lnTo>
                    <a:pt x="464" y="902"/>
                  </a:lnTo>
                  <a:lnTo>
                    <a:pt x="456" y="900"/>
                  </a:lnTo>
                  <a:lnTo>
                    <a:pt x="448" y="896"/>
                  </a:lnTo>
                  <a:lnTo>
                    <a:pt x="442" y="888"/>
                  </a:lnTo>
                  <a:lnTo>
                    <a:pt x="454" y="882"/>
                  </a:lnTo>
                  <a:lnTo>
                    <a:pt x="456" y="878"/>
                  </a:lnTo>
                  <a:lnTo>
                    <a:pt x="452" y="872"/>
                  </a:lnTo>
                  <a:lnTo>
                    <a:pt x="456" y="866"/>
                  </a:lnTo>
                  <a:lnTo>
                    <a:pt x="472" y="864"/>
                  </a:lnTo>
                  <a:lnTo>
                    <a:pt x="458" y="860"/>
                  </a:lnTo>
                  <a:lnTo>
                    <a:pt x="458" y="856"/>
                  </a:lnTo>
                  <a:lnTo>
                    <a:pt x="462" y="854"/>
                  </a:lnTo>
                  <a:lnTo>
                    <a:pt x="456" y="854"/>
                  </a:lnTo>
                  <a:lnTo>
                    <a:pt x="458" y="848"/>
                  </a:lnTo>
                  <a:lnTo>
                    <a:pt x="454" y="844"/>
                  </a:lnTo>
                  <a:lnTo>
                    <a:pt x="476" y="846"/>
                  </a:lnTo>
                  <a:lnTo>
                    <a:pt x="490" y="838"/>
                  </a:lnTo>
                  <a:lnTo>
                    <a:pt x="496" y="840"/>
                  </a:lnTo>
                  <a:lnTo>
                    <a:pt x="506" y="834"/>
                  </a:lnTo>
                  <a:lnTo>
                    <a:pt x="514" y="830"/>
                  </a:lnTo>
                  <a:lnTo>
                    <a:pt x="552" y="822"/>
                  </a:lnTo>
                  <a:lnTo>
                    <a:pt x="552" y="816"/>
                  </a:lnTo>
                  <a:lnTo>
                    <a:pt x="562" y="812"/>
                  </a:lnTo>
                  <a:lnTo>
                    <a:pt x="588" y="816"/>
                  </a:lnTo>
                  <a:lnTo>
                    <a:pt x="590" y="826"/>
                  </a:lnTo>
                  <a:lnTo>
                    <a:pt x="592" y="828"/>
                  </a:lnTo>
                  <a:lnTo>
                    <a:pt x="590" y="838"/>
                  </a:lnTo>
                  <a:lnTo>
                    <a:pt x="592" y="842"/>
                  </a:lnTo>
                  <a:lnTo>
                    <a:pt x="604" y="840"/>
                  </a:lnTo>
                  <a:lnTo>
                    <a:pt x="604" y="836"/>
                  </a:lnTo>
                  <a:lnTo>
                    <a:pt x="608" y="840"/>
                  </a:lnTo>
                  <a:lnTo>
                    <a:pt x="608" y="844"/>
                  </a:lnTo>
                  <a:lnTo>
                    <a:pt x="612" y="846"/>
                  </a:lnTo>
                  <a:lnTo>
                    <a:pt x="610" y="842"/>
                  </a:lnTo>
                  <a:lnTo>
                    <a:pt x="612" y="842"/>
                  </a:lnTo>
                  <a:lnTo>
                    <a:pt x="620" y="846"/>
                  </a:lnTo>
                  <a:lnTo>
                    <a:pt x="624" y="842"/>
                  </a:lnTo>
                  <a:lnTo>
                    <a:pt x="626" y="846"/>
                  </a:lnTo>
                  <a:lnTo>
                    <a:pt x="620" y="852"/>
                  </a:lnTo>
                  <a:lnTo>
                    <a:pt x="622" y="856"/>
                  </a:lnTo>
                  <a:lnTo>
                    <a:pt x="636" y="854"/>
                  </a:lnTo>
                  <a:lnTo>
                    <a:pt x="650" y="840"/>
                  </a:lnTo>
                  <a:lnTo>
                    <a:pt x="666" y="834"/>
                  </a:lnTo>
                  <a:lnTo>
                    <a:pt x="668" y="838"/>
                  </a:lnTo>
                  <a:lnTo>
                    <a:pt x="662" y="840"/>
                  </a:lnTo>
                  <a:lnTo>
                    <a:pt x="664" y="844"/>
                  </a:lnTo>
                  <a:lnTo>
                    <a:pt x="682" y="860"/>
                  </a:lnTo>
                  <a:lnTo>
                    <a:pt x="712" y="914"/>
                  </a:lnTo>
                  <a:lnTo>
                    <a:pt x="720" y="904"/>
                  </a:lnTo>
                  <a:lnTo>
                    <a:pt x="726" y="908"/>
                  </a:lnTo>
                  <a:lnTo>
                    <a:pt x="728" y="916"/>
                  </a:lnTo>
                  <a:lnTo>
                    <a:pt x="744" y="916"/>
                  </a:lnTo>
                  <a:lnTo>
                    <a:pt x="756" y="910"/>
                  </a:lnTo>
                  <a:lnTo>
                    <a:pt x="780" y="938"/>
                  </a:lnTo>
                  <a:lnTo>
                    <a:pt x="794" y="942"/>
                  </a:lnTo>
                  <a:lnTo>
                    <a:pt x="798" y="938"/>
                  </a:lnTo>
                  <a:lnTo>
                    <a:pt x="806" y="948"/>
                  </a:lnTo>
                  <a:lnTo>
                    <a:pt x="804" y="956"/>
                  </a:lnTo>
                  <a:lnTo>
                    <a:pt x="810" y="958"/>
                  </a:lnTo>
                  <a:lnTo>
                    <a:pt x="814" y="954"/>
                  </a:lnTo>
                  <a:lnTo>
                    <a:pt x="822" y="944"/>
                  </a:lnTo>
                  <a:lnTo>
                    <a:pt x="844" y="932"/>
                  </a:lnTo>
                  <a:lnTo>
                    <a:pt x="844" y="934"/>
                  </a:lnTo>
                  <a:lnTo>
                    <a:pt x="868" y="920"/>
                  </a:lnTo>
                  <a:lnTo>
                    <a:pt x="900" y="924"/>
                  </a:lnTo>
                  <a:lnTo>
                    <a:pt x="908" y="934"/>
                  </a:lnTo>
                  <a:lnTo>
                    <a:pt x="948" y="932"/>
                  </a:lnTo>
                  <a:lnTo>
                    <a:pt x="950" y="932"/>
                  </a:lnTo>
                  <a:lnTo>
                    <a:pt x="950" y="924"/>
                  </a:lnTo>
                  <a:lnTo>
                    <a:pt x="952" y="920"/>
                  </a:lnTo>
                  <a:lnTo>
                    <a:pt x="950" y="902"/>
                  </a:lnTo>
                  <a:lnTo>
                    <a:pt x="966" y="888"/>
                  </a:lnTo>
                  <a:lnTo>
                    <a:pt x="1002" y="902"/>
                  </a:lnTo>
                  <a:lnTo>
                    <a:pt x="1006" y="918"/>
                  </a:lnTo>
                  <a:lnTo>
                    <a:pt x="1016" y="926"/>
                  </a:lnTo>
                  <a:lnTo>
                    <a:pt x="1026" y="928"/>
                  </a:lnTo>
                  <a:lnTo>
                    <a:pt x="1044" y="920"/>
                  </a:lnTo>
                  <a:lnTo>
                    <a:pt x="1052" y="922"/>
                  </a:lnTo>
                  <a:lnTo>
                    <a:pt x="1084" y="936"/>
                  </a:lnTo>
                  <a:lnTo>
                    <a:pt x="1094" y="946"/>
                  </a:lnTo>
                  <a:lnTo>
                    <a:pt x="1122" y="950"/>
                  </a:lnTo>
                  <a:lnTo>
                    <a:pt x="1150" y="942"/>
                  </a:lnTo>
                  <a:lnTo>
                    <a:pt x="1172" y="930"/>
                  </a:lnTo>
                  <a:lnTo>
                    <a:pt x="1188" y="936"/>
                  </a:lnTo>
                  <a:lnTo>
                    <a:pt x="1196" y="934"/>
                  </a:lnTo>
                  <a:lnTo>
                    <a:pt x="1216" y="942"/>
                  </a:lnTo>
                  <a:lnTo>
                    <a:pt x="1234" y="932"/>
                  </a:lnTo>
                  <a:lnTo>
                    <a:pt x="1244" y="900"/>
                  </a:lnTo>
                  <a:lnTo>
                    <a:pt x="1254" y="892"/>
                  </a:lnTo>
                  <a:lnTo>
                    <a:pt x="1254" y="882"/>
                  </a:lnTo>
                  <a:lnTo>
                    <a:pt x="1246" y="882"/>
                  </a:lnTo>
                  <a:lnTo>
                    <a:pt x="1246" y="878"/>
                  </a:lnTo>
                  <a:lnTo>
                    <a:pt x="1258" y="866"/>
                  </a:lnTo>
                  <a:lnTo>
                    <a:pt x="1266" y="864"/>
                  </a:lnTo>
                  <a:lnTo>
                    <a:pt x="1294" y="860"/>
                  </a:lnTo>
                  <a:lnTo>
                    <a:pt x="1304" y="868"/>
                  </a:lnTo>
                  <a:lnTo>
                    <a:pt x="1320" y="870"/>
                  </a:lnTo>
                  <a:lnTo>
                    <a:pt x="1330" y="884"/>
                  </a:lnTo>
                  <a:lnTo>
                    <a:pt x="1342" y="916"/>
                  </a:lnTo>
                  <a:lnTo>
                    <a:pt x="1346" y="936"/>
                  </a:lnTo>
                  <a:lnTo>
                    <a:pt x="1346" y="940"/>
                  </a:lnTo>
                  <a:lnTo>
                    <a:pt x="1368" y="944"/>
                  </a:lnTo>
                  <a:lnTo>
                    <a:pt x="1372" y="946"/>
                  </a:lnTo>
                  <a:lnTo>
                    <a:pt x="1386" y="956"/>
                  </a:lnTo>
                  <a:lnTo>
                    <a:pt x="1394" y="980"/>
                  </a:lnTo>
                  <a:lnTo>
                    <a:pt x="1408" y="980"/>
                  </a:lnTo>
                  <a:lnTo>
                    <a:pt x="1412" y="978"/>
                  </a:lnTo>
                  <a:lnTo>
                    <a:pt x="1444" y="964"/>
                  </a:lnTo>
                  <a:lnTo>
                    <a:pt x="1442" y="982"/>
                  </a:lnTo>
                  <a:lnTo>
                    <a:pt x="1436" y="988"/>
                  </a:lnTo>
                  <a:lnTo>
                    <a:pt x="1430" y="1012"/>
                  </a:lnTo>
                  <a:lnTo>
                    <a:pt x="1422" y="1030"/>
                  </a:lnTo>
                  <a:lnTo>
                    <a:pt x="1418" y="1032"/>
                  </a:lnTo>
                  <a:lnTo>
                    <a:pt x="1418" y="1032"/>
                  </a:lnTo>
                  <a:lnTo>
                    <a:pt x="1414" y="1036"/>
                  </a:lnTo>
                  <a:lnTo>
                    <a:pt x="1414" y="1038"/>
                  </a:lnTo>
                  <a:lnTo>
                    <a:pt x="1412" y="1042"/>
                  </a:lnTo>
                  <a:lnTo>
                    <a:pt x="1408" y="1038"/>
                  </a:lnTo>
                  <a:lnTo>
                    <a:pt x="1406" y="1036"/>
                  </a:lnTo>
                  <a:lnTo>
                    <a:pt x="1408" y="1034"/>
                  </a:lnTo>
                  <a:lnTo>
                    <a:pt x="1406" y="1028"/>
                  </a:lnTo>
                  <a:lnTo>
                    <a:pt x="1404" y="1028"/>
                  </a:lnTo>
                  <a:lnTo>
                    <a:pt x="1392" y="1038"/>
                  </a:lnTo>
                  <a:lnTo>
                    <a:pt x="1396" y="1048"/>
                  </a:lnTo>
                  <a:lnTo>
                    <a:pt x="1396" y="1062"/>
                  </a:lnTo>
                  <a:lnTo>
                    <a:pt x="1388" y="1072"/>
                  </a:lnTo>
                  <a:lnTo>
                    <a:pt x="1388" y="1078"/>
                  </a:lnTo>
                  <a:lnTo>
                    <a:pt x="1388" y="1080"/>
                  </a:lnTo>
                  <a:lnTo>
                    <a:pt x="1390" y="1080"/>
                  </a:lnTo>
                  <a:lnTo>
                    <a:pt x="1390" y="1076"/>
                  </a:lnTo>
                  <a:lnTo>
                    <a:pt x="1396" y="1076"/>
                  </a:lnTo>
                  <a:lnTo>
                    <a:pt x="1404" y="1062"/>
                  </a:lnTo>
                  <a:lnTo>
                    <a:pt x="1406" y="1068"/>
                  </a:lnTo>
                  <a:lnTo>
                    <a:pt x="1412" y="1064"/>
                  </a:lnTo>
                  <a:lnTo>
                    <a:pt x="1412" y="1072"/>
                  </a:lnTo>
                  <a:lnTo>
                    <a:pt x="1424" y="1076"/>
                  </a:lnTo>
                  <a:lnTo>
                    <a:pt x="1448" y="1062"/>
                  </a:lnTo>
                  <a:lnTo>
                    <a:pt x="1484" y="1016"/>
                  </a:lnTo>
                  <a:lnTo>
                    <a:pt x="1494" y="994"/>
                  </a:lnTo>
                  <a:lnTo>
                    <a:pt x="1516" y="964"/>
                  </a:lnTo>
                  <a:lnTo>
                    <a:pt x="1522" y="932"/>
                  </a:lnTo>
                  <a:lnTo>
                    <a:pt x="1520" y="918"/>
                  </a:lnTo>
                  <a:lnTo>
                    <a:pt x="1524" y="904"/>
                  </a:lnTo>
                  <a:lnTo>
                    <a:pt x="1532" y="888"/>
                  </a:lnTo>
                  <a:lnTo>
                    <a:pt x="1528" y="882"/>
                  </a:lnTo>
                  <a:lnTo>
                    <a:pt x="1530" y="878"/>
                  </a:lnTo>
                  <a:lnTo>
                    <a:pt x="1528" y="872"/>
                  </a:lnTo>
                  <a:lnTo>
                    <a:pt x="1512" y="864"/>
                  </a:lnTo>
                  <a:lnTo>
                    <a:pt x="1528" y="868"/>
                  </a:lnTo>
                  <a:lnTo>
                    <a:pt x="1532" y="862"/>
                  </a:lnTo>
                  <a:lnTo>
                    <a:pt x="1518" y="852"/>
                  </a:lnTo>
                  <a:lnTo>
                    <a:pt x="1510" y="840"/>
                  </a:lnTo>
                  <a:lnTo>
                    <a:pt x="1496" y="840"/>
                  </a:lnTo>
                  <a:lnTo>
                    <a:pt x="1496" y="852"/>
                  </a:lnTo>
                  <a:lnTo>
                    <a:pt x="1492" y="858"/>
                  </a:lnTo>
                  <a:lnTo>
                    <a:pt x="1492" y="848"/>
                  </a:lnTo>
                  <a:lnTo>
                    <a:pt x="1488" y="854"/>
                  </a:lnTo>
                  <a:lnTo>
                    <a:pt x="1476" y="856"/>
                  </a:lnTo>
                  <a:lnTo>
                    <a:pt x="1482" y="850"/>
                  </a:lnTo>
                  <a:lnTo>
                    <a:pt x="1478" y="844"/>
                  </a:lnTo>
                  <a:lnTo>
                    <a:pt x="1482" y="840"/>
                  </a:lnTo>
                  <a:lnTo>
                    <a:pt x="1476" y="842"/>
                  </a:lnTo>
                  <a:lnTo>
                    <a:pt x="1476" y="848"/>
                  </a:lnTo>
                  <a:lnTo>
                    <a:pt x="1470" y="852"/>
                  </a:lnTo>
                  <a:lnTo>
                    <a:pt x="1470" y="832"/>
                  </a:lnTo>
                  <a:lnTo>
                    <a:pt x="1456" y="834"/>
                  </a:lnTo>
                  <a:lnTo>
                    <a:pt x="1450" y="830"/>
                  </a:lnTo>
                  <a:lnTo>
                    <a:pt x="1450" y="826"/>
                  </a:lnTo>
                  <a:lnTo>
                    <a:pt x="1482" y="796"/>
                  </a:lnTo>
                  <a:lnTo>
                    <a:pt x="1492" y="780"/>
                  </a:lnTo>
                  <a:lnTo>
                    <a:pt x="1518" y="756"/>
                  </a:lnTo>
                  <a:lnTo>
                    <a:pt x="1524" y="744"/>
                  </a:lnTo>
                  <a:lnTo>
                    <a:pt x="1544" y="724"/>
                  </a:lnTo>
                  <a:lnTo>
                    <a:pt x="1556" y="716"/>
                  </a:lnTo>
                  <a:lnTo>
                    <a:pt x="1588" y="716"/>
                  </a:lnTo>
                  <a:lnTo>
                    <a:pt x="1594" y="722"/>
                  </a:lnTo>
                  <a:lnTo>
                    <a:pt x="1600" y="714"/>
                  </a:lnTo>
                  <a:lnTo>
                    <a:pt x="1614" y="720"/>
                  </a:lnTo>
                  <a:lnTo>
                    <a:pt x="1626" y="716"/>
                  </a:lnTo>
                  <a:lnTo>
                    <a:pt x="1628" y="720"/>
                  </a:lnTo>
                  <a:lnTo>
                    <a:pt x="1632" y="720"/>
                  </a:lnTo>
                  <a:lnTo>
                    <a:pt x="1630" y="714"/>
                  </a:lnTo>
                  <a:lnTo>
                    <a:pt x="1636" y="714"/>
                  </a:lnTo>
                  <a:lnTo>
                    <a:pt x="1634" y="708"/>
                  </a:lnTo>
                  <a:lnTo>
                    <a:pt x="1636" y="706"/>
                  </a:lnTo>
                  <a:lnTo>
                    <a:pt x="1660" y="714"/>
                  </a:lnTo>
                  <a:lnTo>
                    <a:pt x="1666" y="712"/>
                  </a:lnTo>
                  <a:lnTo>
                    <a:pt x="1676" y="718"/>
                  </a:lnTo>
                  <a:lnTo>
                    <a:pt x="1662" y="724"/>
                  </a:lnTo>
                  <a:lnTo>
                    <a:pt x="1666" y="730"/>
                  </a:lnTo>
                  <a:lnTo>
                    <a:pt x="1680" y="726"/>
                  </a:lnTo>
                  <a:lnTo>
                    <a:pt x="1686" y="728"/>
                  </a:lnTo>
                  <a:lnTo>
                    <a:pt x="1696" y="720"/>
                  </a:lnTo>
                  <a:lnTo>
                    <a:pt x="1712" y="722"/>
                  </a:lnTo>
                  <a:lnTo>
                    <a:pt x="1716" y="722"/>
                  </a:lnTo>
                  <a:lnTo>
                    <a:pt x="1716" y="716"/>
                  </a:lnTo>
                  <a:lnTo>
                    <a:pt x="1704" y="714"/>
                  </a:lnTo>
                  <a:lnTo>
                    <a:pt x="1706" y="710"/>
                  </a:lnTo>
                  <a:lnTo>
                    <a:pt x="1702" y="704"/>
                  </a:lnTo>
                  <a:lnTo>
                    <a:pt x="1744" y="652"/>
                  </a:lnTo>
                  <a:lnTo>
                    <a:pt x="1768" y="646"/>
                  </a:lnTo>
                  <a:lnTo>
                    <a:pt x="1778" y="652"/>
                  </a:lnTo>
                  <a:lnTo>
                    <a:pt x="1786" y="646"/>
                  </a:lnTo>
                  <a:lnTo>
                    <a:pt x="1780" y="664"/>
                  </a:lnTo>
                  <a:lnTo>
                    <a:pt x="1780" y="668"/>
                  </a:lnTo>
                  <a:lnTo>
                    <a:pt x="1778" y="672"/>
                  </a:lnTo>
                  <a:lnTo>
                    <a:pt x="1786" y="672"/>
                  </a:lnTo>
                  <a:lnTo>
                    <a:pt x="1784" y="684"/>
                  </a:lnTo>
                  <a:lnTo>
                    <a:pt x="1812" y="656"/>
                  </a:lnTo>
                  <a:lnTo>
                    <a:pt x="1818" y="652"/>
                  </a:lnTo>
                  <a:lnTo>
                    <a:pt x="1822" y="656"/>
                  </a:lnTo>
                  <a:lnTo>
                    <a:pt x="1824" y="652"/>
                  </a:lnTo>
                  <a:lnTo>
                    <a:pt x="1822" y="650"/>
                  </a:lnTo>
                  <a:lnTo>
                    <a:pt x="1826" y="632"/>
                  </a:lnTo>
                  <a:lnTo>
                    <a:pt x="1840" y="624"/>
                  </a:lnTo>
                  <a:lnTo>
                    <a:pt x="1848" y="628"/>
                  </a:lnTo>
                  <a:lnTo>
                    <a:pt x="1836" y="638"/>
                  </a:lnTo>
                  <a:lnTo>
                    <a:pt x="1832" y="664"/>
                  </a:lnTo>
                  <a:lnTo>
                    <a:pt x="1828" y="670"/>
                  </a:lnTo>
                  <a:lnTo>
                    <a:pt x="1830" y="676"/>
                  </a:lnTo>
                  <a:lnTo>
                    <a:pt x="1806" y="686"/>
                  </a:lnTo>
                  <a:lnTo>
                    <a:pt x="1806" y="694"/>
                  </a:lnTo>
                  <a:lnTo>
                    <a:pt x="1786" y="712"/>
                  </a:lnTo>
                  <a:lnTo>
                    <a:pt x="1760" y="750"/>
                  </a:lnTo>
                  <a:lnTo>
                    <a:pt x="1746" y="756"/>
                  </a:lnTo>
                  <a:lnTo>
                    <a:pt x="1740" y="756"/>
                  </a:lnTo>
                  <a:lnTo>
                    <a:pt x="1742" y="764"/>
                  </a:lnTo>
                  <a:lnTo>
                    <a:pt x="1738" y="774"/>
                  </a:lnTo>
                  <a:lnTo>
                    <a:pt x="1726" y="784"/>
                  </a:lnTo>
                  <a:lnTo>
                    <a:pt x="1722" y="802"/>
                  </a:lnTo>
                  <a:lnTo>
                    <a:pt x="1722" y="832"/>
                  </a:lnTo>
                  <a:lnTo>
                    <a:pt x="1738" y="914"/>
                  </a:lnTo>
                  <a:lnTo>
                    <a:pt x="1758" y="894"/>
                  </a:lnTo>
                  <a:lnTo>
                    <a:pt x="1760" y="878"/>
                  </a:lnTo>
                  <a:lnTo>
                    <a:pt x="1764" y="872"/>
                  </a:lnTo>
                  <a:lnTo>
                    <a:pt x="1776" y="864"/>
                  </a:lnTo>
                  <a:lnTo>
                    <a:pt x="1780" y="866"/>
                  </a:lnTo>
                  <a:lnTo>
                    <a:pt x="1780" y="846"/>
                  </a:lnTo>
                  <a:lnTo>
                    <a:pt x="1794" y="834"/>
                  </a:lnTo>
                  <a:lnTo>
                    <a:pt x="1802" y="836"/>
                  </a:lnTo>
                  <a:lnTo>
                    <a:pt x="1808" y="830"/>
                  </a:lnTo>
                  <a:lnTo>
                    <a:pt x="1802" y="812"/>
                  </a:lnTo>
                  <a:lnTo>
                    <a:pt x="1806" y="802"/>
                  </a:lnTo>
                  <a:lnTo>
                    <a:pt x="1812" y="796"/>
                  </a:lnTo>
                  <a:lnTo>
                    <a:pt x="1812" y="794"/>
                  </a:lnTo>
                  <a:lnTo>
                    <a:pt x="1810" y="792"/>
                  </a:lnTo>
                  <a:lnTo>
                    <a:pt x="1820" y="788"/>
                  </a:lnTo>
                  <a:lnTo>
                    <a:pt x="1816" y="794"/>
                  </a:lnTo>
                  <a:lnTo>
                    <a:pt x="1820" y="800"/>
                  </a:lnTo>
                  <a:lnTo>
                    <a:pt x="1824" y="794"/>
                  </a:lnTo>
                  <a:lnTo>
                    <a:pt x="1824" y="786"/>
                  </a:lnTo>
                  <a:lnTo>
                    <a:pt x="1818" y="782"/>
                  </a:lnTo>
                  <a:lnTo>
                    <a:pt x="1818" y="772"/>
                  </a:lnTo>
                  <a:lnTo>
                    <a:pt x="1824" y="756"/>
                  </a:lnTo>
                  <a:lnTo>
                    <a:pt x="1816" y="752"/>
                  </a:lnTo>
                  <a:lnTo>
                    <a:pt x="1812" y="758"/>
                  </a:lnTo>
                  <a:lnTo>
                    <a:pt x="1808" y="754"/>
                  </a:lnTo>
                  <a:lnTo>
                    <a:pt x="1812" y="738"/>
                  </a:lnTo>
                  <a:lnTo>
                    <a:pt x="1820" y="724"/>
                  </a:lnTo>
                  <a:lnTo>
                    <a:pt x="1822" y="724"/>
                  </a:lnTo>
                  <a:lnTo>
                    <a:pt x="1828" y="702"/>
                  </a:lnTo>
                  <a:lnTo>
                    <a:pt x="1842" y="698"/>
                  </a:lnTo>
                  <a:lnTo>
                    <a:pt x="1848" y="704"/>
                  </a:lnTo>
                  <a:lnTo>
                    <a:pt x="1848" y="698"/>
                  </a:lnTo>
                  <a:lnTo>
                    <a:pt x="1864" y="686"/>
                  </a:lnTo>
                  <a:lnTo>
                    <a:pt x="1864" y="704"/>
                  </a:lnTo>
                  <a:lnTo>
                    <a:pt x="1874" y="688"/>
                  </a:lnTo>
                  <a:lnTo>
                    <a:pt x="1890" y="682"/>
                  </a:lnTo>
                  <a:lnTo>
                    <a:pt x="1906" y="686"/>
                  </a:lnTo>
                  <a:lnTo>
                    <a:pt x="1918" y="700"/>
                  </a:lnTo>
                  <a:lnTo>
                    <a:pt x="1922" y="688"/>
                  </a:lnTo>
                  <a:lnTo>
                    <a:pt x="1946" y="672"/>
                  </a:lnTo>
                  <a:lnTo>
                    <a:pt x="1946" y="666"/>
                  </a:lnTo>
                  <a:lnTo>
                    <a:pt x="1956" y="660"/>
                  </a:lnTo>
                  <a:lnTo>
                    <a:pt x="1962" y="652"/>
                  </a:lnTo>
                  <a:lnTo>
                    <a:pt x="1966" y="654"/>
                  </a:lnTo>
                  <a:lnTo>
                    <a:pt x="1982" y="644"/>
                  </a:lnTo>
                  <a:lnTo>
                    <a:pt x="1982" y="640"/>
                  </a:lnTo>
                  <a:lnTo>
                    <a:pt x="2012" y="628"/>
                  </a:lnTo>
                  <a:lnTo>
                    <a:pt x="2014" y="628"/>
                  </a:lnTo>
                  <a:lnTo>
                    <a:pt x="2036" y="634"/>
                  </a:lnTo>
                  <a:lnTo>
                    <a:pt x="2042" y="622"/>
                  </a:lnTo>
                  <a:lnTo>
                    <a:pt x="2036" y="614"/>
                  </a:lnTo>
                  <a:lnTo>
                    <a:pt x="2040" y="612"/>
                  </a:lnTo>
                  <a:lnTo>
                    <a:pt x="2032" y="602"/>
                  </a:lnTo>
                  <a:lnTo>
                    <a:pt x="2030" y="586"/>
                  </a:lnTo>
                  <a:lnTo>
                    <a:pt x="2028" y="582"/>
                  </a:lnTo>
                  <a:lnTo>
                    <a:pt x="2026" y="574"/>
                  </a:lnTo>
                  <a:lnTo>
                    <a:pt x="2022" y="578"/>
                  </a:lnTo>
                  <a:lnTo>
                    <a:pt x="2016" y="574"/>
                  </a:lnTo>
                  <a:lnTo>
                    <a:pt x="2014" y="562"/>
                  </a:lnTo>
                  <a:lnTo>
                    <a:pt x="2030" y="566"/>
                  </a:lnTo>
                  <a:lnTo>
                    <a:pt x="2048" y="552"/>
                  </a:lnTo>
                  <a:lnTo>
                    <a:pt x="2048" y="552"/>
                  </a:lnTo>
                  <a:lnTo>
                    <a:pt x="2058" y="536"/>
                  </a:lnTo>
                  <a:lnTo>
                    <a:pt x="2058" y="534"/>
                  </a:lnTo>
                  <a:lnTo>
                    <a:pt x="2050" y="526"/>
                  </a:lnTo>
                  <a:lnTo>
                    <a:pt x="2048" y="518"/>
                  </a:lnTo>
                  <a:lnTo>
                    <a:pt x="2048" y="518"/>
                  </a:lnTo>
                  <a:lnTo>
                    <a:pt x="2058" y="516"/>
                  </a:lnTo>
                  <a:lnTo>
                    <a:pt x="2056" y="510"/>
                  </a:lnTo>
                  <a:lnTo>
                    <a:pt x="2060" y="510"/>
                  </a:lnTo>
                  <a:lnTo>
                    <a:pt x="2062" y="516"/>
                  </a:lnTo>
                  <a:lnTo>
                    <a:pt x="2068" y="510"/>
                  </a:lnTo>
                  <a:lnTo>
                    <a:pt x="2068" y="518"/>
                  </a:lnTo>
                  <a:lnTo>
                    <a:pt x="2062" y="520"/>
                  </a:lnTo>
                  <a:lnTo>
                    <a:pt x="2066" y="528"/>
                  </a:lnTo>
                  <a:lnTo>
                    <a:pt x="2068" y="528"/>
                  </a:lnTo>
                  <a:lnTo>
                    <a:pt x="2068" y="536"/>
                  </a:lnTo>
                  <a:lnTo>
                    <a:pt x="2078" y="538"/>
                  </a:lnTo>
                  <a:lnTo>
                    <a:pt x="2094" y="534"/>
                  </a:lnTo>
                  <a:lnTo>
                    <a:pt x="2102" y="540"/>
                  </a:lnTo>
                  <a:lnTo>
                    <a:pt x="2104" y="552"/>
                  </a:lnTo>
                  <a:lnTo>
                    <a:pt x="2110" y="560"/>
                  </a:lnTo>
                  <a:lnTo>
                    <a:pt x="2116" y="562"/>
                  </a:lnTo>
                  <a:lnTo>
                    <a:pt x="2116" y="558"/>
                  </a:lnTo>
                  <a:lnTo>
                    <a:pt x="2120" y="560"/>
                  </a:lnTo>
                  <a:lnTo>
                    <a:pt x="2120" y="556"/>
                  </a:lnTo>
                  <a:lnTo>
                    <a:pt x="2120" y="556"/>
                  </a:lnTo>
                  <a:lnTo>
                    <a:pt x="2120" y="560"/>
                  </a:lnTo>
                  <a:lnTo>
                    <a:pt x="2118" y="562"/>
                  </a:lnTo>
                  <a:lnTo>
                    <a:pt x="2126" y="566"/>
                  </a:lnTo>
                  <a:lnTo>
                    <a:pt x="2126" y="568"/>
                  </a:lnTo>
                  <a:lnTo>
                    <a:pt x="2128" y="572"/>
                  </a:lnTo>
                  <a:lnTo>
                    <a:pt x="2132" y="570"/>
                  </a:lnTo>
                  <a:lnTo>
                    <a:pt x="2132" y="574"/>
                  </a:lnTo>
                  <a:lnTo>
                    <a:pt x="2134" y="574"/>
                  </a:lnTo>
                  <a:lnTo>
                    <a:pt x="2136" y="574"/>
                  </a:lnTo>
                  <a:lnTo>
                    <a:pt x="2138" y="568"/>
                  </a:lnTo>
                  <a:lnTo>
                    <a:pt x="2140" y="568"/>
                  </a:lnTo>
                  <a:lnTo>
                    <a:pt x="2136" y="576"/>
                  </a:lnTo>
                  <a:lnTo>
                    <a:pt x="2142" y="578"/>
                  </a:lnTo>
                  <a:lnTo>
                    <a:pt x="2144" y="576"/>
                  </a:lnTo>
                  <a:lnTo>
                    <a:pt x="2144" y="572"/>
                  </a:lnTo>
                  <a:lnTo>
                    <a:pt x="2150" y="572"/>
                  </a:lnTo>
                  <a:lnTo>
                    <a:pt x="2148" y="564"/>
                  </a:lnTo>
                  <a:lnTo>
                    <a:pt x="2142" y="564"/>
                  </a:lnTo>
                  <a:lnTo>
                    <a:pt x="2146" y="562"/>
                  </a:lnTo>
                  <a:lnTo>
                    <a:pt x="2140" y="560"/>
                  </a:lnTo>
                  <a:lnTo>
                    <a:pt x="2154" y="552"/>
                  </a:lnTo>
                  <a:lnTo>
                    <a:pt x="2152" y="548"/>
                  </a:lnTo>
                  <a:lnTo>
                    <a:pt x="2154" y="546"/>
                  </a:lnTo>
                  <a:lnTo>
                    <a:pt x="2154" y="540"/>
                  </a:lnTo>
                  <a:lnTo>
                    <a:pt x="2158" y="538"/>
                  </a:lnTo>
                  <a:lnTo>
                    <a:pt x="2168" y="538"/>
                  </a:lnTo>
                  <a:lnTo>
                    <a:pt x="2168" y="538"/>
                  </a:lnTo>
                  <a:lnTo>
                    <a:pt x="2168" y="534"/>
                  </a:lnTo>
                  <a:lnTo>
                    <a:pt x="2164" y="532"/>
                  </a:lnTo>
                  <a:lnTo>
                    <a:pt x="2164" y="528"/>
                  </a:lnTo>
                  <a:lnTo>
                    <a:pt x="2164" y="526"/>
                  </a:lnTo>
                  <a:lnTo>
                    <a:pt x="2174" y="534"/>
                  </a:lnTo>
                  <a:lnTo>
                    <a:pt x="2176" y="524"/>
                  </a:lnTo>
                  <a:lnTo>
                    <a:pt x="2186" y="518"/>
                  </a:lnTo>
                  <a:lnTo>
                    <a:pt x="2180" y="516"/>
                  </a:lnTo>
                  <a:close/>
                  <a:moveTo>
                    <a:pt x="60" y="744"/>
                  </a:moveTo>
                  <a:lnTo>
                    <a:pt x="58" y="744"/>
                  </a:lnTo>
                  <a:lnTo>
                    <a:pt x="52" y="746"/>
                  </a:lnTo>
                  <a:lnTo>
                    <a:pt x="50" y="744"/>
                  </a:lnTo>
                  <a:lnTo>
                    <a:pt x="54" y="740"/>
                  </a:lnTo>
                  <a:lnTo>
                    <a:pt x="56" y="738"/>
                  </a:lnTo>
                  <a:lnTo>
                    <a:pt x="60" y="740"/>
                  </a:lnTo>
                  <a:lnTo>
                    <a:pt x="60" y="746"/>
                  </a:lnTo>
                  <a:lnTo>
                    <a:pt x="60" y="744"/>
                  </a:lnTo>
                  <a:close/>
                  <a:moveTo>
                    <a:pt x="74" y="684"/>
                  </a:moveTo>
                  <a:lnTo>
                    <a:pt x="72" y="688"/>
                  </a:lnTo>
                  <a:lnTo>
                    <a:pt x="70" y="692"/>
                  </a:lnTo>
                  <a:lnTo>
                    <a:pt x="62" y="692"/>
                  </a:lnTo>
                  <a:lnTo>
                    <a:pt x="58" y="694"/>
                  </a:lnTo>
                  <a:lnTo>
                    <a:pt x="56" y="700"/>
                  </a:lnTo>
                  <a:lnTo>
                    <a:pt x="52" y="700"/>
                  </a:lnTo>
                  <a:lnTo>
                    <a:pt x="50" y="686"/>
                  </a:lnTo>
                  <a:lnTo>
                    <a:pt x="44" y="678"/>
                  </a:lnTo>
                  <a:lnTo>
                    <a:pt x="44" y="676"/>
                  </a:lnTo>
                  <a:lnTo>
                    <a:pt x="42" y="670"/>
                  </a:lnTo>
                  <a:lnTo>
                    <a:pt x="38" y="670"/>
                  </a:lnTo>
                  <a:lnTo>
                    <a:pt x="38" y="662"/>
                  </a:lnTo>
                  <a:lnTo>
                    <a:pt x="44" y="654"/>
                  </a:lnTo>
                  <a:lnTo>
                    <a:pt x="50" y="652"/>
                  </a:lnTo>
                  <a:lnTo>
                    <a:pt x="56" y="654"/>
                  </a:lnTo>
                  <a:lnTo>
                    <a:pt x="62" y="662"/>
                  </a:lnTo>
                  <a:lnTo>
                    <a:pt x="70" y="664"/>
                  </a:lnTo>
                  <a:lnTo>
                    <a:pt x="72" y="674"/>
                  </a:lnTo>
                  <a:lnTo>
                    <a:pt x="74" y="674"/>
                  </a:lnTo>
                  <a:lnTo>
                    <a:pt x="74" y="682"/>
                  </a:lnTo>
                  <a:lnTo>
                    <a:pt x="74" y="684"/>
                  </a:lnTo>
                  <a:close/>
                  <a:moveTo>
                    <a:pt x="122" y="668"/>
                  </a:moveTo>
                  <a:lnTo>
                    <a:pt x="120" y="668"/>
                  </a:lnTo>
                  <a:lnTo>
                    <a:pt x="116" y="674"/>
                  </a:lnTo>
                  <a:lnTo>
                    <a:pt x="112" y="672"/>
                  </a:lnTo>
                  <a:lnTo>
                    <a:pt x="112" y="670"/>
                  </a:lnTo>
                  <a:lnTo>
                    <a:pt x="114" y="668"/>
                  </a:lnTo>
                  <a:lnTo>
                    <a:pt x="112" y="664"/>
                  </a:lnTo>
                  <a:lnTo>
                    <a:pt x="108" y="658"/>
                  </a:lnTo>
                  <a:lnTo>
                    <a:pt x="100" y="652"/>
                  </a:lnTo>
                  <a:lnTo>
                    <a:pt x="96" y="648"/>
                  </a:lnTo>
                  <a:lnTo>
                    <a:pt x="96" y="646"/>
                  </a:lnTo>
                  <a:lnTo>
                    <a:pt x="98" y="648"/>
                  </a:lnTo>
                  <a:lnTo>
                    <a:pt x="100" y="646"/>
                  </a:lnTo>
                  <a:lnTo>
                    <a:pt x="96" y="638"/>
                  </a:lnTo>
                  <a:lnTo>
                    <a:pt x="102" y="642"/>
                  </a:lnTo>
                  <a:lnTo>
                    <a:pt x="98" y="628"/>
                  </a:lnTo>
                  <a:lnTo>
                    <a:pt x="98" y="626"/>
                  </a:lnTo>
                  <a:lnTo>
                    <a:pt x="102" y="630"/>
                  </a:lnTo>
                  <a:lnTo>
                    <a:pt x="102" y="638"/>
                  </a:lnTo>
                  <a:lnTo>
                    <a:pt x="106" y="640"/>
                  </a:lnTo>
                  <a:lnTo>
                    <a:pt x="108" y="640"/>
                  </a:lnTo>
                  <a:lnTo>
                    <a:pt x="106" y="634"/>
                  </a:lnTo>
                  <a:lnTo>
                    <a:pt x="110" y="638"/>
                  </a:lnTo>
                  <a:lnTo>
                    <a:pt x="112" y="636"/>
                  </a:lnTo>
                  <a:lnTo>
                    <a:pt x="110" y="626"/>
                  </a:lnTo>
                  <a:lnTo>
                    <a:pt x="104" y="624"/>
                  </a:lnTo>
                  <a:lnTo>
                    <a:pt x="104" y="626"/>
                  </a:lnTo>
                  <a:lnTo>
                    <a:pt x="98" y="616"/>
                  </a:lnTo>
                  <a:lnTo>
                    <a:pt x="116" y="628"/>
                  </a:lnTo>
                  <a:lnTo>
                    <a:pt x="116" y="630"/>
                  </a:lnTo>
                  <a:lnTo>
                    <a:pt x="114" y="642"/>
                  </a:lnTo>
                  <a:lnTo>
                    <a:pt x="116" y="644"/>
                  </a:lnTo>
                  <a:lnTo>
                    <a:pt x="116" y="646"/>
                  </a:lnTo>
                  <a:lnTo>
                    <a:pt x="118" y="652"/>
                  </a:lnTo>
                  <a:lnTo>
                    <a:pt x="124" y="658"/>
                  </a:lnTo>
                  <a:lnTo>
                    <a:pt x="124" y="662"/>
                  </a:lnTo>
                  <a:lnTo>
                    <a:pt x="122" y="664"/>
                  </a:lnTo>
                  <a:lnTo>
                    <a:pt x="124" y="666"/>
                  </a:lnTo>
                  <a:lnTo>
                    <a:pt x="122" y="668"/>
                  </a:lnTo>
                  <a:close/>
                  <a:moveTo>
                    <a:pt x="136" y="690"/>
                  </a:moveTo>
                  <a:lnTo>
                    <a:pt x="144" y="688"/>
                  </a:lnTo>
                  <a:lnTo>
                    <a:pt x="146" y="694"/>
                  </a:lnTo>
                  <a:lnTo>
                    <a:pt x="144" y="696"/>
                  </a:lnTo>
                  <a:lnTo>
                    <a:pt x="138" y="696"/>
                  </a:lnTo>
                  <a:lnTo>
                    <a:pt x="136" y="696"/>
                  </a:lnTo>
                  <a:lnTo>
                    <a:pt x="134" y="692"/>
                  </a:lnTo>
                  <a:lnTo>
                    <a:pt x="136" y="690"/>
                  </a:lnTo>
                  <a:close/>
                  <a:moveTo>
                    <a:pt x="156" y="744"/>
                  </a:moveTo>
                  <a:lnTo>
                    <a:pt x="156" y="748"/>
                  </a:lnTo>
                  <a:lnTo>
                    <a:pt x="154" y="744"/>
                  </a:lnTo>
                  <a:lnTo>
                    <a:pt x="154" y="746"/>
                  </a:lnTo>
                  <a:lnTo>
                    <a:pt x="152" y="748"/>
                  </a:lnTo>
                  <a:lnTo>
                    <a:pt x="150" y="746"/>
                  </a:lnTo>
                  <a:lnTo>
                    <a:pt x="150" y="750"/>
                  </a:lnTo>
                  <a:lnTo>
                    <a:pt x="148" y="748"/>
                  </a:lnTo>
                  <a:lnTo>
                    <a:pt x="148" y="744"/>
                  </a:lnTo>
                  <a:lnTo>
                    <a:pt x="144" y="742"/>
                  </a:lnTo>
                  <a:lnTo>
                    <a:pt x="134" y="732"/>
                  </a:lnTo>
                  <a:lnTo>
                    <a:pt x="134" y="730"/>
                  </a:lnTo>
                  <a:lnTo>
                    <a:pt x="136" y="730"/>
                  </a:lnTo>
                  <a:lnTo>
                    <a:pt x="140" y="736"/>
                  </a:lnTo>
                  <a:lnTo>
                    <a:pt x="142" y="734"/>
                  </a:lnTo>
                  <a:lnTo>
                    <a:pt x="146" y="736"/>
                  </a:lnTo>
                  <a:lnTo>
                    <a:pt x="144" y="728"/>
                  </a:lnTo>
                  <a:lnTo>
                    <a:pt x="140" y="726"/>
                  </a:lnTo>
                  <a:lnTo>
                    <a:pt x="142" y="724"/>
                  </a:lnTo>
                  <a:lnTo>
                    <a:pt x="146" y="724"/>
                  </a:lnTo>
                  <a:lnTo>
                    <a:pt x="152" y="734"/>
                  </a:lnTo>
                  <a:lnTo>
                    <a:pt x="158" y="736"/>
                  </a:lnTo>
                  <a:lnTo>
                    <a:pt x="160" y="742"/>
                  </a:lnTo>
                  <a:lnTo>
                    <a:pt x="156" y="744"/>
                  </a:lnTo>
                  <a:close/>
                  <a:moveTo>
                    <a:pt x="306" y="816"/>
                  </a:moveTo>
                  <a:lnTo>
                    <a:pt x="300" y="820"/>
                  </a:lnTo>
                  <a:lnTo>
                    <a:pt x="298" y="820"/>
                  </a:lnTo>
                  <a:lnTo>
                    <a:pt x="298" y="822"/>
                  </a:lnTo>
                  <a:lnTo>
                    <a:pt x="292" y="824"/>
                  </a:lnTo>
                  <a:lnTo>
                    <a:pt x="292" y="826"/>
                  </a:lnTo>
                  <a:lnTo>
                    <a:pt x="294" y="828"/>
                  </a:lnTo>
                  <a:lnTo>
                    <a:pt x="292" y="834"/>
                  </a:lnTo>
                  <a:lnTo>
                    <a:pt x="286" y="838"/>
                  </a:lnTo>
                  <a:lnTo>
                    <a:pt x="286" y="842"/>
                  </a:lnTo>
                  <a:lnTo>
                    <a:pt x="292" y="848"/>
                  </a:lnTo>
                  <a:lnTo>
                    <a:pt x="302" y="842"/>
                  </a:lnTo>
                  <a:lnTo>
                    <a:pt x="296" y="846"/>
                  </a:lnTo>
                  <a:lnTo>
                    <a:pt x="296" y="852"/>
                  </a:lnTo>
                  <a:lnTo>
                    <a:pt x="294" y="850"/>
                  </a:lnTo>
                  <a:lnTo>
                    <a:pt x="294" y="856"/>
                  </a:lnTo>
                  <a:lnTo>
                    <a:pt x="300" y="858"/>
                  </a:lnTo>
                  <a:lnTo>
                    <a:pt x="292" y="860"/>
                  </a:lnTo>
                  <a:lnTo>
                    <a:pt x="294" y="858"/>
                  </a:lnTo>
                  <a:lnTo>
                    <a:pt x="290" y="856"/>
                  </a:lnTo>
                  <a:lnTo>
                    <a:pt x="292" y="850"/>
                  </a:lnTo>
                  <a:lnTo>
                    <a:pt x="290" y="846"/>
                  </a:lnTo>
                  <a:lnTo>
                    <a:pt x="284" y="842"/>
                  </a:lnTo>
                  <a:lnTo>
                    <a:pt x="286" y="832"/>
                  </a:lnTo>
                  <a:lnTo>
                    <a:pt x="286" y="830"/>
                  </a:lnTo>
                  <a:lnTo>
                    <a:pt x="290" y="830"/>
                  </a:lnTo>
                  <a:lnTo>
                    <a:pt x="292" y="822"/>
                  </a:lnTo>
                  <a:lnTo>
                    <a:pt x="296" y="820"/>
                  </a:lnTo>
                  <a:lnTo>
                    <a:pt x="294" y="814"/>
                  </a:lnTo>
                  <a:lnTo>
                    <a:pt x="294" y="812"/>
                  </a:lnTo>
                  <a:lnTo>
                    <a:pt x="296" y="816"/>
                  </a:lnTo>
                  <a:lnTo>
                    <a:pt x="302" y="812"/>
                  </a:lnTo>
                  <a:lnTo>
                    <a:pt x="304" y="814"/>
                  </a:lnTo>
                  <a:lnTo>
                    <a:pt x="308" y="812"/>
                  </a:lnTo>
                  <a:lnTo>
                    <a:pt x="314" y="812"/>
                  </a:lnTo>
                  <a:lnTo>
                    <a:pt x="314" y="814"/>
                  </a:lnTo>
                  <a:lnTo>
                    <a:pt x="306" y="816"/>
                  </a:lnTo>
                  <a:close/>
                  <a:moveTo>
                    <a:pt x="872" y="818"/>
                  </a:moveTo>
                  <a:lnTo>
                    <a:pt x="870" y="820"/>
                  </a:lnTo>
                  <a:lnTo>
                    <a:pt x="858" y="824"/>
                  </a:lnTo>
                  <a:lnTo>
                    <a:pt x="856" y="826"/>
                  </a:lnTo>
                  <a:lnTo>
                    <a:pt x="856" y="830"/>
                  </a:lnTo>
                  <a:lnTo>
                    <a:pt x="858" y="832"/>
                  </a:lnTo>
                  <a:lnTo>
                    <a:pt x="862" y="842"/>
                  </a:lnTo>
                  <a:lnTo>
                    <a:pt x="864" y="850"/>
                  </a:lnTo>
                  <a:lnTo>
                    <a:pt x="862" y="852"/>
                  </a:lnTo>
                  <a:lnTo>
                    <a:pt x="862" y="850"/>
                  </a:lnTo>
                  <a:lnTo>
                    <a:pt x="862" y="842"/>
                  </a:lnTo>
                  <a:lnTo>
                    <a:pt x="858" y="838"/>
                  </a:lnTo>
                  <a:lnTo>
                    <a:pt x="856" y="834"/>
                  </a:lnTo>
                  <a:lnTo>
                    <a:pt x="854" y="830"/>
                  </a:lnTo>
                  <a:lnTo>
                    <a:pt x="854" y="826"/>
                  </a:lnTo>
                  <a:lnTo>
                    <a:pt x="856" y="820"/>
                  </a:lnTo>
                  <a:lnTo>
                    <a:pt x="868" y="818"/>
                  </a:lnTo>
                  <a:lnTo>
                    <a:pt x="874" y="812"/>
                  </a:lnTo>
                  <a:lnTo>
                    <a:pt x="872" y="818"/>
                  </a:lnTo>
                  <a:close/>
                  <a:moveTo>
                    <a:pt x="1016" y="800"/>
                  </a:moveTo>
                  <a:lnTo>
                    <a:pt x="1014" y="796"/>
                  </a:lnTo>
                  <a:lnTo>
                    <a:pt x="1012" y="796"/>
                  </a:lnTo>
                  <a:lnTo>
                    <a:pt x="1004" y="798"/>
                  </a:lnTo>
                  <a:lnTo>
                    <a:pt x="1002" y="806"/>
                  </a:lnTo>
                  <a:lnTo>
                    <a:pt x="1008" y="810"/>
                  </a:lnTo>
                  <a:lnTo>
                    <a:pt x="1008" y="812"/>
                  </a:lnTo>
                  <a:lnTo>
                    <a:pt x="1002" y="810"/>
                  </a:lnTo>
                  <a:lnTo>
                    <a:pt x="1000" y="804"/>
                  </a:lnTo>
                  <a:lnTo>
                    <a:pt x="996" y="802"/>
                  </a:lnTo>
                  <a:lnTo>
                    <a:pt x="994" y="800"/>
                  </a:lnTo>
                  <a:lnTo>
                    <a:pt x="1000" y="800"/>
                  </a:lnTo>
                  <a:lnTo>
                    <a:pt x="998" y="796"/>
                  </a:lnTo>
                  <a:lnTo>
                    <a:pt x="1000" y="792"/>
                  </a:lnTo>
                  <a:lnTo>
                    <a:pt x="1002" y="794"/>
                  </a:lnTo>
                  <a:lnTo>
                    <a:pt x="1002" y="796"/>
                  </a:lnTo>
                  <a:lnTo>
                    <a:pt x="1010" y="792"/>
                  </a:lnTo>
                  <a:lnTo>
                    <a:pt x="1016" y="796"/>
                  </a:lnTo>
                  <a:lnTo>
                    <a:pt x="1016" y="798"/>
                  </a:lnTo>
                  <a:lnTo>
                    <a:pt x="1016" y="800"/>
                  </a:lnTo>
                  <a:close/>
                  <a:moveTo>
                    <a:pt x="1104" y="844"/>
                  </a:moveTo>
                  <a:lnTo>
                    <a:pt x="1102" y="848"/>
                  </a:lnTo>
                  <a:lnTo>
                    <a:pt x="1098" y="856"/>
                  </a:lnTo>
                  <a:lnTo>
                    <a:pt x="1098" y="852"/>
                  </a:lnTo>
                  <a:lnTo>
                    <a:pt x="1094" y="854"/>
                  </a:lnTo>
                  <a:lnTo>
                    <a:pt x="1092" y="858"/>
                  </a:lnTo>
                  <a:lnTo>
                    <a:pt x="1096" y="858"/>
                  </a:lnTo>
                  <a:lnTo>
                    <a:pt x="1096" y="862"/>
                  </a:lnTo>
                  <a:lnTo>
                    <a:pt x="1090" y="866"/>
                  </a:lnTo>
                  <a:lnTo>
                    <a:pt x="1084" y="876"/>
                  </a:lnTo>
                  <a:lnTo>
                    <a:pt x="1072" y="880"/>
                  </a:lnTo>
                  <a:lnTo>
                    <a:pt x="1070" y="884"/>
                  </a:lnTo>
                  <a:lnTo>
                    <a:pt x="1064" y="886"/>
                  </a:lnTo>
                  <a:lnTo>
                    <a:pt x="1058" y="896"/>
                  </a:lnTo>
                  <a:lnTo>
                    <a:pt x="1052" y="900"/>
                  </a:lnTo>
                  <a:lnTo>
                    <a:pt x="1040" y="904"/>
                  </a:lnTo>
                  <a:lnTo>
                    <a:pt x="1030" y="902"/>
                  </a:lnTo>
                  <a:lnTo>
                    <a:pt x="1028" y="900"/>
                  </a:lnTo>
                  <a:lnTo>
                    <a:pt x="1028" y="898"/>
                  </a:lnTo>
                  <a:lnTo>
                    <a:pt x="1032" y="898"/>
                  </a:lnTo>
                  <a:lnTo>
                    <a:pt x="1042" y="894"/>
                  </a:lnTo>
                  <a:lnTo>
                    <a:pt x="1046" y="894"/>
                  </a:lnTo>
                  <a:lnTo>
                    <a:pt x="1050" y="892"/>
                  </a:lnTo>
                  <a:lnTo>
                    <a:pt x="1058" y="880"/>
                  </a:lnTo>
                  <a:lnTo>
                    <a:pt x="1078" y="864"/>
                  </a:lnTo>
                  <a:lnTo>
                    <a:pt x="1080" y="862"/>
                  </a:lnTo>
                  <a:lnTo>
                    <a:pt x="1070" y="868"/>
                  </a:lnTo>
                  <a:lnTo>
                    <a:pt x="1072" y="864"/>
                  </a:lnTo>
                  <a:lnTo>
                    <a:pt x="1076" y="862"/>
                  </a:lnTo>
                  <a:lnTo>
                    <a:pt x="1086" y="850"/>
                  </a:lnTo>
                  <a:lnTo>
                    <a:pt x="1100" y="818"/>
                  </a:lnTo>
                  <a:lnTo>
                    <a:pt x="1102" y="810"/>
                  </a:lnTo>
                  <a:lnTo>
                    <a:pt x="1106" y="806"/>
                  </a:lnTo>
                  <a:lnTo>
                    <a:pt x="1108" y="808"/>
                  </a:lnTo>
                  <a:lnTo>
                    <a:pt x="1108" y="810"/>
                  </a:lnTo>
                  <a:lnTo>
                    <a:pt x="1104" y="8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0" name="Freeform 825"/>
            <p:cNvSpPr>
              <a:spLocks noEditPoints="1"/>
            </p:cNvSpPr>
            <p:nvPr/>
          </p:nvSpPr>
          <p:spPr bwMode="auto">
            <a:xfrm>
              <a:off x="1700213" y="3262313"/>
              <a:ext cx="1225550" cy="657225"/>
            </a:xfrm>
            <a:custGeom>
              <a:avLst/>
              <a:gdLst/>
              <a:ahLst/>
              <a:cxnLst>
                <a:cxn ang="0">
                  <a:pos x="754" y="42"/>
                </a:cxn>
                <a:cxn ang="0">
                  <a:pos x="724" y="78"/>
                </a:cxn>
                <a:cxn ang="0">
                  <a:pos x="648" y="108"/>
                </a:cxn>
                <a:cxn ang="0">
                  <a:pos x="582" y="146"/>
                </a:cxn>
                <a:cxn ang="0">
                  <a:pos x="564" y="120"/>
                </a:cxn>
                <a:cxn ang="0">
                  <a:pos x="550" y="86"/>
                </a:cxn>
                <a:cxn ang="0">
                  <a:pos x="520" y="86"/>
                </a:cxn>
                <a:cxn ang="0">
                  <a:pos x="504" y="146"/>
                </a:cxn>
                <a:cxn ang="0">
                  <a:pos x="502" y="82"/>
                </a:cxn>
                <a:cxn ang="0">
                  <a:pos x="526" y="66"/>
                </a:cxn>
                <a:cxn ang="0">
                  <a:pos x="528" y="54"/>
                </a:cxn>
                <a:cxn ang="0">
                  <a:pos x="492" y="40"/>
                </a:cxn>
                <a:cxn ang="0">
                  <a:pos x="466" y="30"/>
                </a:cxn>
                <a:cxn ang="0">
                  <a:pos x="24" y="10"/>
                </a:cxn>
                <a:cxn ang="0">
                  <a:pos x="28" y="32"/>
                </a:cxn>
                <a:cxn ang="0">
                  <a:pos x="0" y="28"/>
                </a:cxn>
                <a:cxn ang="0">
                  <a:pos x="8" y="60"/>
                </a:cxn>
                <a:cxn ang="0">
                  <a:pos x="8" y="164"/>
                </a:cxn>
                <a:cxn ang="0">
                  <a:pos x="30" y="210"/>
                </a:cxn>
                <a:cxn ang="0">
                  <a:pos x="38" y="236"/>
                </a:cxn>
                <a:cxn ang="0">
                  <a:pos x="82" y="278"/>
                </a:cxn>
                <a:cxn ang="0">
                  <a:pos x="164" y="312"/>
                </a:cxn>
                <a:cxn ang="0">
                  <a:pos x="264" y="332"/>
                </a:cxn>
                <a:cxn ang="0">
                  <a:pos x="324" y="366"/>
                </a:cxn>
                <a:cxn ang="0">
                  <a:pos x="370" y="402"/>
                </a:cxn>
                <a:cxn ang="0">
                  <a:pos x="370" y="372"/>
                </a:cxn>
                <a:cxn ang="0">
                  <a:pos x="384" y="362"/>
                </a:cxn>
                <a:cxn ang="0">
                  <a:pos x="400" y="348"/>
                </a:cxn>
                <a:cxn ang="0">
                  <a:pos x="438" y="344"/>
                </a:cxn>
                <a:cxn ang="0">
                  <a:pos x="472" y="356"/>
                </a:cxn>
                <a:cxn ang="0">
                  <a:pos x="460" y="340"/>
                </a:cxn>
                <a:cxn ang="0">
                  <a:pos x="498" y="336"/>
                </a:cxn>
                <a:cxn ang="0">
                  <a:pos x="540" y="340"/>
                </a:cxn>
                <a:cxn ang="0">
                  <a:pos x="564" y="372"/>
                </a:cxn>
                <a:cxn ang="0">
                  <a:pos x="582" y="414"/>
                </a:cxn>
                <a:cxn ang="0">
                  <a:pos x="576" y="330"/>
                </a:cxn>
                <a:cxn ang="0">
                  <a:pos x="608" y="292"/>
                </a:cxn>
                <a:cxn ang="0">
                  <a:pos x="642" y="262"/>
                </a:cxn>
                <a:cxn ang="0">
                  <a:pos x="644" y="248"/>
                </a:cxn>
                <a:cxn ang="0">
                  <a:pos x="652" y="232"/>
                </a:cxn>
                <a:cxn ang="0">
                  <a:pos x="644" y="204"/>
                </a:cxn>
                <a:cxn ang="0">
                  <a:pos x="650" y="202"/>
                </a:cxn>
                <a:cxn ang="0">
                  <a:pos x="658" y="188"/>
                </a:cxn>
                <a:cxn ang="0">
                  <a:pos x="678" y="166"/>
                </a:cxn>
                <a:cxn ang="0">
                  <a:pos x="718" y="150"/>
                </a:cxn>
                <a:cxn ang="0">
                  <a:pos x="724" y="146"/>
                </a:cxn>
                <a:cxn ang="0">
                  <a:pos x="736" y="108"/>
                </a:cxn>
                <a:cxn ang="0">
                  <a:pos x="772" y="90"/>
                </a:cxn>
                <a:cxn ang="0">
                  <a:pos x="138" y="244"/>
                </a:cxn>
                <a:cxn ang="0">
                  <a:pos x="156" y="152"/>
                </a:cxn>
                <a:cxn ang="0">
                  <a:pos x="168" y="158"/>
                </a:cxn>
                <a:cxn ang="0">
                  <a:pos x="178" y="228"/>
                </a:cxn>
                <a:cxn ang="0">
                  <a:pos x="190" y="220"/>
                </a:cxn>
                <a:cxn ang="0">
                  <a:pos x="224" y="38"/>
                </a:cxn>
                <a:cxn ang="0">
                  <a:pos x="324" y="96"/>
                </a:cxn>
                <a:cxn ang="0">
                  <a:pos x="322" y="76"/>
                </a:cxn>
                <a:cxn ang="0">
                  <a:pos x="326" y="76"/>
                </a:cxn>
                <a:cxn ang="0">
                  <a:pos x="584" y="390"/>
                </a:cxn>
              </a:cxnLst>
              <a:rect l="0" t="0" r="r" b="b"/>
              <a:pathLst>
                <a:path w="772" h="414">
                  <a:moveTo>
                    <a:pt x="770" y="90"/>
                  </a:moveTo>
                  <a:lnTo>
                    <a:pt x="772" y="88"/>
                  </a:lnTo>
                  <a:lnTo>
                    <a:pt x="772" y="84"/>
                  </a:lnTo>
                  <a:lnTo>
                    <a:pt x="770" y="84"/>
                  </a:lnTo>
                  <a:lnTo>
                    <a:pt x="768" y="84"/>
                  </a:lnTo>
                  <a:lnTo>
                    <a:pt x="764" y="82"/>
                  </a:lnTo>
                  <a:lnTo>
                    <a:pt x="764" y="76"/>
                  </a:lnTo>
                  <a:lnTo>
                    <a:pt x="762" y="74"/>
                  </a:lnTo>
                  <a:lnTo>
                    <a:pt x="762" y="48"/>
                  </a:lnTo>
                  <a:lnTo>
                    <a:pt x="754" y="42"/>
                  </a:lnTo>
                  <a:lnTo>
                    <a:pt x="746" y="46"/>
                  </a:lnTo>
                  <a:lnTo>
                    <a:pt x="744" y="44"/>
                  </a:lnTo>
                  <a:lnTo>
                    <a:pt x="744" y="44"/>
                  </a:lnTo>
                  <a:lnTo>
                    <a:pt x="740" y="40"/>
                  </a:lnTo>
                  <a:lnTo>
                    <a:pt x="738" y="42"/>
                  </a:lnTo>
                  <a:lnTo>
                    <a:pt x="732" y="52"/>
                  </a:lnTo>
                  <a:lnTo>
                    <a:pt x="730" y="58"/>
                  </a:lnTo>
                  <a:lnTo>
                    <a:pt x="726" y="66"/>
                  </a:lnTo>
                  <a:lnTo>
                    <a:pt x="726" y="76"/>
                  </a:lnTo>
                  <a:lnTo>
                    <a:pt x="724" y="78"/>
                  </a:lnTo>
                  <a:lnTo>
                    <a:pt x="724" y="82"/>
                  </a:lnTo>
                  <a:lnTo>
                    <a:pt x="716" y="82"/>
                  </a:lnTo>
                  <a:lnTo>
                    <a:pt x="712" y="82"/>
                  </a:lnTo>
                  <a:lnTo>
                    <a:pt x="710" y="88"/>
                  </a:lnTo>
                  <a:lnTo>
                    <a:pt x="664" y="88"/>
                  </a:lnTo>
                  <a:lnTo>
                    <a:pt x="656" y="94"/>
                  </a:lnTo>
                  <a:lnTo>
                    <a:pt x="652" y="100"/>
                  </a:lnTo>
                  <a:lnTo>
                    <a:pt x="646" y="104"/>
                  </a:lnTo>
                  <a:lnTo>
                    <a:pt x="650" y="106"/>
                  </a:lnTo>
                  <a:lnTo>
                    <a:pt x="648" y="108"/>
                  </a:lnTo>
                  <a:lnTo>
                    <a:pt x="648" y="110"/>
                  </a:lnTo>
                  <a:lnTo>
                    <a:pt x="648" y="114"/>
                  </a:lnTo>
                  <a:lnTo>
                    <a:pt x="638" y="118"/>
                  </a:lnTo>
                  <a:lnTo>
                    <a:pt x="630" y="120"/>
                  </a:lnTo>
                  <a:lnTo>
                    <a:pt x="622" y="118"/>
                  </a:lnTo>
                  <a:lnTo>
                    <a:pt x="610" y="120"/>
                  </a:lnTo>
                  <a:lnTo>
                    <a:pt x="612" y="128"/>
                  </a:lnTo>
                  <a:lnTo>
                    <a:pt x="600" y="138"/>
                  </a:lnTo>
                  <a:lnTo>
                    <a:pt x="590" y="142"/>
                  </a:lnTo>
                  <a:lnTo>
                    <a:pt x="582" y="146"/>
                  </a:lnTo>
                  <a:lnTo>
                    <a:pt x="574" y="150"/>
                  </a:lnTo>
                  <a:lnTo>
                    <a:pt x="564" y="152"/>
                  </a:lnTo>
                  <a:lnTo>
                    <a:pt x="552" y="148"/>
                  </a:lnTo>
                  <a:lnTo>
                    <a:pt x="556" y="142"/>
                  </a:lnTo>
                  <a:lnTo>
                    <a:pt x="556" y="140"/>
                  </a:lnTo>
                  <a:lnTo>
                    <a:pt x="558" y="136"/>
                  </a:lnTo>
                  <a:lnTo>
                    <a:pt x="558" y="132"/>
                  </a:lnTo>
                  <a:lnTo>
                    <a:pt x="564" y="132"/>
                  </a:lnTo>
                  <a:lnTo>
                    <a:pt x="564" y="122"/>
                  </a:lnTo>
                  <a:lnTo>
                    <a:pt x="564" y="120"/>
                  </a:lnTo>
                  <a:lnTo>
                    <a:pt x="562" y="110"/>
                  </a:lnTo>
                  <a:lnTo>
                    <a:pt x="558" y="104"/>
                  </a:lnTo>
                  <a:lnTo>
                    <a:pt x="552" y="106"/>
                  </a:lnTo>
                  <a:lnTo>
                    <a:pt x="548" y="112"/>
                  </a:lnTo>
                  <a:lnTo>
                    <a:pt x="546" y="112"/>
                  </a:lnTo>
                  <a:lnTo>
                    <a:pt x="544" y="110"/>
                  </a:lnTo>
                  <a:lnTo>
                    <a:pt x="546" y="106"/>
                  </a:lnTo>
                  <a:lnTo>
                    <a:pt x="550" y="104"/>
                  </a:lnTo>
                  <a:lnTo>
                    <a:pt x="552" y="98"/>
                  </a:lnTo>
                  <a:lnTo>
                    <a:pt x="550" y="86"/>
                  </a:lnTo>
                  <a:lnTo>
                    <a:pt x="552" y="86"/>
                  </a:lnTo>
                  <a:lnTo>
                    <a:pt x="550" y="82"/>
                  </a:lnTo>
                  <a:lnTo>
                    <a:pt x="540" y="76"/>
                  </a:lnTo>
                  <a:lnTo>
                    <a:pt x="530" y="74"/>
                  </a:lnTo>
                  <a:lnTo>
                    <a:pt x="530" y="78"/>
                  </a:lnTo>
                  <a:lnTo>
                    <a:pt x="530" y="80"/>
                  </a:lnTo>
                  <a:lnTo>
                    <a:pt x="524" y="82"/>
                  </a:lnTo>
                  <a:lnTo>
                    <a:pt x="524" y="88"/>
                  </a:lnTo>
                  <a:lnTo>
                    <a:pt x="522" y="90"/>
                  </a:lnTo>
                  <a:lnTo>
                    <a:pt x="520" y="86"/>
                  </a:lnTo>
                  <a:lnTo>
                    <a:pt x="516" y="90"/>
                  </a:lnTo>
                  <a:lnTo>
                    <a:pt x="514" y="94"/>
                  </a:lnTo>
                  <a:lnTo>
                    <a:pt x="512" y="102"/>
                  </a:lnTo>
                  <a:lnTo>
                    <a:pt x="512" y="102"/>
                  </a:lnTo>
                  <a:lnTo>
                    <a:pt x="510" y="112"/>
                  </a:lnTo>
                  <a:lnTo>
                    <a:pt x="514" y="120"/>
                  </a:lnTo>
                  <a:lnTo>
                    <a:pt x="514" y="122"/>
                  </a:lnTo>
                  <a:lnTo>
                    <a:pt x="514" y="130"/>
                  </a:lnTo>
                  <a:lnTo>
                    <a:pt x="508" y="144"/>
                  </a:lnTo>
                  <a:lnTo>
                    <a:pt x="504" y="146"/>
                  </a:lnTo>
                  <a:lnTo>
                    <a:pt x="502" y="148"/>
                  </a:lnTo>
                  <a:lnTo>
                    <a:pt x="496" y="148"/>
                  </a:lnTo>
                  <a:lnTo>
                    <a:pt x="496" y="146"/>
                  </a:lnTo>
                  <a:lnTo>
                    <a:pt x="492" y="138"/>
                  </a:lnTo>
                  <a:lnTo>
                    <a:pt x="492" y="134"/>
                  </a:lnTo>
                  <a:lnTo>
                    <a:pt x="492" y="120"/>
                  </a:lnTo>
                  <a:lnTo>
                    <a:pt x="494" y="112"/>
                  </a:lnTo>
                  <a:lnTo>
                    <a:pt x="498" y="96"/>
                  </a:lnTo>
                  <a:lnTo>
                    <a:pt x="502" y="84"/>
                  </a:lnTo>
                  <a:lnTo>
                    <a:pt x="502" y="82"/>
                  </a:lnTo>
                  <a:lnTo>
                    <a:pt x="498" y="86"/>
                  </a:lnTo>
                  <a:lnTo>
                    <a:pt x="498" y="90"/>
                  </a:lnTo>
                  <a:lnTo>
                    <a:pt x="490" y="96"/>
                  </a:lnTo>
                  <a:lnTo>
                    <a:pt x="492" y="90"/>
                  </a:lnTo>
                  <a:lnTo>
                    <a:pt x="496" y="86"/>
                  </a:lnTo>
                  <a:lnTo>
                    <a:pt x="504" y="74"/>
                  </a:lnTo>
                  <a:lnTo>
                    <a:pt x="508" y="72"/>
                  </a:lnTo>
                  <a:lnTo>
                    <a:pt x="508" y="76"/>
                  </a:lnTo>
                  <a:lnTo>
                    <a:pt x="514" y="72"/>
                  </a:lnTo>
                  <a:lnTo>
                    <a:pt x="526" y="66"/>
                  </a:lnTo>
                  <a:lnTo>
                    <a:pt x="532" y="70"/>
                  </a:lnTo>
                  <a:lnTo>
                    <a:pt x="534" y="70"/>
                  </a:lnTo>
                  <a:lnTo>
                    <a:pt x="536" y="68"/>
                  </a:lnTo>
                  <a:lnTo>
                    <a:pt x="538" y="70"/>
                  </a:lnTo>
                  <a:lnTo>
                    <a:pt x="544" y="68"/>
                  </a:lnTo>
                  <a:lnTo>
                    <a:pt x="540" y="64"/>
                  </a:lnTo>
                  <a:lnTo>
                    <a:pt x="538" y="58"/>
                  </a:lnTo>
                  <a:lnTo>
                    <a:pt x="532" y="58"/>
                  </a:lnTo>
                  <a:lnTo>
                    <a:pt x="530" y="58"/>
                  </a:lnTo>
                  <a:lnTo>
                    <a:pt x="528" y="54"/>
                  </a:lnTo>
                  <a:lnTo>
                    <a:pt x="514" y="56"/>
                  </a:lnTo>
                  <a:lnTo>
                    <a:pt x="508" y="60"/>
                  </a:lnTo>
                  <a:lnTo>
                    <a:pt x="500" y="60"/>
                  </a:lnTo>
                  <a:lnTo>
                    <a:pt x="494" y="54"/>
                  </a:lnTo>
                  <a:lnTo>
                    <a:pt x="490" y="52"/>
                  </a:lnTo>
                  <a:lnTo>
                    <a:pt x="486" y="52"/>
                  </a:lnTo>
                  <a:lnTo>
                    <a:pt x="484" y="54"/>
                  </a:lnTo>
                  <a:lnTo>
                    <a:pt x="484" y="50"/>
                  </a:lnTo>
                  <a:lnTo>
                    <a:pt x="492" y="40"/>
                  </a:lnTo>
                  <a:lnTo>
                    <a:pt x="492" y="40"/>
                  </a:lnTo>
                  <a:lnTo>
                    <a:pt x="484" y="42"/>
                  </a:lnTo>
                  <a:lnTo>
                    <a:pt x="472" y="52"/>
                  </a:lnTo>
                  <a:lnTo>
                    <a:pt x="458" y="56"/>
                  </a:lnTo>
                  <a:lnTo>
                    <a:pt x="452" y="58"/>
                  </a:lnTo>
                  <a:lnTo>
                    <a:pt x="452" y="52"/>
                  </a:lnTo>
                  <a:lnTo>
                    <a:pt x="450" y="50"/>
                  </a:lnTo>
                  <a:lnTo>
                    <a:pt x="442" y="56"/>
                  </a:lnTo>
                  <a:lnTo>
                    <a:pt x="436" y="56"/>
                  </a:lnTo>
                  <a:lnTo>
                    <a:pt x="446" y="44"/>
                  </a:lnTo>
                  <a:lnTo>
                    <a:pt x="466" y="30"/>
                  </a:lnTo>
                  <a:lnTo>
                    <a:pt x="452" y="26"/>
                  </a:lnTo>
                  <a:lnTo>
                    <a:pt x="444" y="28"/>
                  </a:lnTo>
                  <a:lnTo>
                    <a:pt x="426" y="16"/>
                  </a:lnTo>
                  <a:lnTo>
                    <a:pt x="416" y="18"/>
                  </a:lnTo>
                  <a:lnTo>
                    <a:pt x="408" y="14"/>
                  </a:lnTo>
                  <a:lnTo>
                    <a:pt x="402" y="14"/>
                  </a:lnTo>
                  <a:lnTo>
                    <a:pt x="398" y="2"/>
                  </a:lnTo>
                  <a:lnTo>
                    <a:pt x="394" y="0"/>
                  </a:lnTo>
                  <a:lnTo>
                    <a:pt x="394" y="10"/>
                  </a:lnTo>
                  <a:lnTo>
                    <a:pt x="24" y="10"/>
                  </a:lnTo>
                  <a:lnTo>
                    <a:pt x="28" y="14"/>
                  </a:lnTo>
                  <a:lnTo>
                    <a:pt x="32" y="14"/>
                  </a:lnTo>
                  <a:lnTo>
                    <a:pt x="30" y="14"/>
                  </a:lnTo>
                  <a:lnTo>
                    <a:pt x="30" y="18"/>
                  </a:lnTo>
                  <a:lnTo>
                    <a:pt x="28" y="20"/>
                  </a:lnTo>
                  <a:lnTo>
                    <a:pt x="30" y="22"/>
                  </a:lnTo>
                  <a:lnTo>
                    <a:pt x="32" y="30"/>
                  </a:lnTo>
                  <a:lnTo>
                    <a:pt x="32" y="34"/>
                  </a:lnTo>
                  <a:lnTo>
                    <a:pt x="30" y="32"/>
                  </a:lnTo>
                  <a:lnTo>
                    <a:pt x="28" y="32"/>
                  </a:lnTo>
                  <a:lnTo>
                    <a:pt x="24" y="38"/>
                  </a:lnTo>
                  <a:lnTo>
                    <a:pt x="24" y="40"/>
                  </a:lnTo>
                  <a:lnTo>
                    <a:pt x="22" y="40"/>
                  </a:lnTo>
                  <a:lnTo>
                    <a:pt x="22" y="38"/>
                  </a:lnTo>
                  <a:lnTo>
                    <a:pt x="26" y="30"/>
                  </a:lnTo>
                  <a:lnTo>
                    <a:pt x="26" y="26"/>
                  </a:lnTo>
                  <a:lnTo>
                    <a:pt x="12" y="24"/>
                  </a:lnTo>
                  <a:lnTo>
                    <a:pt x="2" y="20"/>
                  </a:lnTo>
                  <a:lnTo>
                    <a:pt x="0" y="22"/>
                  </a:lnTo>
                  <a:lnTo>
                    <a:pt x="0" y="28"/>
                  </a:lnTo>
                  <a:lnTo>
                    <a:pt x="4" y="36"/>
                  </a:lnTo>
                  <a:lnTo>
                    <a:pt x="8" y="48"/>
                  </a:lnTo>
                  <a:lnTo>
                    <a:pt x="8" y="46"/>
                  </a:lnTo>
                  <a:lnTo>
                    <a:pt x="10" y="48"/>
                  </a:lnTo>
                  <a:lnTo>
                    <a:pt x="8" y="52"/>
                  </a:lnTo>
                  <a:lnTo>
                    <a:pt x="10" y="54"/>
                  </a:lnTo>
                  <a:lnTo>
                    <a:pt x="10" y="58"/>
                  </a:lnTo>
                  <a:lnTo>
                    <a:pt x="10" y="60"/>
                  </a:lnTo>
                  <a:lnTo>
                    <a:pt x="8" y="56"/>
                  </a:lnTo>
                  <a:lnTo>
                    <a:pt x="8" y="60"/>
                  </a:lnTo>
                  <a:lnTo>
                    <a:pt x="10" y="66"/>
                  </a:lnTo>
                  <a:lnTo>
                    <a:pt x="8" y="100"/>
                  </a:lnTo>
                  <a:lnTo>
                    <a:pt x="6" y="114"/>
                  </a:lnTo>
                  <a:lnTo>
                    <a:pt x="8" y="116"/>
                  </a:lnTo>
                  <a:lnTo>
                    <a:pt x="4" y="120"/>
                  </a:lnTo>
                  <a:lnTo>
                    <a:pt x="4" y="126"/>
                  </a:lnTo>
                  <a:lnTo>
                    <a:pt x="4" y="136"/>
                  </a:lnTo>
                  <a:lnTo>
                    <a:pt x="6" y="142"/>
                  </a:lnTo>
                  <a:lnTo>
                    <a:pt x="8" y="154"/>
                  </a:lnTo>
                  <a:lnTo>
                    <a:pt x="8" y="164"/>
                  </a:lnTo>
                  <a:lnTo>
                    <a:pt x="4" y="168"/>
                  </a:lnTo>
                  <a:lnTo>
                    <a:pt x="4" y="170"/>
                  </a:lnTo>
                  <a:lnTo>
                    <a:pt x="12" y="184"/>
                  </a:lnTo>
                  <a:lnTo>
                    <a:pt x="12" y="188"/>
                  </a:lnTo>
                  <a:lnTo>
                    <a:pt x="14" y="198"/>
                  </a:lnTo>
                  <a:lnTo>
                    <a:pt x="22" y="206"/>
                  </a:lnTo>
                  <a:lnTo>
                    <a:pt x="24" y="210"/>
                  </a:lnTo>
                  <a:lnTo>
                    <a:pt x="26" y="212"/>
                  </a:lnTo>
                  <a:lnTo>
                    <a:pt x="30" y="214"/>
                  </a:lnTo>
                  <a:lnTo>
                    <a:pt x="30" y="210"/>
                  </a:lnTo>
                  <a:lnTo>
                    <a:pt x="36" y="210"/>
                  </a:lnTo>
                  <a:lnTo>
                    <a:pt x="32" y="214"/>
                  </a:lnTo>
                  <a:lnTo>
                    <a:pt x="34" y="220"/>
                  </a:lnTo>
                  <a:lnTo>
                    <a:pt x="30" y="216"/>
                  </a:lnTo>
                  <a:lnTo>
                    <a:pt x="32" y="226"/>
                  </a:lnTo>
                  <a:lnTo>
                    <a:pt x="34" y="228"/>
                  </a:lnTo>
                  <a:lnTo>
                    <a:pt x="38" y="230"/>
                  </a:lnTo>
                  <a:lnTo>
                    <a:pt x="38" y="232"/>
                  </a:lnTo>
                  <a:lnTo>
                    <a:pt x="38" y="234"/>
                  </a:lnTo>
                  <a:lnTo>
                    <a:pt x="38" y="236"/>
                  </a:lnTo>
                  <a:lnTo>
                    <a:pt x="38" y="240"/>
                  </a:lnTo>
                  <a:lnTo>
                    <a:pt x="52" y="256"/>
                  </a:lnTo>
                  <a:lnTo>
                    <a:pt x="52" y="258"/>
                  </a:lnTo>
                  <a:lnTo>
                    <a:pt x="54" y="260"/>
                  </a:lnTo>
                  <a:lnTo>
                    <a:pt x="56" y="270"/>
                  </a:lnTo>
                  <a:lnTo>
                    <a:pt x="66" y="272"/>
                  </a:lnTo>
                  <a:lnTo>
                    <a:pt x="68" y="272"/>
                  </a:lnTo>
                  <a:lnTo>
                    <a:pt x="80" y="278"/>
                  </a:lnTo>
                  <a:lnTo>
                    <a:pt x="80" y="278"/>
                  </a:lnTo>
                  <a:lnTo>
                    <a:pt x="82" y="278"/>
                  </a:lnTo>
                  <a:lnTo>
                    <a:pt x="84" y="282"/>
                  </a:lnTo>
                  <a:lnTo>
                    <a:pt x="92" y="284"/>
                  </a:lnTo>
                  <a:lnTo>
                    <a:pt x="98" y="292"/>
                  </a:lnTo>
                  <a:lnTo>
                    <a:pt x="100" y="294"/>
                  </a:lnTo>
                  <a:lnTo>
                    <a:pt x="102" y="302"/>
                  </a:lnTo>
                  <a:lnTo>
                    <a:pt x="112" y="302"/>
                  </a:lnTo>
                  <a:lnTo>
                    <a:pt x="122" y="300"/>
                  </a:lnTo>
                  <a:lnTo>
                    <a:pt x="132" y="302"/>
                  </a:lnTo>
                  <a:lnTo>
                    <a:pt x="144" y="306"/>
                  </a:lnTo>
                  <a:lnTo>
                    <a:pt x="164" y="312"/>
                  </a:lnTo>
                  <a:lnTo>
                    <a:pt x="182" y="320"/>
                  </a:lnTo>
                  <a:lnTo>
                    <a:pt x="218" y="320"/>
                  </a:lnTo>
                  <a:lnTo>
                    <a:pt x="218" y="312"/>
                  </a:lnTo>
                  <a:lnTo>
                    <a:pt x="230" y="312"/>
                  </a:lnTo>
                  <a:lnTo>
                    <a:pt x="240" y="312"/>
                  </a:lnTo>
                  <a:lnTo>
                    <a:pt x="244" y="314"/>
                  </a:lnTo>
                  <a:lnTo>
                    <a:pt x="246" y="318"/>
                  </a:lnTo>
                  <a:lnTo>
                    <a:pt x="250" y="318"/>
                  </a:lnTo>
                  <a:lnTo>
                    <a:pt x="256" y="326"/>
                  </a:lnTo>
                  <a:lnTo>
                    <a:pt x="264" y="332"/>
                  </a:lnTo>
                  <a:lnTo>
                    <a:pt x="266" y="344"/>
                  </a:lnTo>
                  <a:lnTo>
                    <a:pt x="270" y="348"/>
                  </a:lnTo>
                  <a:lnTo>
                    <a:pt x="280" y="356"/>
                  </a:lnTo>
                  <a:lnTo>
                    <a:pt x="286" y="356"/>
                  </a:lnTo>
                  <a:lnTo>
                    <a:pt x="292" y="344"/>
                  </a:lnTo>
                  <a:lnTo>
                    <a:pt x="296" y="344"/>
                  </a:lnTo>
                  <a:lnTo>
                    <a:pt x="310" y="344"/>
                  </a:lnTo>
                  <a:lnTo>
                    <a:pt x="312" y="346"/>
                  </a:lnTo>
                  <a:lnTo>
                    <a:pt x="320" y="354"/>
                  </a:lnTo>
                  <a:lnTo>
                    <a:pt x="324" y="366"/>
                  </a:lnTo>
                  <a:lnTo>
                    <a:pt x="328" y="370"/>
                  </a:lnTo>
                  <a:lnTo>
                    <a:pt x="330" y="374"/>
                  </a:lnTo>
                  <a:lnTo>
                    <a:pt x="334" y="378"/>
                  </a:lnTo>
                  <a:lnTo>
                    <a:pt x="338" y="390"/>
                  </a:lnTo>
                  <a:lnTo>
                    <a:pt x="342" y="396"/>
                  </a:lnTo>
                  <a:lnTo>
                    <a:pt x="346" y="398"/>
                  </a:lnTo>
                  <a:lnTo>
                    <a:pt x="354" y="400"/>
                  </a:lnTo>
                  <a:lnTo>
                    <a:pt x="360" y="400"/>
                  </a:lnTo>
                  <a:lnTo>
                    <a:pt x="364" y="404"/>
                  </a:lnTo>
                  <a:lnTo>
                    <a:pt x="370" y="402"/>
                  </a:lnTo>
                  <a:lnTo>
                    <a:pt x="366" y="400"/>
                  </a:lnTo>
                  <a:lnTo>
                    <a:pt x="364" y="390"/>
                  </a:lnTo>
                  <a:lnTo>
                    <a:pt x="366" y="384"/>
                  </a:lnTo>
                  <a:lnTo>
                    <a:pt x="364" y="384"/>
                  </a:lnTo>
                  <a:lnTo>
                    <a:pt x="366" y="382"/>
                  </a:lnTo>
                  <a:lnTo>
                    <a:pt x="368" y="378"/>
                  </a:lnTo>
                  <a:lnTo>
                    <a:pt x="366" y="376"/>
                  </a:lnTo>
                  <a:lnTo>
                    <a:pt x="370" y="374"/>
                  </a:lnTo>
                  <a:lnTo>
                    <a:pt x="370" y="372"/>
                  </a:lnTo>
                  <a:lnTo>
                    <a:pt x="370" y="372"/>
                  </a:lnTo>
                  <a:lnTo>
                    <a:pt x="370" y="370"/>
                  </a:lnTo>
                  <a:lnTo>
                    <a:pt x="372" y="370"/>
                  </a:lnTo>
                  <a:lnTo>
                    <a:pt x="374" y="366"/>
                  </a:lnTo>
                  <a:lnTo>
                    <a:pt x="378" y="366"/>
                  </a:lnTo>
                  <a:lnTo>
                    <a:pt x="378" y="362"/>
                  </a:lnTo>
                  <a:lnTo>
                    <a:pt x="380" y="362"/>
                  </a:lnTo>
                  <a:lnTo>
                    <a:pt x="380" y="362"/>
                  </a:lnTo>
                  <a:lnTo>
                    <a:pt x="382" y="362"/>
                  </a:lnTo>
                  <a:lnTo>
                    <a:pt x="382" y="360"/>
                  </a:lnTo>
                  <a:lnTo>
                    <a:pt x="384" y="362"/>
                  </a:lnTo>
                  <a:lnTo>
                    <a:pt x="388" y="362"/>
                  </a:lnTo>
                  <a:lnTo>
                    <a:pt x="382" y="366"/>
                  </a:lnTo>
                  <a:lnTo>
                    <a:pt x="384" y="364"/>
                  </a:lnTo>
                  <a:lnTo>
                    <a:pt x="390" y="362"/>
                  </a:lnTo>
                  <a:lnTo>
                    <a:pt x="392" y="360"/>
                  </a:lnTo>
                  <a:lnTo>
                    <a:pt x="394" y="358"/>
                  </a:lnTo>
                  <a:lnTo>
                    <a:pt x="396" y="354"/>
                  </a:lnTo>
                  <a:lnTo>
                    <a:pt x="398" y="344"/>
                  </a:lnTo>
                  <a:lnTo>
                    <a:pt x="400" y="344"/>
                  </a:lnTo>
                  <a:lnTo>
                    <a:pt x="400" y="348"/>
                  </a:lnTo>
                  <a:lnTo>
                    <a:pt x="402" y="348"/>
                  </a:lnTo>
                  <a:lnTo>
                    <a:pt x="400" y="350"/>
                  </a:lnTo>
                  <a:lnTo>
                    <a:pt x="408" y="346"/>
                  </a:lnTo>
                  <a:lnTo>
                    <a:pt x="412" y="346"/>
                  </a:lnTo>
                  <a:lnTo>
                    <a:pt x="420" y="344"/>
                  </a:lnTo>
                  <a:lnTo>
                    <a:pt x="428" y="348"/>
                  </a:lnTo>
                  <a:lnTo>
                    <a:pt x="432" y="348"/>
                  </a:lnTo>
                  <a:lnTo>
                    <a:pt x="434" y="346"/>
                  </a:lnTo>
                  <a:lnTo>
                    <a:pt x="436" y="344"/>
                  </a:lnTo>
                  <a:lnTo>
                    <a:pt x="438" y="344"/>
                  </a:lnTo>
                  <a:lnTo>
                    <a:pt x="444" y="348"/>
                  </a:lnTo>
                  <a:lnTo>
                    <a:pt x="448" y="352"/>
                  </a:lnTo>
                  <a:lnTo>
                    <a:pt x="452" y="354"/>
                  </a:lnTo>
                  <a:lnTo>
                    <a:pt x="454" y="352"/>
                  </a:lnTo>
                  <a:lnTo>
                    <a:pt x="460" y="354"/>
                  </a:lnTo>
                  <a:lnTo>
                    <a:pt x="462" y="350"/>
                  </a:lnTo>
                  <a:lnTo>
                    <a:pt x="464" y="350"/>
                  </a:lnTo>
                  <a:lnTo>
                    <a:pt x="468" y="352"/>
                  </a:lnTo>
                  <a:lnTo>
                    <a:pt x="472" y="356"/>
                  </a:lnTo>
                  <a:lnTo>
                    <a:pt x="472" y="356"/>
                  </a:lnTo>
                  <a:lnTo>
                    <a:pt x="474" y="354"/>
                  </a:lnTo>
                  <a:lnTo>
                    <a:pt x="474" y="354"/>
                  </a:lnTo>
                  <a:lnTo>
                    <a:pt x="468" y="348"/>
                  </a:lnTo>
                  <a:lnTo>
                    <a:pt x="472" y="344"/>
                  </a:lnTo>
                  <a:lnTo>
                    <a:pt x="472" y="340"/>
                  </a:lnTo>
                  <a:lnTo>
                    <a:pt x="472" y="338"/>
                  </a:lnTo>
                  <a:lnTo>
                    <a:pt x="466" y="342"/>
                  </a:lnTo>
                  <a:lnTo>
                    <a:pt x="466" y="342"/>
                  </a:lnTo>
                  <a:lnTo>
                    <a:pt x="466" y="338"/>
                  </a:lnTo>
                  <a:lnTo>
                    <a:pt x="460" y="340"/>
                  </a:lnTo>
                  <a:lnTo>
                    <a:pt x="458" y="338"/>
                  </a:lnTo>
                  <a:lnTo>
                    <a:pt x="458" y="336"/>
                  </a:lnTo>
                  <a:lnTo>
                    <a:pt x="462" y="334"/>
                  </a:lnTo>
                  <a:lnTo>
                    <a:pt x="468" y="338"/>
                  </a:lnTo>
                  <a:lnTo>
                    <a:pt x="476" y="334"/>
                  </a:lnTo>
                  <a:lnTo>
                    <a:pt x="484" y="334"/>
                  </a:lnTo>
                  <a:lnTo>
                    <a:pt x="488" y="334"/>
                  </a:lnTo>
                  <a:lnTo>
                    <a:pt x="490" y="326"/>
                  </a:lnTo>
                  <a:lnTo>
                    <a:pt x="490" y="338"/>
                  </a:lnTo>
                  <a:lnTo>
                    <a:pt x="498" y="336"/>
                  </a:lnTo>
                  <a:lnTo>
                    <a:pt x="502" y="332"/>
                  </a:lnTo>
                  <a:lnTo>
                    <a:pt x="502" y="334"/>
                  </a:lnTo>
                  <a:lnTo>
                    <a:pt x="512" y="334"/>
                  </a:lnTo>
                  <a:lnTo>
                    <a:pt x="512" y="334"/>
                  </a:lnTo>
                  <a:lnTo>
                    <a:pt x="512" y="336"/>
                  </a:lnTo>
                  <a:lnTo>
                    <a:pt x="522" y="340"/>
                  </a:lnTo>
                  <a:lnTo>
                    <a:pt x="526" y="346"/>
                  </a:lnTo>
                  <a:lnTo>
                    <a:pt x="530" y="344"/>
                  </a:lnTo>
                  <a:lnTo>
                    <a:pt x="538" y="342"/>
                  </a:lnTo>
                  <a:lnTo>
                    <a:pt x="540" y="340"/>
                  </a:lnTo>
                  <a:lnTo>
                    <a:pt x="546" y="340"/>
                  </a:lnTo>
                  <a:lnTo>
                    <a:pt x="550" y="346"/>
                  </a:lnTo>
                  <a:lnTo>
                    <a:pt x="552" y="348"/>
                  </a:lnTo>
                  <a:lnTo>
                    <a:pt x="560" y="354"/>
                  </a:lnTo>
                  <a:lnTo>
                    <a:pt x="560" y="362"/>
                  </a:lnTo>
                  <a:lnTo>
                    <a:pt x="560" y="372"/>
                  </a:lnTo>
                  <a:lnTo>
                    <a:pt x="560" y="374"/>
                  </a:lnTo>
                  <a:lnTo>
                    <a:pt x="560" y="374"/>
                  </a:lnTo>
                  <a:lnTo>
                    <a:pt x="562" y="372"/>
                  </a:lnTo>
                  <a:lnTo>
                    <a:pt x="564" y="372"/>
                  </a:lnTo>
                  <a:lnTo>
                    <a:pt x="562" y="380"/>
                  </a:lnTo>
                  <a:lnTo>
                    <a:pt x="566" y="388"/>
                  </a:lnTo>
                  <a:lnTo>
                    <a:pt x="568" y="388"/>
                  </a:lnTo>
                  <a:lnTo>
                    <a:pt x="570" y="392"/>
                  </a:lnTo>
                  <a:lnTo>
                    <a:pt x="570" y="392"/>
                  </a:lnTo>
                  <a:lnTo>
                    <a:pt x="570" y="394"/>
                  </a:lnTo>
                  <a:lnTo>
                    <a:pt x="574" y="402"/>
                  </a:lnTo>
                  <a:lnTo>
                    <a:pt x="578" y="404"/>
                  </a:lnTo>
                  <a:lnTo>
                    <a:pt x="580" y="410"/>
                  </a:lnTo>
                  <a:lnTo>
                    <a:pt x="582" y="414"/>
                  </a:lnTo>
                  <a:lnTo>
                    <a:pt x="586" y="414"/>
                  </a:lnTo>
                  <a:lnTo>
                    <a:pt x="590" y="412"/>
                  </a:lnTo>
                  <a:lnTo>
                    <a:pt x="592" y="414"/>
                  </a:lnTo>
                  <a:lnTo>
                    <a:pt x="596" y="400"/>
                  </a:lnTo>
                  <a:lnTo>
                    <a:pt x="596" y="388"/>
                  </a:lnTo>
                  <a:lnTo>
                    <a:pt x="590" y="372"/>
                  </a:lnTo>
                  <a:lnTo>
                    <a:pt x="588" y="362"/>
                  </a:lnTo>
                  <a:lnTo>
                    <a:pt x="582" y="352"/>
                  </a:lnTo>
                  <a:lnTo>
                    <a:pt x="578" y="342"/>
                  </a:lnTo>
                  <a:lnTo>
                    <a:pt x="576" y="330"/>
                  </a:lnTo>
                  <a:lnTo>
                    <a:pt x="576" y="326"/>
                  </a:lnTo>
                  <a:lnTo>
                    <a:pt x="580" y="320"/>
                  </a:lnTo>
                  <a:lnTo>
                    <a:pt x="580" y="318"/>
                  </a:lnTo>
                  <a:lnTo>
                    <a:pt x="582" y="312"/>
                  </a:lnTo>
                  <a:lnTo>
                    <a:pt x="586" y="310"/>
                  </a:lnTo>
                  <a:lnTo>
                    <a:pt x="586" y="308"/>
                  </a:lnTo>
                  <a:lnTo>
                    <a:pt x="590" y="306"/>
                  </a:lnTo>
                  <a:lnTo>
                    <a:pt x="588" y="302"/>
                  </a:lnTo>
                  <a:lnTo>
                    <a:pt x="596" y="300"/>
                  </a:lnTo>
                  <a:lnTo>
                    <a:pt x="608" y="292"/>
                  </a:lnTo>
                  <a:lnTo>
                    <a:pt x="608" y="288"/>
                  </a:lnTo>
                  <a:lnTo>
                    <a:pt x="616" y="280"/>
                  </a:lnTo>
                  <a:lnTo>
                    <a:pt x="622" y="280"/>
                  </a:lnTo>
                  <a:lnTo>
                    <a:pt x="626" y="278"/>
                  </a:lnTo>
                  <a:lnTo>
                    <a:pt x="632" y="270"/>
                  </a:lnTo>
                  <a:lnTo>
                    <a:pt x="636" y="268"/>
                  </a:lnTo>
                  <a:lnTo>
                    <a:pt x="642" y="268"/>
                  </a:lnTo>
                  <a:lnTo>
                    <a:pt x="646" y="266"/>
                  </a:lnTo>
                  <a:lnTo>
                    <a:pt x="646" y="262"/>
                  </a:lnTo>
                  <a:lnTo>
                    <a:pt x="642" y="262"/>
                  </a:lnTo>
                  <a:lnTo>
                    <a:pt x="646" y="258"/>
                  </a:lnTo>
                  <a:lnTo>
                    <a:pt x="640" y="256"/>
                  </a:lnTo>
                  <a:lnTo>
                    <a:pt x="646" y="254"/>
                  </a:lnTo>
                  <a:lnTo>
                    <a:pt x="648" y="256"/>
                  </a:lnTo>
                  <a:lnTo>
                    <a:pt x="650" y="256"/>
                  </a:lnTo>
                  <a:lnTo>
                    <a:pt x="656" y="252"/>
                  </a:lnTo>
                  <a:lnTo>
                    <a:pt x="654" y="246"/>
                  </a:lnTo>
                  <a:lnTo>
                    <a:pt x="652" y="250"/>
                  </a:lnTo>
                  <a:lnTo>
                    <a:pt x="650" y="246"/>
                  </a:lnTo>
                  <a:lnTo>
                    <a:pt x="644" y="248"/>
                  </a:lnTo>
                  <a:lnTo>
                    <a:pt x="642" y="248"/>
                  </a:lnTo>
                  <a:lnTo>
                    <a:pt x="642" y="246"/>
                  </a:lnTo>
                  <a:lnTo>
                    <a:pt x="642" y="242"/>
                  </a:lnTo>
                  <a:lnTo>
                    <a:pt x="644" y="246"/>
                  </a:lnTo>
                  <a:lnTo>
                    <a:pt x="650" y="242"/>
                  </a:lnTo>
                  <a:lnTo>
                    <a:pt x="654" y="242"/>
                  </a:lnTo>
                  <a:lnTo>
                    <a:pt x="654" y="244"/>
                  </a:lnTo>
                  <a:lnTo>
                    <a:pt x="652" y="238"/>
                  </a:lnTo>
                  <a:lnTo>
                    <a:pt x="652" y="234"/>
                  </a:lnTo>
                  <a:lnTo>
                    <a:pt x="652" y="232"/>
                  </a:lnTo>
                  <a:lnTo>
                    <a:pt x="644" y="230"/>
                  </a:lnTo>
                  <a:lnTo>
                    <a:pt x="644" y="228"/>
                  </a:lnTo>
                  <a:lnTo>
                    <a:pt x="648" y="228"/>
                  </a:lnTo>
                  <a:lnTo>
                    <a:pt x="646" y="224"/>
                  </a:lnTo>
                  <a:lnTo>
                    <a:pt x="648" y="224"/>
                  </a:lnTo>
                  <a:lnTo>
                    <a:pt x="646" y="218"/>
                  </a:lnTo>
                  <a:lnTo>
                    <a:pt x="648" y="214"/>
                  </a:lnTo>
                  <a:lnTo>
                    <a:pt x="646" y="210"/>
                  </a:lnTo>
                  <a:lnTo>
                    <a:pt x="646" y="206"/>
                  </a:lnTo>
                  <a:lnTo>
                    <a:pt x="644" y="204"/>
                  </a:lnTo>
                  <a:lnTo>
                    <a:pt x="646" y="204"/>
                  </a:lnTo>
                  <a:lnTo>
                    <a:pt x="644" y="192"/>
                  </a:lnTo>
                  <a:lnTo>
                    <a:pt x="650" y="186"/>
                  </a:lnTo>
                  <a:lnTo>
                    <a:pt x="652" y="186"/>
                  </a:lnTo>
                  <a:lnTo>
                    <a:pt x="652" y="188"/>
                  </a:lnTo>
                  <a:lnTo>
                    <a:pt x="650" y="190"/>
                  </a:lnTo>
                  <a:lnTo>
                    <a:pt x="650" y="194"/>
                  </a:lnTo>
                  <a:lnTo>
                    <a:pt x="648" y="196"/>
                  </a:lnTo>
                  <a:lnTo>
                    <a:pt x="650" y="198"/>
                  </a:lnTo>
                  <a:lnTo>
                    <a:pt x="650" y="202"/>
                  </a:lnTo>
                  <a:lnTo>
                    <a:pt x="648" y="204"/>
                  </a:lnTo>
                  <a:lnTo>
                    <a:pt x="650" y="208"/>
                  </a:lnTo>
                  <a:lnTo>
                    <a:pt x="652" y="208"/>
                  </a:lnTo>
                  <a:lnTo>
                    <a:pt x="654" y="212"/>
                  </a:lnTo>
                  <a:lnTo>
                    <a:pt x="660" y="212"/>
                  </a:lnTo>
                  <a:lnTo>
                    <a:pt x="660" y="210"/>
                  </a:lnTo>
                  <a:lnTo>
                    <a:pt x="664" y="204"/>
                  </a:lnTo>
                  <a:lnTo>
                    <a:pt x="664" y="204"/>
                  </a:lnTo>
                  <a:lnTo>
                    <a:pt x="662" y="198"/>
                  </a:lnTo>
                  <a:lnTo>
                    <a:pt x="658" y="188"/>
                  </a:lnTo>
                  <a:lnTo>
                    <a:pt x="660" y="190"/>
                  </a:lnTo>
                  <a:lnTo>
                    <a:pt x="666" y="192"/>
                  </a:lnTo>
                  <a:lnTo>
                    <a:pt x="666" y="196"/>
                  </a:lnTo>
                  <a:lnTo>
                    <a:pt x="668" y="194"/>
                  </a:lnTo>
                  <a:lnTo>
                    <a:pt x="676" y="184"/>
                  </a:lnTo>
                  <a:lnTo>
                    <a:pt x="676" y="180"/>
                  </a:lnTo>
                  <a:lnTo>
                    <a:pt x="678" y="178"/>
                  </a:lnTo>
                  <a:lnTo>
                    <a:pt x="680" y="174"/>
                  </a:lnTo>
                  <a:lnTo>
                    <a:pt x="676" y="168"/>
                  </a:lnTo>
                  <a:lnTo>
                    <a:pt x="678" y="166"/>
                  </a:lnTo>
                  <a:lnTo>
                    <a:pt x="678" y="160"/>
                  </a:lnTo>
                  <a:lnTo>
                    <a:pt x="682" y="158"/>
                  </a:lnTo>
                  <a:lnTo>
                    <a:pt x="682" y="160"/>
                  </a:lnTo>
                  <a:lnTo>
                    <a:pt x="690" y="158"/>
                  </a:lnTo>
                  <a:lnTo>
                    <a:pt x="694" y="156"/>
                  </a:lnTo>
                  <a:lnTo>
                    <a:pt x="700" y="154"/>
                  </a:lnTo>
                  <a:lnTo>
                    <a:pt x="706" y="154"/>
                  </a:lnTo>
                  <a:lnTo>
                    <a:pt x="714" y="152"/>
                  </a:lnTo>
                  <a:lnTo>
                    <a:pt x="716" y="148"/>
                  </a:lnTo>
                  <a:lnTo>
                    <a:pt x="718" y="150"/>
                  </a:lnTo>
                  <a:lnTo>
                    <a:pt x="722" y="148"/>
                  </a:lnTo>
                  <a:lnTo>
                    <a:pt x="726" y="150"/>
                  </a:lnTo>
                  <a:lnTo>
                    <a:pt x="730" y="150"/>
                  </a:lnTo>
                  <a:lnTo>
                    <a:pt x="734" y="148"/>
                  </a:lnTo>
                  <a:lnTo>
                    <a:pt x="732" y="144"/>
                  </a:lnTo>
                  <a:lnTo>
                    <a:pt x="732" y="144"/>
                  </a:lnTo>
                  <a:lnTo>
                    <a:pt x="732" y="144"/>
                  </a:lnTo>
                  <a:lnTo>
                    <a:pt x="732" y="148"/>
                  </a:lnTo>
                  <a:lnTo>
                    <a:pt x="726" y="148"/>
                  </a:lnTo>
                  <a:lnTo>
                    <a:pt x="724" y="146"/>
                  </a:lnTo>
                  <a:lnTo>
                    <a:pt x="722" y="140"/>
                  </a:lnTo>
                  <a:lnTo>
                    <a:pt x="718" y="136"/>
                  </a:lnTo>
                  <a:lnTo>
                    <a:pt x="722" y="132"/>
                  </a:lnTo>
                  <a:lnTo>
                    <a:pt x="720" y="126"/>
                  </a:lnTo>
                  <a:lnTo>
                    <a:pt x="722" y="122"/>
                  </a:lnTo>
                  <a:lnTo>
                    <a:pt x="724" y="120"/>
                  </a:lnTo>
                  <a:lnTo>
                    <a:pt x="732" y="110"/>
                  </a:lnTo>
                  <a:lnTo>
                    <a:pt x="734" y="108"/>
                  </a:lnTo>
                  <a:lnTo>
                    <a:pt x="736" y="110"/>
                  </a:lnTo>
                  <a:lnTo>
                    <a:pt x="736" y="108"/>
                  </a:lnTo>
                  <a:lnTo>
                    <a:pt x="738" y="108"/>
                  </a:lnTo>
                  <a:lnTo>
                    <a:pt x="742" y="106"/>
                  </a:lnTo>
                  <a:lnTo>
                    <a:pt x="744" y="106"/>
                  </a:lnTo>
                  <a:lnTo>
                    <a:pt x="748" y="96"/>
                  </a:lnTo>
                  <a:lnTo>
                    <a:pt x="750" y="96"/>
                  </a:lnTo>
                  <a:lnTo>
                    <a:pt x="750" y="100"/>
                  </a:lnTo>
                  <a:lnTo>
                    <a:pt x="754" y="102"/>
                  </a:lnTo>
                  <a:lnTo>
                    <a:pt x="762" y="96"/>
                  </a:lnTo>
                  <a:lnTo>
                    <a:pt x="772" y="92"/>
                  </a:lnTo>
                  <a:lnTo>
                    <a:pt x="772" y="90"/>
                  </a:lnTo>
                  <a:lnTo>
                    <a:pt x="770" y="90"/>
                  </a:lnTo>
                  <a:close/>
                  <a:moveTo>
                    <a:pt x="146" y="250"/>
                  </a:moveTo>
                  <a:lnTo>
                    <a:pt x="142" y="244"/>
                  </a:lnTo>
                  <a:lnTo>
                    <a:pt x="140" y="248"/>
                  </a:lnTo>
                  <a:lnTo>
                    <a:pt x="134" y="246"/>
                  </a:lnTo>
                  <a:lnTo>
                    <a:pt x="132" y="246"/>
                  </a:lnTo>
                  <a:lnTo>
                    <a:pt x="130" y="246"/>
                  </a:lnTo>
                  <a:lnTo>
                    <a:pt x="136" y="244"/>
                  </a:lnTo>
                  <a:lnTo>
                    <a:pt x="136" y="244"/>
                  </a:lnTo>
                  <a:lnTo>
                    <a:pt x="138" y="244"/>
                  </a:lnTo>
                  <a:lnTo>
                    <a:pt x="142" y="244"/>
                  </a:lnTo>
                  <a:lnTo>
                    <a:pt x="148" y="250"/>
                  </a:lnTo>
                  <a:lnTo>
                    <a:pt x="146" y="250"/>
                  </a:lnTo>
                  <a:close/>
                  <a:moveTo>
                    <a:pt x="170" y="166"/>
                  </a:moveTo>
                  <a:lnTo>
                    <a:pt x="166" y="168"/>
                  </a:lnTo>
                  <a:lnTo>
                    <a:pt x="164" y="164"/>
                  </a:lnTo>
                  <a:lnTo>
                    <a:pt x="164" y="164"/>
                  </a:lnTo>
                  <a:lnTo>
                    <a:pt x="160" y="160"/>
                  </a:lnTo>
                  <a:lnTo>
                    <a:pt x="158" y="156"/>
                  </a:lnTo>
                  <a:lnTo>
                    <a:pt x="156" y="152"/>
                  </a:lnTo>
                  <a:lnTo>
                    <a:pt x="154" y="148"/>
                  </a:lnTo>
                  <a:lnTo>
                    <a:pt x="160" y="150"/>
                  </a:lnTo>
                  <a:lnTo>
                    <a:pt x="160" y="154"/>
                  </a:lnTo>
                  <a:lnTo>
                    <a:pt x="162" y="156"/>
                  </a:lnTo>
                  <a:lnTo>
                    <a:pt x="164" y="156"/>
                  </a:lnTo>
                  <a:lnTo>
                    <a:pt x="166" y="152"/>
                  </a:lnTo>
                  <a:lnTo>
                    <a:pt x="170" y="154"/>
                  </a:lnTo>
                  <a:lnTo>
                    <a:pt x="170" y="154"/>
                  </a:lnTo>
                  <a:lnTo>
                    <a:pt x="168" y="156"/>
                  </a:lnTo>
                  <a:lnTo>
                    <a:pt x="168" y="158"/>
                  </a:lnTo>
                  <a:lnTo>
                    <a:pt x="172" y="162"/>
                  </a:lnTo>
                  <a:lnTo>
                    <a:pt x="170" y="166"/>
                  </a:lnTo>
                  <a:close/>
                  <a:moveTo>
                    <a:pt x="190" y="220"/>
                  </a:moveTo>
                  <a:lnTo>
                    <a:pt x="184" y="226"/>
                  </a:lnTo>
                  <a:lnTo>
                    <a:pt x="188" y="226"/>
                  </a:lnTo>
                  <a:lnTo>
                    <a:pt x="186" y="228"/>
                  </a:lnTo>
                  <a:lnTo>
                    <a:pt x="184" y="228"/>
                  </a:lnTo>
                  <a:lnTo>
                    <a:pt x="176" y="232"/>
                  </a:lnTo>
                  <a:lnTo>
                    <a:pt x="174" y="230"/>
                  </a:lnTo>
                  <a:lnTo>
                    <a:pt x="178" y="228"/>
                  </a:lnTo>
                  <a:lnTo>
                    <a:pt x="182" y="228"/>
                  </a:lnTo>
                  <a:lnTo>
                    <a:pt x="184" y="224"/>
                  </a:lnTo>
                  <a:lnTo>
                    <a:pt x="184" y="224"/>
                  </a:lnTo>
                  <a:lnTo>
                    <a:pt x="186" y="224"/>
                  </a:lnTo>
                  <a:lnTo>
                    <a:pt x="186" y="220"/>
                  </a:lnTo>
                  <a:lnTo>
                    <a:pt x="186" y="222"/>
                  </a:lnTo>
                  <a:lnTo>
                    <a:pt x="188" y="218"/>
                  </a:lnTo>
                  <a:lnTo>
                    <a:pt x="190" y="216"/>
                  </a:lnTo>
                  <a:lnTo>
                    <a:pt x="190" y="216"/>
                  </a:lnTo>
                  <a:lnTo>
                    <a:pt x="190" y="220"/>
                  </a:lnTo>
                  <a:close/>
                  <a:moveTo>
                    <a:pt x="246" y="40"/>
                  </a:moveTo>
                  <a:lnTo>
                    <a:pt x="246" y="34"/>
                  </a:lnTo>
                  <a:lnTo>
                    <a:pt x="244" y="32"/>
                  </a:lnTo>
                  <a:lnTo>
                    <a:pt x="240" y="36"/>
                  </a:lnTo>
                  <a:lnTo>
                    <a:pt x="228" y="38"/>
                  </a:lnTo>
                  <a:lnTo>
                    <a:pt x="224" y="42"/>
                  </a:lnTo>
                  <a:lnTo>
                    <a:pt x="222" y="38"/>
                  </a:lnTo>
                  <a:lnTo>
                    <a:pt x="220" y="38"/>
                  </a:lnTo>
                  <a:lnTo>
                    <a:pt x="222" y="38"/>
                  </a:lnTo>
                  <a:lnTo>
                    <a:pt x="224" y="38"/>
                  </a:lnTo>
                  <a:lnTo>
                    <a:pt x="232" y="36"/>
                  </a:lnTo>
                  <a:lnTo>
                    <a:pt x="238" y="36"/>
                  </a:lnTo>
                  <a:lnTo>
                    <a:pt x="236" y="34"/>
                  </a:lnTo>
                  <a:lnTo>
                    <a:pt x="242" y="32"/>
                  </a:lnTo>
                  <a:lnTo>
                    <a:pt x="240" y="30"/>
                  </a:lnTo>
                  <a:lnTo>
                    <a:pt x="244" y="30"/>
                  </a:lnTo>
                  <a:lnTo>
                    <a:pt x="244" y="32"/>
                  </a:lnTo>
                  <a:lnTo>
                    <a:pt x="246" y="34"/>
                  </a:lnTo>
                  <a:lnTo>
                    <a:pt x="246" y="40"/>
                  </a:lnTo>
                  <a:close/>
                  <a:moveTo>
                    <a:pt x="324" y="96"/>
                  </a:moveTo>
                  <a:lnTo>
                    <a:pt x="324" y="98"/>
                  </a:lnTo>
                  <a:lnTo>
                    <a:pt x="322" y="98"/>
                  </a:lnTo>
                  <a:lnTo>
                    <a:pt x="320" y="94"/>
                  </a:lnTo>
                  <a:lnTo>
                    <a:pt x="314" y="94"/>
                  </a:lnTo>
                  <a:lnTo>
                    <a:pt x="320" y="90"/>
                  </a:lnTo>
                  <a:lnTo>
                    <a:pt x="324" y="90"/>
                  </a:lnTo>
                  <a:lnTo>
                    <a:pt x="324" y="88"/>
                  </a:lnTo>
                  <a:lnTo>
                    <a:pt x="326" y="86"/>
                  </a:lnTo>
                  <a:lnTo>
                    <a:pt x="326" y="82"/>
                  </a:lnTo>
                  <a:lnTo>
                    <a:pt x="322" y="76"/>
                  </a:lnTo>
                  <a:lnTo>
                    <a:pt x="324" y="76"/>
                  </a:lnTo>
                  <a:lnTo>
                    <a:pt x="324" y="72"/>
                  </a:lnTo>
                  <a:lnTo>
                    <a:pt x="320" y="66"/>
                  </a:lnTo>
                  <a:lnTo>
                    <a:pt x="322" y="58"/>
                  </a:lnTo>
                  <a:lnTo>
                    <a:pt x="320" y="56"/>
                  </a:lnTo>
                  <a:lnTo>
                    <a:pt x="322" y="58"/>
                  </a:lnTo>
                  <a:lnTo>
                    <a:pt x="322" y="68"/>
                  </a:lnTo>
                  <a:lnTo>
                    <a:pt x="322" y="70"/>
                  </a:lnTo>
                  <a:lnTo>
                    <a:pt x="326" y="72"/>
                  </a:lnTo>
                  <a:lnTo>
                    <a:pt x="326" y="76"/>
                  </a:lnTo>
                  <a:lnTo>
                    <a:pt x="324" y="78"/>
                  </a:lnTo>
                  <a:lnTo>
                    <a:pt x="326" y="80"/>
                  </a:lnTo>
                  <a:lnTo>
                    <a:pt x="326" y="88"/>
                  </a:lnTo>
                  <a:lnTo>
                    <a:pt x="322" y="96"/>
                  </a:lnTo>
                  <a:lnTo>
                    <a:pt x="324" y="96"/>
                  </a:lnTo>
                  <a:close/>
                  <a:moveTo>
                    <a:pt x="588" y="386"/>
                  </a:moveTo>
                  <a:lnTo>
                    <a:pt x="590" y="388"/>
                  </a:lnTo>
                  <a:lnTo>
                    <a:pt x="590" y="390"/>
                  </a:lnTo>
                  <a:lnTo>
                    <a:pt x="588" y="394"/>
                  </a:lnTo>
                  <a:lnTo>
                    <a:pt x="584" y="390"/>
                  </a:lnTo>
                  <a:lnTo>
                    <a:pt x="584" y="388"/>
                  </a:lnTo>
                  <a:lnTo>
                    <a:pt x="588" y="38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1" name="Freeform 826"/>
            <p:cNvSpPr>
              <a:spLocks noEditPoints="1"/>
            </p:cNvSpPr>
            <p:nvPr/>
          </p:nvSpPr>
          <p:spPr bwMode="auto">
            <a:xfrm>
              <a:off x="1350963" y="2236788"/>
              <a:ext cx="1816100" cy="1254125"/>
            </a:xfrm>
            <a:custGeom>
              <a:avLst/>
              <a:gdLst/>
              <a:ahLst/>
              <a:cxnLst>
                <a:cxn ang="0">
                  <a:pos x="1104" y="546"/>
                </a:cxn>
                <a:cxn ang="0">
                  <a:pos x="1090" y="526"/>
                </a:cxn>
                <a:cxn ang="0">
                  <a:pos x="1062" y="484"/>
                </a:cxn>
                <a:cxn ang="0">
                  <a:pos x="1028" y="426"/>
                </a:cxn>
                <a:cxn ang="0">
                  <a:pos x="1008" y="418"/>
                </a:cxn>
                <a:cxn ang="0">
                  <a:pos x="954" y="436"/>
                </a:cxn>
                <a:cxn ang="0">
                  <a:pos x="938" y="372"/>
                </a:cxn>
                <a:cxn ang="0">
                  <a:pos x="876" y="338"/>
                </a:cxn>
                <a:cxn ang="0">
                  <a:pos x="854" y="400"/>
                </a:cxn>
                <a:cxn ang="0">
                  <a:pos x="832" y="548"/>
                </a:cxn>
                <a:cxn ang="0">
                  <a:pos x="804" y="612"/>
                </a:cxn>
                <a:cxn ang="0">
                  <a:pos x="690" y="482"/>
                </a:cxn>
                <a:cxn ang="0">
                  <a:pos x="626" y="376"/>
                </a:cxn>
                <a:cxn ang="0">
                  <a:pos x="654" y="298"/>
                </a:cxn>
                <a:cxn ang="0">
                  <a:pos x="712" y="274"/>
                </a:cxn>
                <a:cxn ang="0">
                  <a:pos x="758" y="210"/>
                </a:cxn>
                <a:cxn ang="0">
                  <a:pos x="800" y="130"/>
                </a:cxn>
                <a:cxn ang="0">
                  <a:pos x="740" y="130"/>
                </a:cxn>
                <a:cxn ang="0">
                  <a:pos x="676" y="134"/>
                </a:cxn>
                <a:cxn ang="0">
                  <a:pos x="644" y="48"/>
                </a:cxn>
                <a:cxn ang="0">
                  <a:pos x="596" y="64"/>
                </a:cxn>
                <a:cxn ang="0">
                  <a:pos x="630" y="116"/>
                </a:cxn>
                <a:cxn ang="0">
                  <a:pos x="596" y="152"/>
                </a:cxn>
                <a:cxn ang="0">
                  <a:pos x="588" y="156"/>
                </a:cxn>
                <a:cxn ang="0">
                  <a:pos x="486" y="144"/>
                </a:cxn>
                <a:cxn ang="0">
                  <a:pos x="468" y="134"/>
                </a:cxn>
                <a:cxn ang="0">
                  <a:pos x="440" y="176"/>
                </a:cxn>
                <a:cxn ang="0">
                  <a:pos x="348" y="158"/>
                </a:cxn>
                <a:cxn ang="0">
                  <a:pos x="230" y="104"/>
                </a:cxn>
                <a:cxn ang="0">
                  <a:pos x="178" y="70"/>
                </a:cxn>
                <a:cxn ang="0">
                  <a:pos x="152" y="80"/>
                </a:cxn>
                <a:cxn ang="0">
                  <a:pos x="62" y="120"/>
                </a:cxn>
                <a:cxn ang="0">
                  <a:pos x="88" y="430"/>
                </a:cxn>
                <a:cxn ang="0">
                  <a:pos x="146" y="548"/>
                </a:cxn>
                <a:cxn ang="0">
                  <a:pos x="186" y="616"/>
                </a:cxn>
                <a:cxn ang="0">
                  <a:pos x="228" y="636"/>
                </a:cxn>
                <a:cxn ang="0">
                  <a:pos x="620" y="642"/>
                </a:cxn>
                <a:cxn ang="0">
                  <a:pos x="686" y="676"/>
                </a:cxn>
                <a:cxn ang="0">
                  <a:pos x="758" y="700"/>
                </a:cxn>
                <a:cxn ang="0">
                  <a:pos x="804" y="738"/>
                </a:cxn>
                <a:cxn ang="0">
                  <a:pos x="802" y="776"/>
                </a:cxn>
                <a:cxn ang="0">
                  <a:pos x="936" y="728"/>
                </a:cxn>
                <a:cxn ang="0">
                  <a:pos x="1028" y="660"/>
                </a:cxn>
                <a:cxn ang="0">
                  <a:pos x="1002" y="630"/>
                </a:cxn>
                <a:cxn ang="0">
                  <a:pos x="264" y="264"/>
                </a:cxn>
                <a:cxn ang="0">
                  <a:pos x="256" y="216"/>
                </a:cxn>
                <a:cxn ang="0">
                  <a:pos x="294" y="194"/>
                </a:cxn>
                <a:cxn ang="0">
                  <a:pos x="370" y="364"/>
                </a:cxn>
                <a:cxn ang="0">
                  <a:pos x="344" y="356"/>
                </a:cxn>
                <a:cxn ang="0">
                  <a:pos x="360" y="326"/>
                </a:cxn>
                <a:cxn ang="0">
                  <a:pos x="392" y="342"/>
                </a:cxn>
                <a:cxn ang="0">
                  <a:pos x="446" y="414"/>
                </a:cxn>
                <a:cxn ang="0">
                  <a:pos x="578" y="466"/>
                </a:cxn>
                <a:cxn ang="0">
                  <a:pos x="538" y="574"/>
                </a:cxn>
                <a:cxn ang="0">
                  <a:pos x="544" y="558"/>
                </a:cxn>
                <a:cxn ang="0">
                  <a:pos x="564" y="606"/>
                </a:cxn>
                <a:cxn ang="0">
                  <a:pos x="590" y="604"/>
                </a:cxn>
                <a:cxn ang="0">
                  <a:pos x="570" y="542"/>
                </a:cxn>
                <a:cxn ang="0">
                  <a:pos x="700" y="644"/>
                </a:cxn>
                <a:cxn ang="0">
                  <a:pos x="966" y="602"/>
                </a:cxn>
                <a:cxn ang="0">
                  <a:pos x="1014" y="554"/>
                </a:cxn>
              </a:cxnLst>
              <a:rect l="0" t="0" r="r" b="b"/>
              <a:pathLst>
                <a:path w="1144" h="790">
                  <a:moveTo>
                    <a:pt x="1144" y="584"/>
                  </a:moveTo>
                  <a:lnTo>
                    <a:pt x="1144" y="580"/>
                  </a:lnTo>
                  <a:lnTo>
                    <a:pt x="1140" y="580"/>
                  </a:lnTo>
                  <a:lnTo>
                    <a:pt x="1142" y="578"/>
                  </a:lnTo>
                  <a:lnTo>
                    <a:pt x="1140" y="574"/>
                  </a:lnTo>
                  <a:lnTo>
                    <a:pt x="1142" y="572"/>
                  </a:lnTo>
                  <a:lnTo>
                    <a:pt x="1140" y="570"/>
                  </a:lnTo>
                  <a:lnTo>
                    <a:pt x="1138" y="568"/>
                  </a:lnTo>
                  <a:lnTo>
                    <a:pt x="1136" y="566"/>
                  </a:lnTo>
                  <a:lnTo>
                    <a:pt x="1140" y="568"/>
                  </a:lnTo>
                  <a:lnTo>
                    <a:pt x="1144" y="566"/>
                  </a:lnTo>
                  <a:lnTo>
                    <a:pt x="1144" y="564"/>
                  </a:lnTo>
                  <a:lnTo>
                    <a:pt x="1138" y="560"/>
                  </a:lnTo>
                  <a:lnTo>
                    <a:pt x="1140" y="558"/>
                  </a:lnTo>
                  <a:lnTo>
                    <a:pt x="1132" y="554"/>
                  </a:lnTo>
                  <a:lnTo>
                    <a:pt x="1132" y="552"/>
                  </a:lnTo>
                  <a:lnTo>
                    <a:pt x="1128" y="552"/>
                  </a:lnTo>
                  <a:lnTo>
                    <a:pt x="1122" y="560"/>
                  </a:lnTo>
                  <a:lnTo>
                    <a:pt x="1122" y="554"/>
                  </a:lnTo>
                  <a:lnTo>
                    <a:pt x="1124" y="552"/>
                  </a:lnTo>
                  <a:lnTo>
                    <a:pt x="1122" y="542"/>
                  </a:lnTo>
                  <a:lnTo>
                    <a:pt x="1112" y="542"/>
                  </a:lnTo>
                  <a:lnTo>
                    <a:pt x="1106" y="544"/>
                  </a:lnTo>
                  <a:lnTo>
                    <a:pt x="1104" y="546"/>
                  </a:lnTo>
                  <a:lnTo>
                    <a:pt x="1082" y="564"/>
                  </a:lnTo>
                  <a:lnTo>
                    <a:pt x="1082" y="558"/>
                  </a:lnTo>
                  <a:lnTo>
                    <a:pt x="1072" y="554"/>
                  </a:lnTo>
                  <a:lnTo>
                    <a:pt x="1072" y="552"/>
                  </a:lnTo>
                  <a:lnTo>
                    <a:pt x="1074" y="552"/>
                  </a:lnTo>
                  <a:lnTo>
                    <a:pt x="1084" y="556"/>
                  </a:lnTo>
                  <a:lnTo>
                    <a:pt x="1088" y="550"/>
                  </a:lnTo>
                  <a:lnTo>
                    <a:pt x="1092" y="548"/>
                  </a:lnTo>
                  <a:lnTo>
                    <a:pt x="1094" y="546"/>
                  </a:lnTo>
                  <a:lnTo>
                    <a:pt x="1106" y="542"/>
                  </a:lnTo>
                  <a:lnTo>
                    <a:pt x="1114" y="538"/>
                  </a:lnTo>
                  <a:lnTo>
                    <a:pt x="1118" y="538"/>
                  </a:lnTo>
                  <a:lnTo>
                    <a:pt x="1120" y="534"/>
                  </a:lnTo>
                  <a:lnTo>
                    <a:pt x="1120" y="532"/>
                  </a:lnTo>
                  <a:lnTo>
                    <a:pt x="1114" y="530"/>
                  </a:lnTo>
                  <a:lnTo>
                    <a:pt x="1114" y="528"/>
                  </a:lnTo>
                  <a:lnTo>
                    <a:pt x="1112" y="526"/>
                  </a:lnTo>
                  <a:lnTo>
                    <a:pt x="1108" y="530"/>
                  </a:lnTo>
                  <a:lnTo>
                    <a:pt x="1102" y="528"/>
                  </a:lnTo>
                  <a:lnTo>
                    <a:pt x="1100" y="526"/>
                  </a:lnTo>
                  <a:lnTo>
                    <a:pt x="1098" y="520"/>
                  </a:lnTo>
                  <a:lnTo>
                    <a:pt x="1096" y="522"/>
                  </a:lnTo>
                  <a:lnTo>
                    <a:pt x="1096" y="520"/>
                  </a:lnTo>
                  <a:lnTo>
                    <a:pt x="1090" y="526"/>
                  </a:lnTo>
                  <a:lnTo>
                    <a:pt x="1092" y="520"/>
                  </a:lnTo>
                  <a:lnTo>
                    <a:pt x="1090" y="518"/>
                  </a:lnTo>
                  <a:lnTo>
                    <a:pt x="1090" y="516"/>
                  </a:lnTo>
                  <a:lnTo>
                    <a:pt x="1086" y="518"/>
                  </a:lnTo>
                  <a:lnTo>
                    <a:pt x="1082" y="516"/>
                  </a:lnTo>
                  <a:lnTo>
                    <a:pt x="1080" y="518"/>
                  </a:lnTo>
                  <a:lnTo>
                    <a:pt x="1082" y="514"/>
                  </a:lnTo>
                  <a:lnTo>
                    <a:pt x="1080" y="510"/>
                  </a:lnTo>
                  <a:lnTo>
                    <a:pt x="1082" y="506"/>
                  </a:lnTo>
                  <a:lnTo>
                    <a:pt x="1078" y="508"/>
                  </a:lnTo>
                  <a:lnTo>
                    <a:pt x="1076" y="504"/>
                  </a:lnTo>
                  <a:lnTo>
                    <a:pt x="1068" y="504"/>
                  </a:lnTo>
                  <a:lnTo>
                    <a:pt x="1070" y="502"/>
                  </a:lnTo>
                  <a:lnTo>
                    <a:pt x="1068" y="496"/>
                  </a:lnTo>
                  <a:lnTo>
                    <a:pt x="1060" y="496"/>
                  </a:lnTo>
                  <a:lnTo>
                    <a:pt x="1060" y="494"/>
                  </a:lnTo>
                  <a:lnTo>
                    <a:pt x="1062" y="494"/>
                  </a:lnTo>
                  <a:lnTo>
                    <a:pt x="1058" y="490"/>
                  </a:lnTo>
                  <a:lnTo>
                    <a:pt x="1062" y="488"/>
                  </a:lnTo>
                  <a:lnTo>
                    <a:pt x="1062" y="486"/>
                  </a:lnTo>
                  <a:lnTo>
                    <a:pt x="1056" y="484"/>
                  </a:lnTo>
                  <a:lnTo>
                    <a:pt x="1054" y="482"/>
                  </a:lnTo>
                  <a:lnTo>
                    <a:pt x="1054" y="480"/>
                  </a:lnTo>
                  <a:lnTo>
                    <a:pt x="1062" y="484"/>
                  </a:lnTo>
                  <a:lnTo>
                    <a:pt x="1062" y="480"/>
                  </a:lnTo>
                  <a:lnTo>
                    <a:pt x="1066" y="476"/>
                  </a:lnTo>
                  <a:lnTo>
                    <a:pt x="1066" y="472"/>
                  </a:lnTo>
                  <a:lnTo>
                    <a:pt x="1060" y="470"/>
                  </a:lnTo>
                  <a:lnTo>
                    <a:pt x="1062" y="468"/>
                  </a:lnTo>
                  <a:lnTo>
                    <a:pt x="1060" y="466"/>
                  </a:lnTo>
                  <a:lnTo>
                    <a:pt x="1054" y="466"/>
                  </a:lnTo>
                  <a:lnTo>
                    <a:pt x="1060" y="462"/>
                  </a:lnTo>
                  <a:lnTo>
                    <a:pt x="1056" y="454"/>
                  </a:lnTo>
                  <a:lnTo>
                    <a:pt x="1052" y="454"/>
                  </a:lnTo>
                  <a:lnTo>
                    <a:pt x="1054" y="452"/>
                  </a:lnTo>
                  <a:lnTo>
                    <a:pt x="1052" y="448"/>
                  </a:lnTo>
                  <a:lnTo>
                    <a:pt x="1042" y="450"/>
                  </a:lnTo>
                  <a:lnTo>
                    <a:pt x="1050" y="446"/>
                  </a:lnTo>
                  <a:lnTo>
                    <a:pt x="1048" y="444"/>
                  </a:lnTo>
                  <a:lnTo>
                    <a:pt x="1052" y="442"/>
                  </a:lnTo>
                  <a:lnTo>
                    <a:pt x="1050" y="440"/>
                  </a:lnTo>
                  <a:lnTo>
                    <a:pt x="1038" y="438"/>
                  </a:lnTo>
                  <a:lnTo>
                    <a:pt x="1048" y="436"/>
                  </a:lnTo>
                  <a:lnTo>
                    <a:pt x="1046" y="434"/>
                  </a:lnTo>
                  <a:lnTo>
                    <a:pt x="1046" y="432"/>
                  </a:lnTo>
                  <a:lnTo>
                    <a:pt x="1042" y="432"/>
                  </a:lnTo>
                  <a:lnTo>
                    <a:pt x="1042" y="424"/>
                  </a:lnTo>
                  <a:lnTo>
                    <a:pt x="1028" y="426"/>
                  </a:lnTo>
                  <a:lnTo>
                    <a:pt x="1032" y="424"/>
                  </a:lnTo>
                  <a:lnTo>
                    <a:pt x="1038" y="424"/>
                  </a:lnTo>
                  <a:lnTo>
                    <a:pt x="1040" y="422"/>
                  </a:lnTo>
                  <a:lnTo>
                    <a:pt x="1040" y="420"/>
                  </a:lnTo>
                  <a:lnTo>
                    <a:pt x="1038" y="420"/>
                  </a:lnTo>
                  <a:lnTo>
                    <a:pt x="1038" y="416"/>
                  </a:lnTo>
                  <a:lnTo>
                    <a:pt x="1036" y="418"/>
                  </a:lnTo>
                  <a:lnTo>
                    <a:pt x="1032" y="416"/>
                  </a:lnTo>
                  <a:lnTo>
                    <a:pt x="1036" y="412"/>
                  </a:lnTo>
                  <a:lnTo>
                    <a:pt x="1030" y="412"/>
                  </a:lnTo>
                  <a:lnTo>
                    <a:pt x="1032" y="410"/>
                  </a:lnTo>
                  <a:lnTo>
                    <a:pt x="1028" y="408"/>
                  </a:lnTo>
                  <a:lnTo>
                    <a:pt x="1028" y="404"/>
                  </a:lnTo>
                  <a:lnTo>
                    <a:pt x="1026" y="404"/>
                  </a:lnTo>
                  <a:lnTo>
                    <a:pt x="1026" y="398"/>
                  </a:lnTo>
                  <a:lnTo>
                    <a:pt x="1026" y="396"/>
                  </a:lnTo>
                  <a:lnTo>
                    <a:pt x="1024" y="394"/>
                  </a:lnTo>
                  <a:lnTo>
                    <a:pt x="1026" y="394"/>
                  </a:lnTo>
                  <a:lnTo>
                    <a:pt x="1024" y="392"/>
                  </a:lnTo>
                  <a:lnTo>
                    <a:pt x="1020" y="392"/>
                  </a:lnTo>
                  <a:lnTo>
                    <a:pt x="1010" y="406"/>
                  </a:lnTo>
                  <a:lnTo>
                    <a:pt x="1016" y="414"/>
                  </a:lnTo>
                  <a:lnTo>
                    <a:pt x="1010" y="420"/>
                  </a:lnTo>
                  <a:lnTo>
                    <a:pt x="1008" y="418"/>
                  </a:lnTo>
                  <a:lnTo>
                    <a:pt x="1010" y="422"/>
                  </a:lnTo>
                  <a:lnTo>
                    <a:pt x="1010" y="426"/>
                  </a:lnTo>
                  <a:lnTo>
                    <a:pt x="1008" y="426"/>
                  </a:lnTo>
                  <a:lnTo>
                    <a:pt x="1006" y="428"/>
                  </a:lnTo>
                  <a:lnTo>
                    <a:pt x="1008" y="428"/>
                  </a:lnTo>
                  <a:lnTo>
                    <a:pt x="1006" y="430"/>
                  </a:lnTo>
                  <a:lnTo>
                    <a:pt x="1002" y="428"/>
                  </a:lnTo>
                  <a:lnTo>
                    <a:pt x="1008" y="434"/>
                  </a:lnTo>
                  <a:lnTo>
                    <a:pt x="1004" y="440"/>
                  </a:lnTo>
                  <a:lnTo>
                    <a:pt x="1006" y="436"/>
                  </a:lnTo>
                  <a:lnTo>
                    <a:pt x="1004" y="434"/>
                  </a:lnTo>
                  <a:lnTo>
                    <a:pt x="1000" y="430"/>
                  </a:lnTo>
                  <a:lnTo>
                    <a:pt x="996" y="438"/>
                  </a:lnTo>
                  <a:lnTo>
                    <a:pt x="984" y="446"/>
                  </a:lnTo>
                  <a:lnTo>
                    <a:pt x="982" y="450"/>
                  </a:lnTo>
                  <a:lnTo>
                    <a:pt x="980" y="440"/>
                  </a:lnTo>
                  <a:lnTo>
                    <a:pt x="978" y="442"/>
                  </a:lnTo>
                  <a:lnTo>
                    <a:pt x="980" y="436"/>
                  </a:lnTo>
                  <a:lnTo>
                    <a:pt x="974" y="450"/>
                  </a:lnTo>
                  <a:lnTo>
                    <a:pt x="974" y="448"/>
                  </a:lnTo>
                  <a:lnTo>
                    <a:pt x="976" y="440"/>
                  </a:lnTo>
                  <a:lnTo>
                    <a:pt x="972" y="430"/>
                  </a:lnTo>
                  <a:lnTo>
                    <a:pt x="960" y="430"/>
                  </a:lnTo>
                  <a:lnTo>
                    <a:pt x="954" y="436"/>
                  </a:lnTo>
                  <a:lnTo>
                    <a:pt x="948" y="432"/>
                  </a:lnTo>
                  <a:lnTo>
                    <a:pt x="952" y="432"/>
                  </a:lnTo>
                  <a:lnTo>
                    <a:pt x="952" y="426"/>
                  </a:lnTo>
                  <a:lnTo>
                    <a:pt x="954" y="426"/>
                  </a:lnTo>
                  <a:lnTo>
                    <a:pt x="956" y="430"/>
                  </a:lnTo>
                  <a:lnTo>
                    <a:pt x="962" y="426"/>
                  </a:lnTo>
                  <a:lnTo>
                    <a:pt x="962" y="422"/>
                  </a:lnTo>
                  <a:lnTo>
                    <a:pt x="958" y="422"/>
                  </a:lnTo>
                  <a:lnTo>
                    <a:pt x="962" y="418"/>
                  </a:lnTo>
                  <a:lnTo>
                    <a:pt x="956" y="418"/>
                  </a:lnTo>
                  <a:lnTo>
                    <a:pt x="960" y="410"/>
                  </a:lnTo>
                  <a:lnTo>
                    <a:pt x="958" y="406"/>
                  </a:lnTo>
                  <a:lnTo>
                    <a:pt x="952" y="402"/>
                  </a:lnTo>
                  <a:lnTo>
                    <a:pt x="954" y="400"/>
                  </a:lnTo>
                  <a:lnTo>
                    <a:pt x="960" y="398"/>
                  </a:lnTo>
                  <a:lnTo>
                    <a:pt x="956" y="390"/>
                  </a:lnTo>
                  <a:lnTo>
                    <a:pt x="956" y="382"/>
                  </a:lnTo>
                  <a:lnTo>
                    <a:pt x="960" y="376"/>
                  </a:lnTo>
                  <a:lnTo>
                    <a:pt x="956" y="372"/>
                  </a:lnTo>
                  <a:lnTo>
                    <a:pt x="954" y="372"/>
                  </a:lnTo>
                  <a:lnTo>
                    <a:pt x="954" y="374"/>
                  </a:lnTo>
                  <a:lnTo>
                    <a:pt x="950" y="376"/>
                  </a:lnTo>
                  <a:lnTo>
                    <a:pt x="948" y="370"/>
                  </a:lnTo>
                  <a:lnTo>
                    <a:pt x="938" y="372"/>
                  </a:lnTo>
                  <a:lnTo>
                    <a:pt x="936" y="368"/>
                  </a:lnTo>
                  <a:lnTo>
                    <a:pt x="930" y="368"/>
                  </a:lnTo>
                  <a:lnTo>
                    <a:pt x="930" y="366"/>
                  </a:lnTo>
                  <a:lnTo>
                    <a:pt x="926" y="364"/>
                  </a:lnTo>
                  <a:lnTo>
                    <a:pt x="926" y="360"/>
                  </a:lnTo>
                  <a:lnTo>
                    <a:pt x="930" y="356"/>
                  </a:lnTo>
                  <a:lnTo>
                    <a:pt x="926" y="354"/>
                  </a:lnTo>
                  <a:lnTo>
                    <a:pt x="922" y="358"/>
                  </a:lnTo>
                  <a:lnTo>
                    <a:pt x="920" y="356"/>
                  </a:lnTo>
                  <a:lnTo>
                    <a:pt x="924" y="354"/>
                  </a:lnTo>
                  <a:lnTo>
                    <a:pt x="920" y="350"/>
                  </a:lnTo>
                  <a:lnTo>
                    <a:pt x="920" y="346"/>
                  </a:lnTo>
                  <a:lnTo>
                    <a:pt x="916" y="346"/>
                  </a:lnTo>
                  <a:lnTo>
                    <a:pt x="916" y="350"/>
                  </a:lnTo>
                  <a:lnTo>
                    <a:pt x="914" y="350"/>
                  </a:lnTo>
                  <a:lnTo>
                    <a:pt x="916" y="344"/>
                  </a:lnTo>
                  <a:lnTo>
                    <a:pt x="916" y="340"/>
                  </a:lnTo>
                  <a:lnTo>
                    <a:pt x="900" y="332"/>
                  </a:lnTo>
                  <a:lnTo>
                    <a:pt x="888" y="336"/>
                  </a:lnTo>
                  <a:lnTo>
                    <a:pt x="888" y="340"/>
                  </a:lnTo>
                  <a:lnTo>
                    <a:pt x="882" y="340"/>
                  </a:lnTo>
                  <a:lnTo>
                    <a:pt x="884" y="338"/>
                  </a:lnTo>
                  <a:lnTo>
                    <a:pt x="882" y="336"/>
                  </a:lnTo>
                  <a:lnTo>
                    <a:pt x="876" y="338"/>
                  </a:lnTo>
                  <a:lnTo>
                    <a:pt x="876" y="336"/>
                  </a:lnTo>
                  <a:lnTo>
                    <a:pt x="866" y="332"/>
                  </a:lnTo>
                  <a:lnTo>
                    <a:pt x="850" y="330"/>
                  </a:lnTo>
                  <a:lnTo>
                    <a:pt x="850" y="328"/>
                  </a:lnTo>
                  <a:lnTo>
                    <a:pt x="840" y="338"/>
                  </a:lnTo>
                  <a:lnTo>
                    <a:pt x="840" y="346"/>
                  </a:lnTo>
                  <a:lnTo>
                    <a:pt x="842" y="350"/>
                  </a:lnTo>
                  <a:lnTo>
                    <a:pt x="848" y="354"/>
                  </a:lnTo>
                  <a:lnTo>
                    <a:pt x="852" y="352"/>
                  </a:lnTo>
                  <a:lnTo>
                    <a:pt x="850" y="356"/>
                  </a:lnTo>
                  <a:lnTo>
                    <a:pt x="846" y="362"/>
                  </a:lnTo>
                  <a:lnTo>
                    <a:pt x="846" y="364"/>
                  </a:lnTo>
                  <a:lnTo>
                    <a:pt x="842" y="374"/>
                  </a:lnTo>
                  <a:lnTo>
                    <a:pt x="842" y="378"/>
                  </a:lnTo>
                  <a:lnTo>
                    <a:pt x="844" y="380"/>
                  </a:lnTo>
                  <a:lnTo>
                    <a:pt x="850" y="380"/>
                  </a:lnTo>
                  <a:lnTo>
                    <a:pt x="846" y="382"/>
                  </a:lnTo>
                  <a:lnTo>
                    <a:pt x="848" y="384"/>
                  </a:lnTo>
                  <a:lnTo>
                    <a:pt x="846" y="388"/>
                  </a:lnTo>
                  <a:lnTo>
                    <a:pt x="850" y="396"/>
                  </a:lnTo>
                  <a:lnTo>
                    <a:pt x="850" y="398"/>
                  </a:lnTo>
                  <a:lnTo>
                    <a:pt x="848" y="398"/>
                  </a:lnTo>
                  <a:lnTo>
                    <a:pt x="848" y="400"/>
                  </a:lnTo>
                  <a:lnTo>
                    <a:pt x="854" y="400"/>
                  </a:lnTo>
                  <a:lnTo>
                    <a:pt x="852" y="404"/>
                  </a:lnTo>
                  <a:lnTo>
                    <a:pt x="852" y="408"/>
                  </a:lnTo>
                  <a:lnTo>
                    <a:pt x="856" y="410"/>
                  </a:lnTo>
                  <a:lnTo>
                    <a:pt x="852" y="412"/>
                  </a:lnTo>
                  <a:lnTo>
                    <a:pt x="848" y="410"/>
                  </a:lnTo>
                  <a:lnTo>
                    <a:pt x="846" y="412"/>
                  </a:lnTo>
                  <a:lnTo>
                    <a:pt x="848" y="420"/>
                  </a:lnTo>
                  <a:lnTo>
                    <a:pt x="834" y="424"/>
                  </a:lnTo>
                  <a:lnTo>
                    <a:pt x="834" y="430"/>
                  </a:lnTo>
                  <a:lnTo>
                    <a:pt x="834" y="432"/>
                  </a:lnTo>
                  <a:lnTo>
                    <a:pt x="844" y="442"/>
                  </a:lnTo>
                  <a:lnTo>
                    <a:pt x="850" y="444"/>
                  </a:lnTo>
                  <a:lnTo>
                    <a:pt x="860" y="478"/>
                  </a:lnTo>
                  <a:lnTo>
                    <a:pt x="860" y="494"/>
                  </a:lnTo>
                  <a:lnTo>
                    <a:pt x="864" y="488"/>
                  </a:lnTo>
                  <a:lnTo>
                    <a:pt x="866" y="494"/>
                  </a:lnTo>
                  <a:lnTo>
                    <a:pt x="868" y="496"/>
                  </a:lnTo>
                  <a:lnTo>
                    <a:pt x="864" y="498"/>
                  </a:lnTo>
                  <a:lnTo>
                    <a:pt x="860" y="498"/>
                  </a:lnTo>
                  <a:lnTo>
                    <a:pt x="850" y="514"/>
                  </a:lnTo>
                  <a:lnTo>
                    <a:pt x="846" y="520"/>
                  </a:lnTo>
                  <a:lnTo>
                    <a:pt x="822" y="534"/>
                  </a:lnTo>
                  <a:lnTo>
                    <a:pt x="826" y="538"/>
                  </a:lnTo>
                  <a:lnTo>
                    <a:pt x="832" y="548"/>
                  </a:lnTo>
                  <a:lnTo>
                    <a:pt x="834" y="574"/>
                  </a:lnTo>
                  <a:lnTo>
                    <a:pt x="834" y="574"/>
                  </a:lnTo>
                  <a:lnTo>
                    <a:pt x="834" y="576"/>
                  </a:lnTo>
                  <a:lnTo>
                    <a:pt x="834" y="580"/>
                  </a:lnTo>
                  <a:lnTo>
                    <a:pt x="840" y="586"/>
                  </a:lnTo>
                  <a:lnTo>
                    <a:pt x="846" y="586"/>
                  </a:lnTo>
                  <a:lnTo>
                    <a:pt x="844" y="588"/>
                  </a:lnTo>
                  <a:lnTo>
                    <a:pt x="840" y="588"/>
                  </a:lnTo>
                  <a:lnTo>
                    <a:pt x="834" y="596"/>
                  </a:lnTo>
                  <a:lnTo>
                    <a:pt x="830" y="596"/>
                  </a:lnTo>
                  <a:lnTo>
                    <a:pt x="836" y="602"/>
                  </a:lnTo>
                  <a:lnTo>
                    <a:pt x="834" y="606"/>
                  </a:lnTo>
                  <a:lnTo>
                    <a:pt x="832" y="608"/>
                  </a:lnTo>
                  <a:lnTo>
                    <a:pt x="832" y="608"/>
                  </a:lnTo>
                  <a:lnTo>
                    <a:pt x="830" y="604"/>
                  </a:lnTo>
                  <a:lnTo>
                    <a:pt x="828" y="600"/>
                  </a:lnTo>
                  <a:lnTo>
                    <a:pt x="824" y="600"/>
                  </a:lnTo>
                  <a:lnTo>
                    <a:pt x="822" y="604"/>
                  </a:lnTo>
                  <a:lnTo>
                    <a:pt x="822" y="616"/>
                  </a:lnTo>
                  <a:lnTo>
                    <a:pt x="822" y="616"/>
                  </a:lnTo>
                  <a:lnTo>
                    <a:pt x="824" y="618"/>
                  </a:lnTo>
                  <a:lnTo>
                    <a:pt x="820" y="612"/>
                  </a:lnTo>
                  <a:lnTo>
                    <a:pt x="812" y="606"/>
                  </a:lnTo>
                  <a:lnTo>
                    <a:pt x="804" y="612"/>
                  </a:lnTo>
                  <a:lnTo>
                    <a:pt x="810" y="604"/>
                  </a:lnTo>
                  <a:lnTo>
                    <a:pt x="808" y="598"/>
                  </a:lnTo>
                  <a:lnTo>
                    <a:pt x="800" y="590"/>
                  </a:lnTo>
                  <a:lnTo>
                    <a:pt x="788" y="590"/>
                  </a:lnTo>
                  <a:lnTo>
                    <a:pt x="798" y="586"/>
                  </a:lnTo>
                  <a:lnTo>
                    <a:pt x="786" y="570"/>
                  </a:lnTo>
                  <a:lnTo>
                    <a:pt x="786" y="566"/>
                  </a:lnTo>
                  <a:lnTo>
                    <a:pt x="788" y="564"/>
                  </a:lnTo>
                  <a:lnTo>
                    <a:pt x="788" y="550"/>
                  </a:lnTo>
                  <a:lnTo>
                    <a:pt x="784" y="544"/>
                  </a:lnTo>
                  <a:lnTo>
                    <a:pt x="786" y="528"/>
                  </a:lnTo>
                  <a:lnTo>
                    <a:pt x="786" y="522"/>
                  </a:lnTo>
                  <a:lnTo>
                    <a:pt x="784" y="522"/>
                  </a:lnTo>
                  <a:lnTo>
                    <a:pt x="774" y="518"/>
                  </a:lnTo>
                  <a:lnTo>
                    <a:pt x="746" y="518"/>
                  </a:lnTo>
                  <a:lnTo>
                    <a:pt x="742" y="528"/>
                  </a:lnTo>
                  <a:lnTo>
                    <a:pt x="746" y="516"/>
                  </a:lnTo>
                  <a:lnTo>
                    <a:pt x="738" y="510"/>
                  </a:lnTo>
                  <a:lnTo>
                    <a:pt x="724" y="504"/>
                  </a:lnTo>
                  <a:lnTo>
                    <a:pt x="716" y="502"/>
                  </a:lnTo>
                  <a:lnTo>
                    <a:pt x="714" y="502"/>
                  </a:lnTo>
                  <a:lnTo>
                    <a:pt x="708" y="490"/>
                  </a:lnTo>
                  <a:lnTo>
                    <a:pt x="696" y="482"/>
                  </a:lnTo>
                  <a:lnTo>
                    <a:pt x="690" y="482"/>
                  </a:lnTo>
                  <a:lnTo>
                    <a:pt x="680" y="476"/>
                  </a:lnTo>
                  <a:lnTo>
                    <a:pt x="674" y="472"/>
                  </a:lnTo>
                  <a:lnTo>
                    <a:pt x="668" y="470"/>
                  </a:lnTo>
                  <a:lnTo>
                    <a:pt x="652" y="478"/>
                  </a:lnTo>
                  <a:lnTo>
                    <a:pt x="652" y="476"/>
                  </a:lnTo>
                  <a:lnTo>
                    <a:pt x="646" y="480"/>
                  </a:lnTo>
                  <a:lnTo>
                    <a:pt x="650" y="474"/>
                  </a:lnTo>
                  <a:lnTo>
                    <a:pt x="650" y="466"/>
                  </a:lnTo>
                  <a:lnTo>
                    <a:pt x="646" y="460"/>
                  </a:lnTo>
                  <a:lnTo>
                    <a:pt x="646" y="452"/>
                  </a:lnTo>
                  <a:lnTo>
                    <a:pt x="642" y="442"/>
                  </a:lnTo>
                  <a:lnTo>
                    <a:pt x="640" y="434"/>
                  </a:lnTo>
                  <a:lnTo>
                    <a:pt x="628" y="432"/>
                  </a:lnTo>
                  <a:lnTo>
                    <a:pt x="626" y="438"/>
                  </a:lnTo>
                  <a:lnTo>
                    <a:pt x="624" y="432"/>
                  </a:lnTo>
                  <a:lnTo>
                    <a:pt x="624" y="432"/>
                  </a:lnTo>
                  <a:lnTo>
                    <a:pt x="620" y="426"/>
                  </a:lnTo>
                  <a:lnTo>
                    <a:pt x="616" y="426"/>
                  </a:lnTo>
                  <a:lnTo>
                    <a:pt x="620" y="422"/>
                  </a:lnTo>
                  <a:lnTo>
                    <a:pt x="620" y="400"/>
                  </a:lnTo>
                  <a:lnTo>
                    <a:pt x="620" y="386"/>
                  </a:lnTo>
                  <a:lnTo>
                    <a:pt x="622" y="386"/>
                  </a:lnTo>
                  <a:lnTo>
                    <a:pt x="624" y="376"/>
                  </a:lnTo>
                  <a:lnTo>
                    <a:pt x="626" y="376"/>
                  </a:lnTo>
                  <a:lnTo>
                    <a:pt x="628" y="368"/>
                  </a:lnTo>
                  <a:lnTo>
                    <a:pt x="622" y="362"/>
                  </a:lnTo>
                  <a:lnTo>
                    <a:pt x="630" y="360"/>
                  </a:lnTo>
                  <a:lnTo>
                    <a:pt x="636" y="356"/>
                  </a:lnTo>
                  <a:lnTo>
                    <a:pt x="638" y="350"/>
                  </a:lnTo>
                  <a:lnTo>
                    <a:pt x="636" y="348"/>
                  </a:lnTo>
                  <a:lnTo>
                    <a:pt x="640" y="348"/>
                  </a:lnTo>
                  <a:lnTo>
                    <a:pt x="644" y="340"/>
                  </a:lnTo>
                  <a:lnTo>
                    <a:pt x="644" y="338"/>
                  </a:lnTo>
                  <a:lnTo>
                    <a:pt x="648" y="344"/>
                  </a:lnTo>
                  <a:lnTo>
                    <a:pt x="648" y="336"/>
                  </a:lnTo>
                  <a:lnTo>
                    <a:pt x="648" y="328"/>
                  </a:lnTo>
                  <a:lnTo>
                    <a:pt x="656" y="328"/>
                  </a:lnTo>
                  <a:lnTo>
                    <a:pt x="652" y="326"/>
                  </a:lnTo>
                  <a:lnTo>
                    <a:pt x="650" y="322"/>
                  </a:lnTo>
                  <a:lnTo>
                    <a:pt x="650" y="320"/>
                  </a:lnTo>
                  <a:lnTo>
                    <a:pt x="664" y="322"/>
                  </a:lnTo>
                  <a:lnTo>
                    <a:pt x="674" y="318"/>
                  </a:lnTo>
                  <a:lnTo>
                    <a:pt x="676" y="316"/>
                  </a:lnTo>
                  <a:lnTo>
                    <a:pt x="674" y="308"/>
                  </a:lnTo>
                  <a:lnTo>
                    <a:pt x="672" y="302"/>
                  </a:lnTo>
                  <a:lnTo>
                    <a:pt x="670" y="302"/>
                  </a:lnTo>
                  <a:lnTo>
                    <a:pt x="660" y="294"/>
                  </a:lnTo>
                  <a:lnTo>
                    <a:pt x="654" y="298"/>
                  </a:lnTo>
                  <a:lnTo>
                    <a:pt x="656" y="294"/>
                  </a:lnTo>
                  <a:lnTo>
                    <a:pt x="650" y="292"/>
                  </a:lnTo>
                  <a:lnTo>
                    <a:pt x="650" y="294"/>
                  </a:lnTo>
                  <a:lnTo>
                    <a:pt x="648" y="292"/>
                  </a:lnTo>
                  <a:lnTo>
                    <a:pt x="640" y="288"/>
                  </a:lnTo>
                  <a:lnTo>
                    <a:pt x="640" y="290"/>
                  </a:lnTo>
                  <a:lnTo>
                    <a:pt x="638" y="290"/>
                  </a:lnTo>
                  <a:lnTo>
                    <a:pt x="636" y="288"/>
                  </a:lnTo>
                  <a:lnTo>
                    <a:pt x="638" y="284"/>
                  </a:lnTo>
                  <a:lnTo>
                    <a:pt x="654" y="292"/>
                  </a:lnTo>
                  <a:lnTo>
                    <a:pt x="664" y="290"/>
                  </a:lnTo>
                  <a:lnTo>
                    <a:pt x="664" y="294"/>
                  </a:lnTo>
                  <a:lnTo>
                    <a:pt x="676" y="302"/>
                  </a:lnTo>
                  <a:lnTo>
                    <a:pt x="682" y="296"/>
                  </a:lnTo>
                  <a:lnTo>
                    <a:pt x="684" y="290"/>
                  </a:lnTo>
                  <a:lnTo>
                    <a:pt x="682" y="290"/>
                  </a:lnTo>
                  <a:lnTo>
                    <a:pt x="684" y="286"/>
                  </a:lnTo>
                  <a:lnTo>
                    <a:pt x="686" y="288"/>
                  </a:lnTo>
                  <a:lnTo>
                    <a:pt x="686" y="280"/>
                  </a:lnTo>
                  <a:lnTo>
                    <a:pt x="696" y="286"/>
                  </a:lnTo>
                  <a:lnTo>
                    <a:pt x="696" y="284"/>
                  </a:lnTo>
                  <a:lnTo>
                    <a:pt x="702" y="286"/>
                  </a:lnTo>
                  <a:lnTo>
                    <a:pt x="710" y="280"/>
                  </a:lnTo>
                  <a:lnTo>
                    <a:pt x="712" y="274"/>
                  </a:lnTo>
                  <a:lnTo>
                    <a:pt x="712" y="270"/>
                  </a:lnTo>
                  <a:lnTo>
                    <a:pt x="716" y="268"/>
                  </a:lnTo>
                  <a:lnTo>
                    <a:pt x="724" y="256"/>
                  </a:lnTo>
                  <a:lnTo>
                    <a:pt x="726" y="248"/>
                  </a:lnTo>
                  <a:lnTo>
                    <a:pt x="696" y="244"/>
                  </a:lnTo>
                  <a:lnTo>
                    <a:pt x="686" y="230"/>
                  </a:lnTo>
                  <a:lnTo>
                    <a:pt x="682" y="228"/>
                  </a:lnTo>
                  <a:lnTo>
                    <a:pt x="682" y="226"/>
                  </a:lnTo>
                  <a:lnTo>
                    <a:pt x="690" y="226"/>
                  </a:lnTo>
                  <a:lnTo>
                    <a:pt x="700" y="232"/>
                  </a:lnTo>
                  <a:lnTo>
                    <a:pt x="710" y="244"/>
                  </a:lnTo>
                  <a:lnTo>
                    <a:pt x="722" y="242"/>
                  </a:lnTo>
                  <a:lnTo>
                    <a:pt x="736" y="220"/>
                  </a:lnTo>
                  <a:lnTo>
                    <a:pt x="738" y="216"/>
                  </a:lnTo>
                  <a:lnTo>
                    <a:pt x="736" y="214"/>
                  </a:lnTo>
                  <a:lnTo>
                    <a:pt x="728" y="210"/>
                  </a:lnTo>
                  <a:lnTo>
                    <a:pt x="728" y="208"/>
                  </a:lnTo>
                  <a:lnTo>
                    <a:pt x="730" y="204"/>
                  </a:lnTo>
                  <a:lnTo>
                    <a:pt x="740" y="206"/>
                  </a:lnTo>
                  <a:lnTo>
                    <a:pt x="746" y="204"/>
                  </a:lnTo>
                  <a:lnTo>
                    <a:pt x="748" y="214"/>
                  </a:lnTo>
                  <a:lnTo>
                    <a:pt x="758" y="216"/>
                  </a:lnTo>
                  <a:lnTo>
                    <a:pt x="758" y="210"/>
                  </a:lnTo>
                  <a:lnTo>
                    <a:pt x="758" y="210"/>
                  </a:lnTo>
                  <a:lnTo>
                    <a:pt x="768" y="216"/>
                  </a:lnTo>
                  <a:lnTo>
                    <a:pt x="766" y="208"/>
                  </a:lnTo>
                  <a:lnTo>
                    <a:pt x="762" y="204"/>
                  </a:lnTo>
                  <a:lnTo>
                    <a:pt x="762" y="200"/>
                  </a:lnTo>
                  <a:lnTo>
                    <a:pt x="764" y="198"/>
                  </a:lnTo>
                  <a:lnTo>
                    <a:pt x="774" y="210"/>
                  </a:lnTo>
                  <a:lnTo>
                    <a:pt x="778" y="204"/>
                  </a:lnTo>
                  <a:lnTo>
                    <a:pt x="782" y="202"/>
                  </a:lnTo>
                  <a:lnTo>
                    <a:pt x="794" y="188"/>
                  </a:lnTo>
                  <a:lnTo>
                    <a:pt x="798" y="186"/>
                  </a:lnTo>
                  <a:lnTo>
                    <a:pt x="800" y="182"/>
                  </a:lnTo>
                  <a:lnTo>
                    <a:pt x="798" y="176"/>
                  </a:lnTo>
                  <a:lnTo>
                    <a:pt x="800" y="172"/>
                  </a:lnTo>
                  <a:lnTo>
                    <a:pt x="790" y="158"/>
                  </a:lnTo>
                  <a:lnTo>
                    <a:pt x="792" y="146"/>
                  </a:lnTo>
                  <a:lnTo>
                    <a:pt x="786" y="148"/>
                  </a:lnTo>
                  <a:lnTo>
                    <a:pt x="786" y="144"/>
                  </a:lnTo>
                  <a:lnTo>
                    <a:pt x="786" y="144"/>
                  </a:lnTo>
                  <a:lnTo>
                    <a:pt x="786" y="142"/>
                  </a:lnTo>
                  <a:lnTo>
                    <a:pt x="784" y="138"/>
                  </a:lnTo>
                  <a:lnTo>
                    <a:pt x="784" y="136"/>
                  </a:lnTo>
                  <a:lnTo>
                    <a:pt x="790" y="134"/>
                  </a:lnTo>
                  <a:lnTo>
                    <a:pt x="792" y="140"/>
                  </a:lnTo>
                  <a:lnTo>
                    <a:pt x="800" y="130"/>
                  </a:lnTo>
                  <a:lnTo>
                    <a:pt x="800" y="124"/>
                  </a:lnTo>
                  <a:lnTo>
                    <a:pt x="792" y="122"/>
                  </a:lnTo>
                  <a:lnTo>
                    <a:pt x="800" y="114"/>
                  </a:lnTo>
                  <a:lnTo>
                    <a:pt x="794" y="108"/>
                  </a:lnTo>
                  <a:lnTo>
                    <a:pt x="786" y="108"/>
                  </a:lnTo>
                  <a:lnTo>
                    <a:pt x="788" y="108"/>
                  </a:lnTo>
                  <a:lnTo>
                    <a:pt x="786" y="104"/>
                  </a:lnTo>
                  <a:lnTo>
                    <a:pt x="782" y="100"/>
                  </a:lnTo>
                  <a:lnTo>
                    <a:pt x="784" y="100"/>
                  </a:lnTo>
                  <a:lnTo>
                    <a:pt x="782" y="90"/>
                  </a:lnTo>
                  <a:lnTo>
                    <a:pt x="770" y="92"/>
                  </a:lnTo>
                  <a:lnTo>
                    <a:pt x="756" y="86"/>
                  </a:lnTo>
                  <a:lnTo>
                    <a:pt x="744" y="86"/>
                  </a:lnTo>
                  <a:lnTo>
                    <a:pt x="744" y="92"/>
                  </a:lnTo>
                  <a:lnTo>
                    <a:pt x="746" y="102"/>
                  </a:lnTo>
                  <a:lnTo>
                    <a:pt x="744" y="106"/>
                  </a:lnTo>
                  <a:lnTo>
                    <a:pt x="748" y="112"/>
                  </a:lnTo>
                  <a:lnTo>
                    <a:pt x="754" y="116"/>
                  </a:lnTo>
                  <a:lnTo>
                    <a:pt x="754" y="118"/>
                  </a:lnTo>
                  <a:lnTo>
                    <a:pt x="750" y="118"/>
                  </a:lnTo>
                  <a:lnTo>
                    <a:pt x="748" y="122"/>
                  </a:lnTo>
                  <a:lnTo>
                    <a:pt x="754" y="126"/>
                  </a:lnTo>
                  <a:lnTo>
                    <a:pt x="746" y="126"/>
                  </a:lnTo>
                  <a:lnTo>
                    <a:pt x="740" y="130"/>
                  </a:lnTo>
                  <a:lnTo>
                    <a:pt x="740" y="142"/>
                  </a:lnTo>
                  <a:lnTo>
                    <a:pt x="736" y="154"/>
                  </a:lnTo>
                  <a:lnTo>
                    <a:pt x="730" y="164"/>
                  </a:lnTo>
                  <a:lnTo>
                    <a:pt x="728" y="174"/>
                  </a:lnTo>
                  <a:lnTo>
                    <a:pt x="722" y="174"/>
                  </a:lnTo>
                  <a:lnTo>
                    <a:pt x="722" y="180"/>
                  </a:lnTo>
                  <a:lnTo>
                    <a:pt x="720" y="180"/>
                  </a:lnTo>
                  <a:lnTo>
                    <a:pt x="704" y="156"/>
                  </a:lnTo>
                  <a:lnTo>
                    <a:pt x="706" y="150"/>
                  </a:lnTo>
                  <a:lnTo>
                    <a:pt x="704" y="144"/>
                  </a:lnTo>
                  <a:lnTo>
                    <a:pt x="706" y="140"/>
                  </a:lnTo>
                  <a:lnTo>
                    <a:pt x="708" y="144"/>
                  </a:lnTo>
                  <a:lnTo>
                    <a:pt x="712" y="144"/>
                  </a:lnTo>
                  <a:lnTo>
                    <a:pt x="708" y="122"/>
                  </a:lnTo>
                  <a:lnTo>
                    <a:pt x="700" y="116"/>
                  </a:lnTo>
                  <a:lnTo>
                    <a:pt x="696" y="108"/>
                  </a:lnTo>
                  <a:lnTo>
                    <a:pt x="690" y="108"/>
                  </a:lnTo>
                  <a:lnTo>
                    <a:pt x="686" y="116"/>
                  </a:lnTo>
                  <a:lnTo>
                    <a:pt x="686" y="128"/>
                  </a:lnTo>
                  <a:lnTo>
                    <a:pt x="684" y="128"/>
                  </a:lnTo>
                  <a:lnTo>
                    <a:pt x="684" y="136"/>
                  </a:lnTo>
                  <a:lnTo>
                    <a:pt x="682" y="140"/>
                  </a:lnTo>
                  <a:lnTo>
                    <a:pt x="678" y="142"/>
                  </a:lnTo>
                  <a:lnTo>
                    <a:pt x="676" y="134"/>
                  </a:lnTo>
                  <a:lnTo>
                    <a:pt x="678" y="124"/>
                  </a:lnTo>
                  <a:lnTo>
                    <a:pt x="672" y="114"/>
                  </a:lnTo>
                  <a:lnTo>
                    <a:pt x="664" y="104"/>
                  </a:lnTo>
                  <a:lnTo>
                    <a:pt x="670" y="106"/>
                  </a:lnTo>
                  <a:lnTo>
                    <a:pt x="672" y="102"/>
                  </a:lnTo>
                  <a:lnTo>
                    <a:pt x="672" y="98"/>
                  </a:lnTo>
                  <a:lnTo>
                    <a:pt x="670" y="100"/>
                  </a:lnTo>
                  <a:lnTo>
                    <a:pt x="664" y="98"/>
                  </a:lnTo>
                  <a:lnTo>
                    <a:pt x="666" y="94"/>
                  </a:lnTo>
                  <a:lnTo>
                    <a:pt x="658" y="98"/>
                  </a:lnTo>
                  <a:lnTo>
                    <a:pt x="652" y="92"/>
                  </a:lnTo>
                  <a:lnTo>
                    <a:pt x="648" y="92"/>
                  </a:lnTo>
                  <a:lnTo>
                    <a:pt x="646" y="90"/>
                  </a:lnTo>
                  <a:lnTo>
                    <a:pt x="650" y="86"/>
                  </a:lnTo>
                  <a:lnTo>
                    <a:pt x="656" y="80"/>
                  </a:lnTo>
                  <a:lnTo>
                    <a:pt x="650" y="76"/>
                  </a:lnTo>
                  <a:lnTo>
                    <a:pt x="650" y="72"/>
                  </a:lnTo>
                  <a:lnTo>
                    <a:pt x="662" y="74"/>
                  </a:lnTo>
                  <a:lnTo>
                    <a:pt x="658" y="66"/>
                  </a:lnTo>
                  <a:lnTo>
                    <a:pt x="656" y="68"/>
                  </a:lnTo>
                  <a:lnTo>
                    <a:pt x="652" y="54"/>
                  </a:lnTo>
                  <a:lnTo>
                    <a:pt x="646" y="52"/>
                  </a:lnTo>
                  <a:lnTo>
                    <a:pt x="646" y="48"/>
                  </a:lnTo>
                  <a:lnTo>
                    <a:pt x="644" y="48"/>
                  </a:lnTo>
                  <a:lnTo>
                    <a:pt x="644" y="34"/>
                  </a:lnTo>
                  <a:lnTo>
                    <a:pt x="642" y="26"/>
                  </a:lnTo>
                  <a:lnTo>
                    <a:pt x="634" y="16"/>
                  </a:lnTo>
                  <a:lnTo>
                    <a:pt x="632" y="14"/>
                  </a:lnTo>
                  <a:lnTo>
                    <a:pt x="634" y="8"/>
                  </a:lnTo>
                  <a:lnTo>
                    <a:pt x="630" y="10"/>
                  </a:lnTo>
                  <a:lnTo>
                    <a:pt x="628" y="6"/>
                  </a:lnTo>
                  <a:lnTo>
                    <a:pt x="624" y="10"/>
                  </a:lnTo>
                  <a:lnTo>
                    <a:pt x="624" y="6"/>
                  </a:lnTo>
                  <a:lnTo>
                    <a:pt x="622" y="6"/>
                  </a:lnTo>
                  <a:lnTo>
                    <a:pt x="624" y="2"/>
                  </a:lnTo>
                  <a:lnTo>
                    <a:pt x="614" y="0"/>
                  </a:lnTo>
                  <a:lnTo>
                    <a:pt x="606" y="16"/>
                  </a:lnTo>
                  <a:lnTo>
                    <a:pt x="610" y="20"/>
                  </a:lnTo>
                  <a:lnTo>
                    <a:pt x="608" y="28"/>
                  </a:lnTo>
                  <a:lnTo>
                    <a:pt x="604" y="24"/>
                  </a:lnTo>
                  <a:lnTo>
                    <a:pt x="598" y="28"/>
                  </a:lnTo>
                  <a:lnTo>
                    <a:pt x="600" y="36"/>
                  </a:lnTo>
                  <a:lnTo>
                    <a:pt x="598" y="46"/>
                  </a:lnTo>
                  <a:lnTo>
                    <a:pt x="602" y="54"/>
                  </a:lnTo>
                  <a:lnTo>
                    <a:pt x="602" y="52"/>
                  </a:lnTo>
                  <a:lnTo>
                    <a:pt x="602" y="58"/>
                  </a:lnTo>
                  <a:lnTo>
                    <a:pt x="600" y="56"/>
                  </a:lnTo>
                  <a:lnTo>
                    <a:pt x="596" y="64"/>
                  </a:lnTo>
                  <a:lnTo>
                    <a:pt x="596" y="76"/>
                  </a:lnTo>
                  <a:lnTo>
                    <a:pt x="602" y="82"/>
                  </a:lnTo>
                  <a:lnTo>
                    <a:pt x="602" y="84"/>
                  </a:lnTo>
                  <a:lnTo>
                    <a:pt x="602" y="86"/>
                  </a:lnTo>
                  <a:lnTo>
                    <a:pt x="612" y="88"/>
                  </a:lnTo>
                  <a:lnTo>
                    <a:pt x="612" y="92"/>
                  </a:lnTo>
                  <a:lnTo>
                    <a:pt x="618" y="96"/>
                  </a:lnTo>
                  <a:lnTo>
                    <a:pt x="620" y="92"/>
                  </a:lnTo>
                  <a:lnTo>
                    <a:pt x="624" y="100"/>
                  </a:lnTo>
                  <a:lnTo>
                    <a:pt x="634" y="98"/>
                  </a:lnTo>
                  <a:lnTo>
                    <a:pt x="634" y="104"/>
                  </a:lnTo>
                  <a:lnTo>
                    <a:pt x="634" y="108"/>
                  </a:lnTo>
                  <a:lnTo>
                    <a:pt x="630" y="108"/>
                  </a:lnTo>
                  <a:lnTo>
                    <a:pt x="632" y="102"/>
                  </a:lnTo>
                  <a:lnTo>
                    <a:pt x="628" y="104"/>
                  </a:lnTo>
                  <a:lnTo>
                    <a:pt x="624" y="112"/>
                  </a:lnTo>
                  <a:lnTo>
                    <a:pt x="626" y="114"/>
                  </a:lnTo>
                  <a:lnTo>
                    <a:pt x="624" y="120"/>
                  </a:lnTo>
                  <a:lnTo>
                    <a:pt x="622" y="120"/>
                  </a:lnTo>
                  <a:lnTo>
                    <a:pt x="620" y="126"/>
                  </a:lnTo>
                  <a:lnTo>
                    <a:pt x="628" y="126"/>
                  </a:lnTo>
                  <a:lnTo>
                    <a:pt x="632" y="120"/>
                  </a:lnTo>
                  <a:lnTo>
                    <a:pt x="628" y="122"/>
                  </a:lnTo>
                  <a:lnTo>
                    <a:pt x="630" y="116"/>
                  </a:lnTo>
                  <a:lnTo>
                    <a:pt x="632" y="118"/>
                  </a:lnTo>
                  <a:lnTo>
                    <a:pt x="634" y="130"/>
                  </a:lnTo>
                  <a:lnTo>
                    <a:pt x="636" y="132"/>
                  </a:lnTo>
                  <a:lnTo>
                    <a:pt x="628" y="138"/>
                  </a:lnTo>
                  <a:lnTo>
                    <a:pt x="626" y="144"/>
                  </a:lnTo>
                  <a:lnTo>
                    <a:pt x="620" y="152"/>
                  </a:lnTo>
                  <a:lnTo>
                    <a:pt x="608" y="150"/>
                  </a:lnTo>
                  <a:lnTo>
                    <a:pt x="610" y="154"/>
                  </a:lnTo>
                  <a:lnTo>
                    <a:pt x="608" y="162"/>
                  </a:lnTo>
                  <a:lnTo>
                    <a:pt x="612" y="168"/>
                  </a:lnTo>
                  <a:lnTo>
                    <a:pt x="614" y="176"/>
                  </a:lnTo>
                  <a:lnTo>
                    <a:pt x="612" y="180"/>
                  </a:lnTo>
                  <a:lnTo>
                    <a:pt x="608" y="178"/>
                  </a:lnTo>
                  <a:lnTo>
                    <a:pt x="610" y="174"/>
                  </a:lnTo>
                  <a:lnTo>
                    <a:pt x="602" y="178"/>
                  </a:lnTo>
                  <a:lnTo>
                    <a:pt x="602" y="172"/>
                  </a:lnTo>
                  <a:lnTo>
                    <a:pt x="598" y="172"/>
                  </a:lnTo>
                  <a:lnTo>
                    <a:pt x="598" y="168"/>
                  </a:lnTo>
                  <a:lnTo>
                    <a:pt x="602" y="166"/>
                  </a:lnTo>
                  <a:lnTo>
                    <a:pt x="600" y="162"/>
                  </a:lnTo>
                  <a:lnTo>
                    <a:pt x="602" y="154"/>
                  </a:lnTo>
                  <a:lnTo>
                    <a:pt x="602" y="144"/>
                  </a:lnTo>
                  <a:lnTo>
                    <a:pt x="596" y="148"/>
                  </a:lnTo>
                  <a:lnTo>
                    <a:pt x="596" y="152"/>
                  </a:lnTo>
                  <a:lnTo>
                    <a:pt x="594" y="152"/>
                  </a:lnTo>
                  <a:lnTo>
                    <a:pt x="592" y="150"/>
                  </a:lnTo>
                  <a:lnTo>
                    <a:pt x="596" y="142"/>
                  </a:lnTo>
                  <a:lnTo>
                    <a:pt x="590" y="142"/>
                  </a:lnTo>
                  <a:lnTo>
                    <a:pt x="592" y="140"/>
                  </a:lnTo>
                  <a:lnTo>
                    <a:pt x="586" y="136"/>
                  </a:lnTo>
                  <a:lnTo>
                    <a:pt x="582" y="136"/>
                  </a:lnTo>
                  <a:lnTo>
                    <a:pt x="584" y="138"/>
                  </a:lnTo>
                  <a:lnTo>
                    <a:pt x="578" y="134"/>
                  </a:lnTo>
                  <a:lnTo>
                    <a:pt x="576" y="134"/>
                  </a:lnTo>
                  <a:lnTo>
                    <a:pt x="580" y="140"/>
                  </a:lnTo>
                  <a:lnTo>
                    <a:pt x="572" y="138"/>
                  </a:lnTo>
                  <a:lnTo>
                    <a:pt x="570" y="142"/>
                  </a:lnTo>
                  <a:lnTo>
                    <a:pt x="566" y="138"/>
                  </a:lnTo>
                  <a:lnTo>
                    <a:pt x="572" y="146"/>
                  </a:lnTo>
                  <a:lnTo>
                    <a:pt x="572" y="150"/>
                  </a:lnTo>
                  <a:lnTo>
                    <a:pt x="570" y="148"/>
                  </a:lnTo>
                  <a:lnTo>
                    <a:pt x="576" y="158"/>
                  </a:lnTo>
                  <a:lnTo>
                    <a:pt x="578" y="160"/>
                  </a:lnTo>
                  <a:lnTo>
                    <a:pt x="576" y="156"/>
                  </a:lnTo>
                  <a:lnTo>
                    <a:pt x="578" y="154"/>
                  </a:lnTo>
                  <a:lnTo>
                    <a:pt x="582" y="154"/>
                  </a:lnTo>
                  <a:lnTo>
                    <a:pt x="584" y="158"/>
                  </a:lnTo>
                  <a:lnTo>
                    <a:pt x="588" y="156"/>
                  </a:lnTo>
                  <a:lnTo>
                    <a:pt x="588" y="164"/>
                  </a:lnTo>
                  <a:lnTo>
                    <a:pt x="586" y="166"/>
                  </a:lnTo>
                  <a:lnTo>
                    <a:pt x="574" y="162"/>
                  </a:lnTo>
                  <a:lnTo>
                    <a:pt x="568" y="150"/>
                  </a:lnTo>
                  <a:lnTo>
                    <a:pt x="566" y="152"/>
                  </a:lnTo>
                  <a:lnTo>
                    <a:pt x="572" y="162"/>
                  </a:lnTo>
                  <a:lnTo>
                    <a:pt x="562" y="162"/>
                  </a:lnTo>
                  <a:lnTo>
                    <a:pt x="556" y="160"/>
                  </a:lnTo>
                  <a:lnTo>
                    <a:pt x="544" y="158"/>
                  </a:lnTo>
                  <a:lnTo>
                    <a:pt x="538" y="162"/>
                  </a:lnTo>
                  <a:lnTo>
                    <a:pt x="534" y="162"/>
                  </a:lnTo>
                  <a:lnTo>
                    <a:pt x="528" y="164"/>
                  </a:lnTo>
                  <a:lnTo>
                    <a:pt x="522" y="162"/>
                  </a:lnTo>
                  <a:lnTo>
                    <a:pt x="518" y="164"/>
                  </a:lnTo>
                  <a:lnTo>
                    <a:pt x="512" y="162"/>
                  </a:lnTo>
                  <a:lnTo>
                    <a:pt x="506" y="152"/>
                  </a:lnTo>
                  <a:lnTo>
                    <a:pt x="506" y="148"/>
                  </a:lnTo>
                  <a:lnTo>
                    <a:pt x="502" y="146"/>
                  </a:lnTo>
                  <a:lnTo>
                    <a:pt x="502" y="150"/>
                  </a:lnTo>
                  <a:lnTo>
                    <a:pt x="498" y="150"/>
                  </a:lnTo>
                  <a:lnTo>
                    <a:pt x="498" y="152"/>
                  </a:lnTo>
                  <a:lnTo>
                    <a:pt x="496" y="152"/>
                  </a:lnTo>
                  <a:lnTo>
                    <a:pt x="486" y="150"/>
                  </a:lnTo>
                  <a:lnTo>
                    <a:pt x="486" y="144"/>
                  </a:lnTo>
                  <a:lnTo>
                    <a:pt x="474" y="136"/>
                  </a:lnTo>
                  <a:lnTo>
                    <a:pt x="478" y="134"/>
                  </a:lnTo>
                  <a:lnTo>
                    <a:pt x="474" y="128"/>
                  </a:lnTo>
                  <a:lnTo>
                    <a:pt x="474" y="126"/>
                  </a:lnTo>
                  <a:lnTo>
                    <a:pt x="466" y="118"/>
                  </a:lnTo>
                  <a:lnTo>
                    <a:pt x="446" y="128"/>
                  </a:lnTo>
                  <a:lnTo>
                    <a:pt x="438" y="130"/>
                  </a:lnTo>
                  <a:lnTo>
                    <a:pt x="432" y="140"/>
                  </a:lnTo>
                  <a:lnTo>
                    <a:pt x="432" y="144"/>
                  </a:lnTo>
                  <a:lnTo>
                    <a:pt x="434" y="144"/>
                  </a:lnTo>
                  <a:lnTo>
                    <a:pt x="436" y="146"/>
                  </a:lnTo>
                  <a:lnTo>
                    <a:pt x="442" y="148"/>
                  </a:lnTo>
                  <a:lnTo>
                    <a:pt x="446" y="146"/>
                  </a:lnTo>
                  <a:lnTo>
                    <a:pt x="442" y="142"/>
                  </a:lnTo>
                  <a:lnTo>
                    <a:pt x="448" y="140"/>
                  </a:lnTo>
                  <a:lnTo>
                    <a:pt x="452" y="142"/>
                  </a:lnTo>
                  <a:lnTo>
                    <a:pt x="458" y="138"/>
                  </a:lnTo>
                  <a:lnTo>
                    <a:pt x="460" y="142"/>
                  </a:lnTo>
                  <a:lnTo>
                    <a:pt x="460" y="138"/>
                  </a:lnTo>
                  <a:lnTo>
                    <a:pt x="458" y="134"/>
                  </a:lnTo>
                  <a:lnTo>
                    <a:pt x="462" y="134"/>
                  </a:lnTo>
                  <a:lnTo>
                    <a:pt x="460" y="132"/>
                  </a:lnTo>
                  <a:lnTo>
                    <a:pt x="470" y="128"/>
                  </a:lnTo>
                  <a:lnTo>
                    <a:pt x="468" y="134"/>
                  </a:lnTo>
                  <a:lnTo>
                    <a:pt x="470" y="134"/>
                  </a:lnTo>
                  <a:lnTo>
                    <a:pt x="466" y="136"/>
                  </a:lnTo>
                  <a:lnTo>
                    <a:pt x="468" y="138"/>
                  </a:lnTo>
                  <a:lnTo>
                    <a:pt x="464" y="144"/>
                  </a:lnTo>
                  <a:lnTo>
                    <a:pt x="462" y="140"/>
                  </a:lnTo>
                  <a:lnTo>
                    <a:pt x="462" y="144"/>
                  </a:lnTo>
                  <a:lnTo>
                    <a:pt x="446" y="150"/>
                  </a:lnTo>
                  <a:lnTo>
                    <a:pt x="444" y="154"/>
                  </a:lnTo>
                  <a:lnTo>
                    <a:pt x="446" y="156"/>
                  </a:lnTo>
                  <a:lnTo>
                    <a:pt x="440" y="162"/>
                  </a:lnTo>
                  <a:lnTo>
                    <a:pt x="446" y="166"/>
                  </a:lnTo>
                  <a:lnTo>
                    <a:pt x="446" y="168"/>
                  </a:lnTo>
                  <a:lnTo>
                    <a:pt x="446" y="174"/>
                  </a:lnTo>
                  <a:lnTo>
                    <a:pt x="450" y="184"/>
                  </a:lnTo>
                  <a:lnTo>
                    <a:pt x="452" y="184"/>
                  </a:lnTo>
                  <a:lnTo>
                    <a:pt x="450" y="186"/>
                  </a:lnTo>
                  <a:lnTo>
                    <a:pt x="452" y="190"/>
                  </a:lnTo>
                  <a:lnTo>
                    <a:pt x="446" y="192"/>
                  </a:lnTo>
                  <a:lnTo>
                    <a:pt x="444" y="196"/>
                  </a:lnTo>
                  <a:lnTo>
                    <a:pt x="440" y="192"/>
                  </a:lnTo>
                  <a:lnTo>
                    <a:pt x="436" y="186"/>
                  </a:lnTo>
                  <a:lnTo>
                    <a:pt x="444" y="184"/>
                  </a:lnTo>
                  <a:lnTo>
                    <a:pt x="442" y="176"/>
                  </a:lnTo>
                  <a:lnTo>
                    <a:pt x="440" y="176"/>
                  </a:lnTo>
                  <a:lnTo>
                    <a:pt x="438" y="172"/>
                  </a:lnTo>
                  <a:lnTo>
                    <a:pt x="434" y="174"/>
                  </a:lnTo>
                  <a:lnTo>
                    <a:pt x="434" y="168"/>
                  </a:lnTo>
                  <a:lnTo>
                    <a:pt x="432" y="166"/>
                  </a:lnTo>
                  <a:lnTo>
                    <a:pt x="430" y="174"/>
                  </a:lnTo>
                  <a:lnTo>
                    <a:pt x="430" y="172"/>
                  </a:lnTo>
                  <a:lnTo>
                    <a:pt x="430" y="168"/>
                  </a:lnTo>
                  <a:lnTo>
                    <a:pt x="428" y="166"/>
                  </a:lnTo>
                  <a:lnTo>
                    <a:pt x="430" y="162"/>
                  </a:lnTo>
                  <a:lnTo>
                    <a:pt x="418" y="162"/>
                  </a:lnTo>
                  <a:lnTo>
                    <a:pt x="420" y="160"/>
                  </a:lnTo>
                  <a:lnTo>
                    <a:pt x="418" y="156"/>
                  </a:lnTo>
                  <a:lnTo>
                    <a:pt x="416" y="156"/>
                  </a:lnTo>
                  <a:lnTo>
                    <a:pt x="416" y="154"/>
                  </a:lnTo>
                  <a:lnTo>
                    <a:pt x="414" y="152"/>
                  </a:lnTo>
                  <a:lnTo>
                    <a:pt x="402" y="162"/>
                  </a:lnTo>
                  <a:lnTo>
                    <a:pt x="400" y="162"/>
                  </a:lnTo>
                  <a:lnTo>
                    <a:pt x="400" y="156"/>
                  </a:lnTo>
                  <a:lnTo>
                    <a:pt x="398" y="158"/>
                  </a:lnTo>
                  <a:lnTo>
                    <a:pt x="396" y="162"/>
                  </a:lnTo>
                  <a:lnTo>
                    <a:pt x="392" y="160"/>
                  </a:lnTo>
                  <a:lnTo>
                    <a:pt x="390" y="164"/>
                  </a:lnTo>
                  <a:lnTo>
                    <a:pt x="352" y="162"/>
                  </a:lnTo>
                  <a:lnTo>
                    <a:pt x="348" y="158"/>
                  </a:lnTo>
                  <a:lnTo>
                    <a:pt x="340" y="154"/>
                  </a:lnTo>
                  <a:lnTo>
                    <a:pt x="344" y="152"/>
                  </a:lnTo>
                  <a:lnTo>
                    <a:pt x="344" y="146"/>
                  </a:lnTo>
                  <a:lnTo>
                    <a:pt x="348" y="144"/>
                  </a:lnTo>
                  <a:lnTo>
                    <a:pt x="362" y="144"/>
                  </a:lnTo>
                  <a:lnTo>
                    <a:pt x="362" y="136"/>
                  </a:lnTo>
                  <a:lnTo>
                    <a:pt x="360" y="138"/>
                  </a:lnTo>
                  <a:lnTo>
                    <a:pt x="360" y="134"/>
                  </a:lnTo>
                  <a:lnTo>
                    <a:pt x="350" y="122"/>
                  </a:lnTo>
                  <a:lnTo>
                    <a:pt x="348" y="124"/>
                  </a:lnTo>
                  <a:lnTo>
                    <a:pt x="346" y="118"/>
                  </a:lnTo>
                  <a:lnTo>
                    <a:pt x="332" y="118"/>
                  </a:lnTo>
                  <a:lnTo>
                    <a:pt x="336" y="122"/>
                  </a:lnTo>
                  <a:lnTo>
                    <a:pt x="336" y="124"/>
                  </a:lnTo>
                  <a:lnTo>
                    <a:pt x="332" y="120"/>
                  </a:lnTo>
                  <a:lnTo>
                    <a:pt x="314" y="118"/>
                  </a:lnTo>
                  <a:lnTo>
                    <a:pt x="300" y="108"/>
                  </a:lnTo>
                  <a:lnTo>
                    <a:pt x="276" y="100"/>
                  </a:lnTo>
                  <a:lnTo>
                    <a:pt x="270" y="94"/>
                  </a:lnTo>
                  <a:lnTo>
                    <a:pt x="258" y="86"/>
                  </a:lnTo>
                  <a:lnTo>
                    <a:pt x="240" y="86"/>
                  </a:lnTo>
                  <a:lnTo>
                    <a:pt x="238" y="98"/>
                  </a:lnTo>
                  <a:lnTo>
                    <a:pt x="236" y="102"/>
                  </a:lnTo>
                  <a:lnTo>
                    <a:pt x="230" y="104"/>
                  </a:lnTo>
                  <a:lnTo>
                    <a:pt x="222" y="104"/>
                  </a:lnTo>
                  <a:lnTo>
                    <a:pt x="222" y="100"/>
                  </a:lnTo>
                  <a:lnTo>
                    <a:pt x="228" y="90"/>
                  </a:lnTo>
                  <a:lnTo>
                    <a:pt x="222" y="90"/>
                  </a:lnTo>
                  <a:lnTo>
                    <a:pt x="224" y="76"/>
                  </a:lnTo>
                  <a:lnTo>
                    <a:pt x="222" y="74"/>
                  </a:lnTo>
                  <a:lnTo>
                    <a:pt x="218" y="74"/>
                  </a:lnTo>
                  <a:lnTo>
                    <a:pt x="222" y="78"/>
                  </a:lnTo>
                  <a:lnTo>
                    <a:pt x="220" y="80"/>
                  </a:lnTo>
                  <a:lnTo>
                    <a:pt x="218" y="78"/>
                  </a:lnTo>
                  <a:lnTo>
                    <a:pt x="212" y="78"/>
                  </a:lnTo>
                  <a:lnTo>
                    <a:pt x="214" y="82"/>
                  </a:lnTo>
                  <a:lnTo>
                    <a:pt x="212" y="88"/>
                  </a:lnTo>
                  <a:lnTo>
                    <a:pt x="214" y="90"/>
                  </a:lnTo>
                  <a:lnTo>
                    <a:pt x="208" y="94"/>
                  </a:lnTo>
                  <a:lnTo>
                    <a:pt x="212" y="98"/>
                  </a:lnTo>
                  <a:lnTo>
                    <a:pt x="206" y="102"/>
                  </a:lnTo>
                  <a:lnTo>
                    <a:pt x="204" y="104"/>
                  </a:lnTo>
                  <a:lnTo>
                    <a:pt x="192" y="94"/>
                  </a:lnTo>
                  <a:lnTo>
                    <a:pt x="184" y="68"/>
                  </a:lnTo>
                  <a:lnTo>
                    <a:pt x="174" y="58"/>
                  </a:lnTo>
                  <a:lnTo>
                    <a:pt x="172" y="64"/>
                  </a:lnTo>
                  <a:lnTo>
                    <a:pt x="174" y="68"/>
                  </a:lnTo>
                  <a:lnTo>
                    <a:pt x="178" y="70"/>
                  </a:lnTo>
                  <a:lnTo>
                    <a:pt x="170" y="74"/>
                  </a:lnTo>
                  <a:lnTo>
                    <a:pt x="170" y="82"/>
                  </a:lnTo>
                  <a:lnTo>
                    <a:pt x="158" y="90"/>
                  </a:lnTo>
                  <a:lnTo>
                    <a:pt x="162" y="84"/>
                  </a:lnTo>
                  <a:lnTo>
                    <a:pt x="162" y="80"/>
                  </a:lnTo>
                  <a:lnTo>
                    <a:pt x="142" y="92"/>
                  </a:lnTo>
                  <a:lnTo>
                    <a:pt x="134" y="110"/>
                  </a:lnTo>
                  <a:lnTo>
                    <a:pt x="134" y="100"/>
                  </a:lnTo>
                  <a:lnTo>
                    <a:pt x="134" y="100"/>
                  </a:lnTo>
                  <a:lnTo>
                    <a:pt x="128" y="104"/>
                  </a:lnTo>
                  <a:lnTo>
                    <a:pt x="128" y="102"/>
                  </a:lnTo>
                  <a:lnTo>
                    <a:pt x="126" y="104"/>
                  </a:lnTo>
                  <a:lnTo>
                    <a:pt x="126" y="102"/>
                  </a:lnTo>
                  <a:lnTo>
                    <a:pt x="124" y="102"/>
                  </a:lnTo>
                  <a:lnTo>
                    <a:pt x="124" y="104"/>
                  </a:lnTo>
                  <a:lnTo>
                    <a:pt x="118" y="110"/>
                  </a:lnTo>
                  <a:lnTo>
                    <a:pt x="110" y="114"/>
                  </a:lnTo>
                  <a:lnTo>
                    <a:pt x="108" y="116"/>
                  </a:lnTo>
                  <a:lnTo>
                    <a:pt x="108" y="114"/>
                  </a:lnTo>
                  <a:lnTo>
                    <a:pt x="112" y="108"/>
                  </a:lnTo>
                  <a:lnTo>
                    <a:pt x="112" y="112"/>
                  </a:lnTo>
                  <a:lnTo>
                    <a:pt x="122" y="98"/>
                  </a:lnTo>
                  <a:lnTo>
                    <a:pt x="134" y="96"/>
                  </a:lnTo>
                  <a:lnTo>
                    <a:pt x="152" y="80"/>
                  </a:lnTo>
                  <a:lnTo>
                    <a:pt x="154" y="76"/>
                  </a:lnTo>
                  <a:lnTo>
                    <a:pt x="152" y="70"/>
                  </a:lnTo>
                  <a:lnTo>
                    <a:pt x="146" y="76"/>
                  </a:lnTo>
                  <a:lnTo>
                    <a:pt x="140" y="72"/>
                  </a:lnTo>
                  <a:lnTo>
                    <a:pt x="136" y="76"/>
                  </a:lnTo>
                  <a:lnTo>
                    <a:pt x="132" y="82"/>
                  </a:lnTo>
                  <a:lnTo>
                    <a:pt x="128" y="82"/>
                  </a:lnTo>
                  <a:lnTo>
                    <a:pt x="118" y="90"/>
                  </a:lnTo>
                  <a:lnTo>
                    <a:pt x="114" y="90"/>
                  </a:lnTo>
                  <a:lnTo>
                    <a:pt x="108" y="94"/>
                  </a:lnTo>
                  <a:lnTo>
                    <a:pt x="108" y="100"/>
                  </a:lnTo>
                  <a:lnTo>
                    <a:pt x="106" y="102"/>
                  </a:lnTo>
                  <a:lnTo>
                    <a:pt x="96" y="104"/>
                  </a:lnTo>
                  <a:lnTo>
                    <a:pt x="86" y="114"/>
                  </a:lnTo>
                  <a:lnTo>
                    <a:pt x="92" y="128"/>
                  </a:lnTo>
                  <a:lnTo>
                    <a:pt x="92" y="132"/>
                  </a:lnTo>
                  <a:lnTo>
                    <a:pt x="92" y="134"/>
                  </a:lnTo>
                  <a:lnTo>
                    <a:pt x="84" y="122"/>
                  </a:lnTo>
                  <a:lnTo>
                    <a:pt x="74" y="122"/>
                  </a:lnTo>
                  <a:lnTo>
                    <a:pt x="78" y="130"/>
                  </a:lnTo>
                  <a:lnTo>
                    <a:pt x="76" y="130"/>
                  </a:lnTo>
                  <a:lnTo>
                    <a:pt x="68" y="122"/>
                  </a:lnTo>
                  <a:lnTo>
                    <a:pt x="62" y="122"/>
                  </a:lnTo>
                  <a:lnTo>
                    <a:pt x="62" y="120"/>
                  </a:lnTo>
                  <a:lnTo>
                    <a:pt x="48" y="120"/>
                  </a:lnTo>
                  <a:lnTo>
                    <a:pt x="36" y="108"/>
                  </a:lnTo>
                  <a:lnTo>
                    <a:pt x="32" y="108"/>
                  </a:lnTo>
                  <a:lnTo>
                    <a:pt x="22" y="94"/>
                  </a:lnTo>
                  <a:lnTo>
                    <a:pt x="0" y="90"/>
                  </a:lnTo>
                  <a:lnTo>
                    <a:pt x="0" y="392"/>
                  </a:lnTo>
                  <a:lnTo>
                    <a:pt x="6" y="394"/>
                  </a:lnTo>
                  <a:lnTo>
                    <a:pt x="8" y="392"/>
                  </a:lnTo>
                  <a:lnTo>
                    <a:pt x="14" y="396"/>
                  </a:lnTo>
                  <a:lnTo>
                    <a:pt x="16" y="392"/>
                  </a:lnTo>
                  <a:lnTo>
                    <a:pt x="26" y="392"/>
                  </a:lnTo>
                  <a:lnTo>
                    <a:pt x="24" y="398"/>
                  </a:lnTo>
                  <a:lnTo>
                    <a:pt x="38" y="414"/>
                  </a:lnTo>
                  <a:lnTo>
                    <a:pt x="42" y="412"/>
                  </a:lnTo>
                  <a:lnTo>
                    <a:pt x="38" y="410"/>
                  </a:lnTo>
                  <a:lnTo>
                    <a:pt x="42" y="412"/>
                  </a:lnTo>
                  <a:lnTo>
                    <a:pt x="40" y="416"/>
                  </a:lnTo>
                  <a:lnTo>
                    <a:pt x="44" y="420"/>
                  </a:lnTo>
                  <a:lnTo>
                    <a:pt x="46" y="428"/>
                  </a:lnTo>
                  <a:lnTo>
                    <a:pt x="58" y="422"/>
                  </a:lnTo>
                  <a:lnTo>
                    <a:pt x="64" y="412"/>
                  </a:lnTo>
                  <a:lnTo>
                    <a:pt x="74" y="406"/>
                  </a:lnTo>
                  <a:lnTo>
                    <a:pt x="88" y="424"/>
                  </a:lnTo>
                  <a:lnTo>
                    <a:pt x="88" y="430"/>
                  </a:lnTo>
                  <a:lnTo>
                    <a:pt x="96" y="436"/>
                  </a:lnTo>
                  <a:lnTo>
                    <a:pt x="116" y="472"/>
                  </a:lnTo>
                  <a:lnTo>
                    <a:pt x="116" y="474"/>
                  </a:lnTo>
                  <a:lnTo>
                    <a:pt x="118" y="478"/>
                  </a:lnTo>
                  <a:lnTo>
                    <a:pt x="122" y="486"/>
                  </a:lnTo>
                  <a:lnTo>
                    <a:pt x="126" y="490"/>
                  </a:lnTo>
                  <a:lnTo>
                    <a:pt x="134" y="492"/>
                  </a:lnTo>
                  <a:lnTo>
                    <a:pt x="148" y="500"/>
                  </a:lnTo>
                  <a:lnTo>
                    <a:pt x="148" y="502"/>
                  </a:lnTo>
                  <a:lnTo>
                    <a:pt x="146" y="508"/>
                  </a:lnTo>
                  <a:lnTo>
                    <a:pt x="148" y="520"/>
                  </a:lnTo>
                  <a:lnTo>
                    <a:pt x="148" y="520"/>
                  </a:lnTo>
                  <a:lnTo>
                    <a:pt x="146" y="524"/>
                  </a:lnTo>
                  <a:lnTo>
                    <a:pt x="148" y="526"/>
                  </a:lnTo>
                  <a:lnTo>
                    <a:pt x="146" y="528"/>
                  </a:lnTo>
                  <a:lnTo>
                    <a:pt x="146" y="532"/>
                  </a:lnTo>
                  <a:lnTo>
                    <a:pt x="144" y="532"/>
                  </a:lnTo>
                  <a:lnTo>
                    <a:pt x="142" y="534"/>
                  </a:lnTo>
                  <a:lnTo>
                    <a:pt x="142" y="538"/>
                  </a:lnTo>
                  <a:lnTo>
                    <a:pt x="144" y="542"/>
                  </a:lnTo>
                  <a:lnTo>
                    <a:pt x="148" y="542"/>
                  </a:lnTo>
                  <a:lnTo>
                    <a:pt x="150" y="544"/>
                  </a:lnTo>
                  <a:lnTo>
                    <a:pt x="146" y="546"/>
                  </a:lnTo>
                  <a:lnTo>
                    <a:pt x="146" y="548"/>
                  </a:lnTo>
                  <a:lnTo>
                    <a:pt x="158" y="560"/>
                  </a:lnTo>
                  <a:lnTo>
                    <a:pt x="160" y="560"/>
                  </a:lnTo>
                  <a:lnTo>
                    <a:pt x="160" y="566"/>
                  </a:lnTo>
                  <a:lnTo>
                    <a:pt x="160" y="570"/>
                  </a:lnTo>
                  <a:lnTo>
                    <a:pt x="164" y="576"/>
                  </a:lnTo>
                  <a:lnTo>
                    <a:pt x="164" y="580"/>
                  </a:lnTo>
                  <a:lnTo>
                    <a:pt x="172" y="580"/>
                  </a:lnTo>
                  <a:lnTo>
                    <a:pt x="170" y="584"/>
                  </a:lnTo>
                  <a:lnTo>
                    <a:pt x="176" y="582"/>
                  </a:lnTo>
                  <a:lnTo>
                    <a:pt x="178" y="588"/>
                  </a:lnTo>
                  <a:lnTo>
                    <a:pt x="176" y="592"/>
                  </a:lnTo>
                  <a:lnTo>
                    <a:pt x="178" y="592"/>
                  </a:lnTo>
                  <a:lnTo>
                    <a:pt x="178" y="600"/>
                  </a:lnTo>
                  <a:lnTo>
                    <a:pt x="180" y="600"/>
                  </a:lnTo>
                  <a:lnTo>
                    <a:pt x="182" y="596"/>
                  </a:lnTo>
                  <a:lnTo>
                    <a:pt x="184" y="598"/>
                  </a:lnTo>
                  <a:lnTo>
                    <a:pt x="182" y="602"/>
                  </a:lnTo>
                  <a:lnTo>
                    <a:pt x="184" y="602"/>
                  </a:lnTo>
                  <a:lnTo>
                    <a:pt x="178" y="604"/>
                  </a:lnTo>
                  <a:lnTo>
                    <a:pt x="178" y="606"/>
                  </a:lnTo>
                  <a:lnTo>
                    <a:pt x="182" y="606"/>
                  </a:lnTo>
                  <a:lnTo>
                    <a:pt x="178" y="608"/>
                  </a:lnTo>
                  <a:lnTo>
                    <a:pt x="180" y="610"/>
                  </a:lnTo>
                  <a:lnTo>
                    <a:pt x="186" y="616"/>
                  </a:lnTo>
                  <a:lnTo>
                    <a:pt x="188" y="616"/>
                  </a:lnTo>
                  <a:lnTo>
                    <a:pt x="188" y="614"/>
                  </a:lnTo>
                  <a:lnTo>
                    <a:pt x="192" y="614"/>
                  </a:lnTo>
                  <a:lnTo>
                    <a:pt x="194" y="612"/>
                  </a:lnTo>
                  <a:lnTo>
                    <a:pt x="198" y="614"/>
                  </a:lnTo>
                  <a:lnTo>
                    <a:pt x="200" y="614"/>
                  </a:lnTo>
                  <a:lnTo>
                    <a:pt x="196" y="616"/>
                  </a:lnTo>
                  <a:lnTo>
                    <a:pt x="200" y="618"/>
                  </a:lnTo>
                  <a:lnTo>
                    <a:pt x="200" y="620"/>
                  </a:lnTo>
                  <a:lnTo>
                    <a:pt x="202" y="620"/>
                  </a:lnTo>
                  <a:lnTo>
                    <a:pt x="196" y="622"/>
                  </a:lnTo>
                  <a:lnTo>
                    <a:pt x="196" y="622"/>
                  </a:lnTo>
                  <a:lnTo>
                    <a:pt x="204" y="624"/>
                  </a:lnTo>
                  <a:lnTo>
                    <a:pt x="206" y="622"/>
                  </a:lnTo>
                  <a:lnTo>
                    <a:pt x="212" y="624"/>
                  </a:lnTo>
                  <a:lnTo>
                    <a:pt x="214" y="622"/>
                  </a:lnTo>
                  <a:lnTo>
                    <a:pt x="216" y="626"/>
                  </a:lnTo>
                  <a:lnTo>
                    <a:pt x="220" y="626"/>
                  </a:lnTo>
                  <a:lnTo>
                    <a:pt x="220" y="630"/>
                  </a:lnTo>
                  <a:lnTo>
                    <a:pt x="218" y="632"/>
                  </a:lnTo>
                  <a:lnTo>
                    <a:pt x="218" y="634"/>
                  </a:lnTo>
                  <a:lnTo>
                    <a:pt x="222" y="638"/>
                  </a:lnTo>
                  <a:lnTo>
                    <a:pt x="226" y="638"/>
                  </a:lnTo>
                  <a:lnTo>
                    <a:pt x="228" y="636"/>
                  </a:lnTo>
                  <a:lnTo>
                    <a:pt x="230" y="638"/>
                  </a:lnTo>
                  <a:lnTo>
                    <a:pt x="230" y="634"/>
                  </a:lnTo>
                  <a:lnTo>
                    <a:pt x="232" y="640"/>
                  </a:lnTo>
                  <a:lnTo>
                    <a:pt x="234" y="640"/>
                  </a:lnTo>
                  <a:lnTo>
                    <a:pt x="234" y="646"/>
                  </a:lnTo>
                  <a:lnTo>
                    <a:pt x="234" y="646"/>
                  </a:lnTo>
                  <a:lnTo>
                    <a:pt x="238" y="640"/>
                  </a:lnTo>
                  <a:lnTo>
                    <a:pt x="240" y="640"/>
                  </a:lnTo>
                  <a:lnTo>
                    <a:pt x="240" y="650"/>
                  </a:lnTo>
                  <a:lnTo>
                    <a:pt x="248" y="650"/>
                  </a:lnTo>
                  <a:lnTo>
                    <a:pt x="248" y="652"/>
                  </a:lnTo>
                  <a:lnTo>
                    <a:pt x="242" y="652"/>
                  </a:lnTo>
                  <a:lnTo>
                    <a:pt x="242" y="654"/>
                  </a:lnTo>
                  <a:lnTo>
                    <a:pt x="244" y="656"/>
                  </a:lnTo>
                  <a:lnTo>
                    <a:pt x="244" y="656"/>
                  </a:lnTo>
                  <a:lnTo>
                    <a:pt x="614" y="656"/>
                  </a:lnTo>
                  <a:lnTo>
                    <a:pt x="614" y="654"/>
                  </a:lnTo>
                  <a:lnTo>
                    <a:pt x="614" y="652"/>
                  </a:lnTo>
                  <a:lnTo>
                    <a:pt x="614" y="652"/>
                  </a:lnTo>
                  <a:lnTo>
                    <a:pt x="618" y="648"/>
                  </a:lnTo>
                  <a:lnTo>
                    <a:pt x="618" y="650"/>
                  </a:lnTo>
                  <a:lnTo>
                    <a:pt x="618" y="648"/>
                  </a:lnTo>
                  <a:lnTo>
                    <a:pt x="622" y="644"/>
                  </a:lnTo>
                  <a:lnTo>
                    <a:pt x="620" y="642"/>
                  </a:lnTo>
                  <a:lnTo>
                    <a:pt x="616" y="646"/>
                  </a:lnTo>
                  <a:lnTo>
                    <a:pt x="616" y="644"/>
                  </a:lnTo>
                  <a:lnTo>
                    <a:pt x="614" y="644"/>
                  </a:lnTo>
                  <a:lnTo>
                    <a:pt x="624" y="642"/>
                  </a:lnTo>
                  <a:lnTo>
                    <a:pt x="622" y="636"/>
                  </a:lnTo>
                  <a:lnTo>
                    <a:pt x="622" y="636"/>
                  </a:lnTo>
                  <a:lnTo>
                    <a:pt x="624" y="640"/>
                  </a:lnTo>
                  <a:lnTo>
                    <a:pt x="626" y="642"/>
                  </a:lnTo>
                  <a:lnTo>
                    <a:pt x="630" y="650"/>
                  </a:lnTo>
                  <a:lnTo>
                    <a:pt x="626" y="646"/>
                  </a:lnTo>
                  <a:lnTo>
                    <a:pt x="622" y="646"/>
                  </a:lnTo>
                  <a:lnTo>
                    <a:pt x="622" y="648"/>
                  </a:lnTo>
                  <a:lnTo>
                    <a:pt x="624" y="652"/>
                  </a:lnTo>
                  <a:lnTo>
                    <a:pt x="626" y="650"/>
                  </a:lnTo>
                  <a:lnTo>
                    <a:pt x="630" y="652"/>
                  </a:lnTo>
                  <a:lnTo>
                    <a:pt x="626" y="654"/>
                  </a:lnTo>
                  <a:lnTo>
                    <a:pt x="622" y="658"/>
                  </a:lnTo>
                  <a:lnTo>
                    <a:pt x="622" y="660"/>
                  </a:lnTo>
                  <a:lnTo>
                    <a:pt x="628" y="660"/>
                  </a:lnTo>
                  <a:lnTo>
                    <a:pt x="636" y="664"/>
                  </a:lnTo>
                  <a:lnTo>
                    <a:pt x="646" y="662"/>
                  </a:lnTo>
                  <a:lnTo>
                    <a:pt x="664" y="674"/>
                  </a:lnTo>
                  <a:lnTo>
                    <a:pt x="672" y="672"/>
                  </a:lnTo>
                  <a:lnTo>
                    <a:pt x="686" y="676"/>
                  </a:lnTo>
                  <a:lnTo>
                    <a:pt x="692" y="674"/>
                  </a:lnTo>
                  <a:lnTo>
                    <a:pt x="698" y="664"/>
                  </a:lnTo>
                  <a:lnTo>
                    <a:pt x="698" y="668"/>
                  </a:lnTo>
                  <a:lnTo>
                    <a:pt x="700" y="668"/>
                  </a:lnTo>
                  <a:lnTo>
                    <a:pt x="704" y="658"/>
                  </a:lnTo>
                  <a:lnTo>
                    <a:pt x="702" y="664"/>
                  </a:lnTo>
                  <a:lnTo>
                    <a:pt x="704" y="666"/>
                  </a:lnTo>
                  <a:lnTo>
                    <a:pt x="708" y="662"/>
                  </a:lnTo>
                  <a:lnTo>
                    <a:pt x="708" y="656"/>
                  </a:lnTo>
                  <a:lnTo>
                    <a:pt x="710" y="656"/>
                  </a:lnTo>
                  <a:lnTo>
                    <a:pt x="718" y="658"/>
                  </a:lnTo>
                  <a:lnTo>
                    <a:pt x="722" y="668"/>
                  </a:lnTo>
                  <a:lnTo>
                    <a:pt x="722" y="660"/>
                  </a:lnTo>
                  <a:lnTo>
                    <a:pt x="732" y="660"/>
                  </a:lnTo>
                  <a:lnTo>
                    <a:pt x="738" y="674"/>
                  </a:lnTo>
                  <a:lnTo>
                    <a:pt x="740" y="676"/>
                  </a:lnTo>
                  <a:lnTo>
                    <a:pt x="752" y="676"/>
                  </a:lnTo>
                  <a:lnTo>
                    <a:pt x="750" y="682"/>
                  </a:lnTo>
                  <a:lnTo>
                    <a:pt x="754" y="688"/>
                  </a:lnTo>
                  <a:lnTo>
                    <a:pt x="754" y="692"/>
                  </a:lnTo>
                  <a:lnTo>
                    <a:pt x="754" y="696"/>
                  </a:lnTo>
                  <a:lnTo>
                    <a:pt x="758" y="698"/>
                  </a:lnTo>
                  <a:lnTo>
                    <a:pt x="756" y="700"/>
                  </a:lnTo>
                  <a:lnTo>
                    <a:pt x="758" y="700"/>
                  </a:lnTo>
                  <a:lnTo>
                    <a:pt x="756" y="704"/>
                  </a:lnTo>
                  <a:lnTo>
                    <a:pt x="758" y="704"/>
                  </a:lnTo>
                  <a:lnTo>
                    <a:pt x="760" y="702"/>
                  </a:lnTo>
                  <a:lnTo>
                    <a:pt x="762" y="708"/>
                  </a:lnTo>
                  <a:lnTo>
                    <a:pt x="766" y="708"/>
                  </a:lnTo>
                  <a:lnTo>
                    <a:pt x="776" y="712"/>
                  </a:lnTo>
                  <a:lnTo>
                    <a:pt x="780" y="710"/>
                  </a:lnTo>
                  <a:lnTo>
                    <a:pt x="796" y="712"/>
                  </a:lnTo>
                  <a:lnTo>
                    <a:pt x="796" y="716"/>
                  </a:lnTo>
                  <a:lnTo>
                    <a:pt x="806" y="716"/>
                  </a:lnTo>
                  <a:lnTo>
                    <a:pt x="808" y="718"/>
                  </a:lnTo>
                  <a:lnTo>
                    <a:pt x="810" y="722"/>
                  </a:lnTo>
                  <a:lnTo>
                    <a:pt x="814" y="726"/>
                  </a:lnTo>
                  <a:lnTo>
                    <a:pt x="816" y="726"/>
                  </a:lnTo>
                  <a:lnTo>
                    <a:pt x="816" y="730"/>
                  </a:lnTo>
                  <a:lnTo>
                    <a:pt x="822" y="736"/>
                  </a:lnTo>
                  <a:lnTo>
                    <a:pt x="822" y="736"/>
                  </a:lnTo>
                  <a:lnTo>
                    <a:pt x="816" y="736"/>
                  </a:lnTo>
                  <a:lnTo>
                    <a:pt x="818" y="740"/>
                  </a:lnTo>
                  <a:lnTo>
                    <a:pt x="816" y="742"/>
                  </a:lnTo>
                  <a:lnTo>
                    <a:pt x="810" y="742"/>
                  </a:lnTo>
                  <a:lnTo>
                    <a:pt x="808" y="738"/>
                  </a:lnTo>
                  <a:lnTo>
                    <a:pt x="804" y="740"/>
                  </a:lnTo>
                  <a:lnTo>
                    <a:pt x="804" y="738"/>
                  </a:lnTo>
                  <a:lnTo>
                    <a:pt x="804" y="738"/>
                  </a:lnTo>
                  <a:lnTo>
                    <a:pt x="804" y="734"/>
                  </a:lnTo>
                  <a:lnTo>
                    <a:pt x="802" y="736"/>
                  </a:lnTo>
                  <a:lnTo>
                    <a:pt x="800" y="728"/>
                  </a:lnTo>
                  <a:lnTo>
                    <a:pt x="796" y="728"/>
                  </a:lnTo>
                  <a:lnTo>
                    <a:pt x="798" y="734"/>
                  </a:lnTo>
                  <a:lnTo>
                    <a:pt x="798" y="738"/>
                  </a:lnTo>
                  <a:lnTo>
                    <a:pt x="794" y="750"/>
                  </a:lnTo>
                  <a:lnTo>
                    <a:pt x="794" y="760"/>
                  </a:lnTo>
                  <a:lnTo>
                    <a:pt x="794" y="764"/>
                  </a:lnTo>
                  <a:lnTo>
                    <a:pt x="788" y="768"/>
                  </a:lnTo>
                  <a:lnTo>
                    <a:pt x="784" y="768"/>
                  </a:lnTo>
                  <a:lnTo>
                    <a:pt x="784" y="778"/>
                  </a:lnTo>
                  <a:lnTo>
                    <a:pt x="784" y="780"/>
                  </a:lnTo>
                  <a:lnTo>
                    <a:pt x="784" y="782"/>
                  </a:lnTo>
                  <a:lnTo>
                    <a:pt x="782" y="784"/>
                  </a:lnTo>
                  <a:lnTo>
                    <a:pt x="778" y="782"/>
                  </a:lnTo>
                  <a:lnTo>
                    <a:pt x="776" y="786"/>
                  </a:lnTo>
                  <a:lnTo>
                    <a:pt x="776" y="788"/>
                  </a:lnTo>
                  <a:lnTo>
                    <a:pt x="784" y="790"/>
                  </a:lnTo>
                  <a:lnTo>
                    <a:pt x="790" y="784"/>
                  </a:lnTo>
                  <a:lnTo>
                    <a:pt x="794" y="784"/>
                  </a:lnTo>
                  <a:lnTo>
                    <a:pt x="796" y="778"/>
                  </a:lnTo>
                  <a:lnTo>
                    <a:pt x="802" y="776"/>
                  </a:lnTo>
                  <a:lnTo>
                    <a:pt x="810" y="778"/>
                  </a:lnTo>
                  <a:lnTo>
                    <a:pt x="814" y="774"/>
                  </a:lnTo>
                  <a:lnTo>
                    <a:pt x="822" y="772"/>
                  </a:lnTo>
                  <a:lnTo>
                    <a:pt x="828" y="772"/>
                  </a:lnTo>
                  <a:lnTo>
                    <a:pt x="832" y="774"/>
                  </a:lnTo>
                  <a:lnTo>
                    <a:pt x="830" y="766"/>
                  </a:lnTo>
                  <a:lnTo>
                    <a:pt x="828" y="766"/>
                  </a:lnTo>
                  <a:lnTo>
                    <a:pt x="826" y="766"/>
                  </a:lnTo>
                  <a:lnTo>
                    <a:pt x="820" y="766"/>
                  </a:lnTo>
                  <a:lnTo>
                    <a:pt x="828" y="756"/>
                  </a:lnTo>
                  <a:lnTo>
                    <a:pt x="842" y="752"/>
                  </a:lnTo>
                  <a:lnTo>
                    <a:pt x="850" y="752"/>
                  </a:lnTo>
                  <a:lnTo>
                    <a:pt x="858" y="754"/>
                  </a:lnTo>
                  <a:lnTo>
                    <a:pt x="854" y="750"/>
                  </a:lnTo>
                  <a:lnTo>
                    <a:pt x="858" y="748"/>
                  </a:lnTo>
                  <a:lnTo>
                    <a:pt x="858" y="750"/>
                  </a:lnTo>
                  <a:lnTo>
                    <a:pt x="872" y="746"/>
                  </a:lnTo>
                  <a:lnTo>
                    <a:pt x="876" y="740"/>
                  </a:lnTo>
                  <a:lnTo>
                    <a:pt x="884" y="734"/>
                  </a:lnTo>
                  <a:lnTo>
                    <a:pt x="884" y="734"/>
                  </a:lnTo>
                  <a:lnTo>
                    <a:pt x="918" y="734"/>
                  </a:lnTo>
                  <a:lnTo>
                    <a:pt x="930" y="734"/>
                  </a:lnTo>
                  <a:lnTo>
                    <a:pt x="932" y="728"/>
                  </a:lnTo>
                  <a:lnTo>
                    <a:pt x="936" y="728"/>
                  </a:lnTo>
                  <a:lnTo>
                    <a:pt x="944" y="728"/>
                  </a:lnTo>
                  <a:lnTo>
                    <a:pt x="944" y="724"/>
                  </a:lnTo>
                  <a:lnTo>
                    <a:pt x="946" y="722"/>
                  </a:lnTo>
                  <a:lnTo>
                    <a:pt x="946" y="712"/>
                  </a:lnTo>
                  <a:lnTo>
                    <a:pt x="950" y="704"/>
                  </a:lnTo>
                  <a:lnTo>
                    <a:pt x="952" y="698"/>
                  </a:lnTo>
                  <a:lnTo>
                    <a:pt x="958" y="688"/>
                  </a:lnTo>
                  <a:lnTo>
                    <a:pt x="960" y="686"/>
                  </a:lnTo>
                  <a:lnTo>
                    <a:pt x="964" y="690"/>
                  </a:lnTo>
                  <a:lnTo>
                    <a:pt x="970" y="686"/>
                  </a:lnTo>
                  <a:lnTo>
                    <a:pt x="972" y="684"/>
                  </a:lnTo>
                  <a:lnTo>
                    <a:pt x="972" y="676"/>
                  </a:lnTo>
                  <a:lnTo>
                    <a:pt x="976" y="676"/>
                  </a:lnTo>
                  <a:lnTo>
                    <a:pt x="976" y="676"/>
                  </a:lnTo>
                  <a:lnTo>
                    <a:pt x="982" y="676"/>
                  </a:lnTo>
                  <a:lnTo>
                    <a:pt x="986" y="678"/>
                  </a:lnTo>
                  <a:lnTo>
                    <a:pt x="992" y="678"/>
                  </a:lnTo>
                  <a:lnTo>
                    <a:pt x="994" y="676"/>
                  </a:lnTo>
                  <a:lnTo>
                    <a:pt x="1002" y="674"/>
                  </a:lnTo>
                  <a:lnTo>
                    <a:pt x="1008" y="676"/>
                  </a:lnTo>
                  <a:lnTo>
                    <a:pt x="1008" y="672"/>
                  </a:lnTo>
                  <a:lnTo>
                    <a:pt x="1016" y="674"/>
                  </a:lnTo>
                  <a:lnTo>
                    <a:pt x="1028" y="664"/>
                  </a:lnTo>
                  <a:lnTo>
                    <a:pt x="1028" y="660"/>
                  </a:lnTo>
                  <a:lnTo>
                    <a:pt x="1028" y="658"/>
                  </a:lnTo>
                  <a:lnTo>
                    <a:pt x="1030" y="658"/>
                  </a:lnTo>
                  <a:lnTo>
                    <a:pt x="1028" y="654"/>
                  </a:lnTo>
                  <a:lnTo>
                    <a:pt x="1018" y="650"/>
                  </a:lnTo>
                  <a:lnTo>
                    <a:pt x="1010" y="648"/>
                  </a:lnTo>
                  <a:lnTo>
                    <a:pt x="998" y="652"/>
                  </a:lnTo>
                  <a:lnTo>
                    <a:pt x="966" y="666"/>
                  </a:lnTo>
                  <a:lnTo>
                    <a:pt x="958" y="676"/>
                  </a:lnTo>
                  <a:lnTo>
                    <a:pt x="954" y="682"/>
                  </a:lnTo>
                  <a:lnTo>
                    <a:pt x="942" y="696"/>
                  </a:lnTo>
                  <a:lnTo>
                    <a:pt x="936" y="698"/>
                  </a:lnTo>
                  <a:lnTo>
                    <a:pt x="950" y="686"/>
                  </a:lnTo>
                  <a:lnTo>
                    <a:pt x="954" y="676"/>
                  </a:lnTo>
                  <a:lnTo>
                    <a:pt x="954" y="672"/>
                  </a:lnTo>
                  <a:lnTo>
                    <a:pt x="960" y="668"/>
                  </a:lnTo>
                  <a:lnTo>
                    <a:pt x="966" y="658"/>
                  </a:lnTo>
                  <a:lnTo>
                    <a:pt x="974" y="652"/>
                  </a:lnTo>
                  <a:lnTo>
                    <a:pt x="978" y="648"/>
                  </a:lnTo>
                  <a:lnTo>
                    <a:pt x="988" y="648"/>
                  </a:lnTo>
                  <a:lnTo>
                    <a:pt x="992" y="638"/>
                  </a:lnTo>
                  <a:lnTo>
                    <a:pt x="996" y="632"/>
                  </a:lnTo>
                  <a:lnTo>
                    <a:pt x="998" y="632"/>
                  </a:lnTo>
                  <a:lnTo>
                    <a:pt x="1000" y="632"/>
                  </a:lnTo>
                  <a:lnTo>
                    <a:pt x="1002" y="630"/>
                  </a:lnTo>
                  <a:lnTo>
                    <a:pt x="1026" y="628"/>
                  </a:lnTo>
                  <a:lnTo>
                    <a:pt x="1060" y="628"/>
                  </a:lnTo>
                  <a:lnTo>
                    <a:pt x="1064" y="632"/>
                  </a:lnTo>
                  <a:lnTo>
                    <a:pt x="1080" y="628"/>
                  </a:lnTo>
                  <a:lnTo>
                    <a:pt x="1084" y="624"/>
                  </a:lnTo>
                  <a:lnTo>
                    <a:pt x="1082" y="628"/>
                  </a:lnTo>
                  <a:lnTo>
                    <a:pt x="1086" y="628"/>
                  </a:lnTo>
                  <a:lnTo>
                    <a:pt x="1092" y="624"/>
                  </a:lnTo>
                  <a:lnTo>
                    <a:pt x="1094" y="622"/>
                  </a:lnTo>
                  <a:lnTo>
                    <a:pt x="1100" y="612"/>
                  </a:lnTo>
                  <a:lnTo>
                    <a:pt x="1102" y="612"/>
                  </a:lnTo>
                  <a:lnTo>
                    <a:pt x="1108" y="606"/>
                  </a:lnTo>
                  <a:lnTo>
                    <a:pt x="1124" y="604"/>
                  </a:lnTo>
                  <a:lnTo>
                    <a:pt x="1128" y="604"/>
                  </a:lnTo>
                  <a:lnTo>
                    <a:pt x="1132" y="602"/>
                  </a:lnTo>
                  <a:lnTo>
                    <a:pt x="1144" y="588"/>
                  </a:lnTo>
                  <a:lnTo>
                    <a:pt x="1140" y="582"/>
                  </a:lnTo>
                  <a:lnTo>
                    <a:pt x="1144" y="584"/>
                  </a:lnTo>
                  <a:close/>
                  <a:moveTo>
                    <a:pt x="288" y="242"/>
                  </a:moveTo>
                  <a:lnTo>
                    <a:pt x="288" y="246"/>
                  </a:lnTo>
                  <a:lnTo>
                    <a:pt x="284" y="246"/>
                  </a:lnTo>
                  <a:lnTo>
                    <a:pt x="282" y="248"/>
                  </a:lnTo>
                  <a:lnTo>
                    <a:pt x="282" y="250"/>
                  </a:lnTo>
                  <a:lnTo>
                    <a:pt x="264" y="264"/>
                  </a:lnTo>
                  <a:lnTo>
                    <a:pt x="262" y="258"/>
                  </a:lnTo>
                  <a:lnTo>
                    <a:pt x="268" y="254"/>
                  </a:lnTo>
                  <a:lnTo>
                    <a:pt x="270" y="252"/>
                  </a:lnTo>
                  <a:lnTo>
                    <a:pt x="274" y="248"/>
                  </a:lnTo>
                  <a:lnTo>
                    <a:pt x="276" y="244"/>
                  </a:lnTo>
                  <a:lnTo>
                    <a:pt x="274" y="238"/>
                  </a:lnTo>
                  <a:lnTo>
                    <a:pt x="268" y="238"/>
                  </a:lnTo>
                  <a:lnTo>
                    <a:pt x="262" y="244"/>
                  </a:lnTo>
                  <a:lnTo>
                    <a:pt x="260" y="252"/>
                  </a:lnTo>
                  <a:lnTo>
                    <a:pt x="254" y="258"/>
                  </a:lnTo>
                  <a:lnTo>
                    <a:pt x="242" y="256"/>
                  </a:lnTo>
                  <a:lnTo>
                    <a:pt x="236" y="250"/>
                  </a:lnTo>
                  <a:lnTo>
                    <a:pt x="242" y="248"/>
                  </a:lnTo>
                  <a:lnTo>
                    <a:pt x="244" y="244"/>
                  </a:lnTo>
                  <a:lnTo>
                    <a:pt x="244" y="240"/>
                  </a:lnTo>
                  <a:lnTo>
                    <a:pt x="252" y="236"/>
                  </a:lnTo>
                  <a:lnTo>
                    <a:pt x="252" y="230"/>
                  </a:lnTo>
                  <a:lnTo>
                    <a:pt x="248" y="226"/>
                  </a:lnTo>
                  <a:lnTo>
                    <a:pt x="248" y="224"/>
                  </a:lnTo>
                  <a:lnTo>
                    <a:pt x="262" y="226"/>
                  </a:lnTo>
                  <a:lnTo>
                    <a:pt x="264" y="224"/>
                  </a:lnTo>
                  <a:lnTo>
                    <a:pt x="264" y="222"/>
                  </a:lnTo>
                  <a:lnTo>
                    <a:pt x="260" y="222"/>
                  </a:lnTo>
                  <a:lnTo>
                    <a:pt x="256" y="216"/>
                  </a:lnTo>
                  <a:lnTo>
                    <a:pt x="240" y="216"/>
                  </a:lnTo>
                  <a:lnTo>
                    <a:pt x="240" y="220"/>
                  </a:lnTo>
                  <a:lnTo>
                    <a:pt x="238" y="222"/>
                  </a:lnTo>
                  <a:lnTo>
                    <a:pt x="236" y="218"/>
                  </a:lnTo>
                  <a:lnTo>
                    <a:pt x="230" y="220"/>
                  </a:lnTo>
                  <a:lnTo>
                    <a:pt x="226" y="220"/>
                  </a:lnTo>
                  <a:lnTo>
                    <a:pt x="224" y="216"/>
                  </a:lnTo>
                  <a:lnTo>
                    <a:pt x="220" y="218"/>
                  </a:lnTo>
                  <a:lnTo>
                    <a:pt x="218" y="224"/>
                  </a:lnTo>
                  <a:lnTo>
                    <a:pt x="216" y="222"/>
                  </a:lnTo>
                  <a:lnTo>
                    <a:pt x="216" y="226"/>
                  </a:lnTo>
                  <a:lnTo>
                    <a:pt x="212" y="220"/>
                  </a:lnTo>
                  <a:lnTo>
                    <a:pt x="214" y="212"/>
                  </a:lnTo>
                  <a:lnTo>
                    <a:pt x="220" y="214"/>
                  </a:lnTo>
                  <a:lnTo>
                    <a:pt x="224" y="210"/>
                  </a:lnTo>
                  <a:lnTo>
                    <a:pt x="228" y="214"/>
                  </a:lnTo>
                  <a:lnTo>
                    <a:pt x="240" y="206"/>
                  </a:lnTo>
                  <a:lnTo>
                    <a:pt x="242" y="208"/>
                  </a:lnTo>
                  <a:lnTo>
                    <a:pt x="256" y="204"/>
                  </a:lnTo>
                  <a:lnTo>
                    <a:pt x="264" y="202"/>
                  </a:lnTo>
                  <a:lnTo>
                    <a:pt x="268" y="196"/>
                  </a:lnTo>
                  <a:lnTo>
                    <a:pt x="276" y="196"/>
                  </a:lnTo>
                  <a:lnTo>
                    <a:pt x="282" y="188"/>
                  </a:lnTo>
                  <a:lnTo>
                    <a:pt x="294" y="194"/>
                  </a:lnTo>
                  <a:lnTo>
                    <a:pt x="278" y="204"/>
                  </a:lnTo>
                  <a:lnTo>
                    <a:pt x="278" y="208"/>
                  </a:lnTo>
                  <a:lnTo>
                    <a:pt x="276" y="208"/>
                  </a:lnTo>
                  <a:lnTo>
                    <a:pt x="278" y="212"/>
                  </a:lnTo>
                  <a:lnTo>
                    <a:pt x="302" y="212"/>
                  </a:lnTo>
                  <a:lnTo>
                    <a:pt x="310" y="202"/>
                  </a:lnTo>
                  <a:lnTo>
                    <a:pt x="314" y="202"/>
                  </a:lnTo>
                  <a:lnTo>
                    <a:pt x="312" y="208"/>
                  </a:lnTo>
                  <a:lnTo>
                    <a:pt x="316" y="206"/>
                  </a:lnTo>
                  <a:lnTo>
                    <a:pt x="312" y="214"/>
                  </a:lnTo>
                  <a:lnTo>
                    <a:pt x="314" y="216"/>
                  </a:lnTo>
                  <a:lnTo>
                    <a:pt x="302" y="234"/>
                  </a:lnTo>
                  <a:lnTo>
                    <a:pt x="308" y="232"/>
                  </a:lnTo>
                  <a:lnTo>
                    <a:pt x="310" y="234"/>
                  </a:lnTo>
                  <a:lnTo>
                    <a:pt x="300" y="236"/>
                  </a:lnTo>
                  <a:lnTo>
                    <a:pt x="294" y="230"/>
                  </a:lnTo>
                  <a:lnTo>
                    <a:pt x="288" y="230"/>
                  </a:lnTo>
                  <a:lnTo>
                    <a:pt x="282" y="238"/>
                  </a:lnTo>
                  <a:lnTo>
                    <a:pt x="288" y="242"/>
                  </a:lnTo>
                  <a:close/>
                  <a:moveTo>
                    <a:pt x="392" y="348"/>
                  </a:moveTo>
                  <a:lnTo>
                    <a:pt x="384" y="356"/>
                  </a:lnTo>
                  <a:lnTo>
                    <a:pt x="378" y="360"/>
                  </a:lnTo>
                  <a:lnTo>
                    <a:pt x="372" y="360"/>
                  </a:lnTo>
                  <a:lnTo>
                    <a:pt x="370" y="364"/>
                  </a:lnTo>
                  <a:lnTo>
                    <a:pt x="366" y="364"/>
                  </a:lnTo>
                  <a:lnTo>
                    <a:pt x="364" y="372"/>
                  </a:lnTo>
                  <a:lnTo>
                    <a:pt x="358" y="372"/>
                  </a:lnTo>
                  <a:lnTo>
                    <a:pt x="342" y="378"/>
                  </a:lnTo>
                  <a:lnTo>
                    <a:pt x="338" y="376"/>
                  </a:lnTo>
                  <a:lnTo>
                    <a:pt x="332" y="378"/>
                  </a:lnTo>
                  <a:lnTo>
                    <a:pt x="328" y="372"/>
                  </a:lnTo>
                  <a:lnTo>
                    <a:pt x="316" y="368"/>
                  </a:lnTo>
                  <a:lnTo>
                    <a:pt x="312" y="362"/>
                  </a:lnTo>
                  <a:lnTo>
                    <a:pt x="306" y="362"/>
                  </a:lnTo>
                  <a:lnTo>
                    <a:pt x="308" y="366"/>
                  </a:lnTo>
                  <a:lnTo>
                    <a:pt x="300" y="362"/>
                  </a:lnTo>
                  <a:lnTo>
                    <a:pt x="304" y="358"/>
                  </a:lnTo>
                  <a:lnTo>
                    <a:pt x="308" y="356"/>
                  </a:lnTo>
                  <a:lnTo>
                    <a:pt x="320" y="364"/>
                  </a:lnTo>
                  <a:lnTo>
                    <a:pt x="326" y="364"/>
                  </a:lnTo>
                  <a:lnTo>
                    <a:pt x="328" y="362"/>
                  </a:lnTo>
                  <a:lnTo>
                    <a:pt x="330" y="362"/>
                  </a:lnTo>
                  <a:lnTo>
                    <a:pt x="338" y="366"/>
                  </a:lnTo>
                  <a:lnTo>
                    <a:pt x="340" y="364"/>
                  </a:lnTo>
                  <a:lnTo>
                    <a:pt x="338" y="362"/>
                  </a:lnTo>
                  <a:lnTo>
                    <a:pt x="338" y="360"/>
                  </a:lnTo>
                  <a:lnTo>
                    <a:pt x="346" y="360"/>
                  </a:lnTo>
                  <a:lnTo>
                    <a:pt x="344" y="356"/>
                  </a:lnTo>
                  <a:lnTo>
                    <a:pt x="346" y="352"/>
                  </a:lnTo>
                  <a:lnTo>
                    <a:pt x="346" y="350"/>
                  </a:lnTo>
                  <a:lnTo>
                    <a:pt x="346" y="350"/>
                  </a:lnTo>
                  <a:lnTo>
                    <a:pt x="354" y="350"/>
                  </a:lnTo>
                  <a:lnTo>
                    <a:pt x="352" y="346"/>
                  </a:lnTo>
                  <a:lnTo>
                    <a:pt x="356" y="346"/>
                  </a:lnTo>
                  <a:lnTo>
                    <a:pt x="356" y="342"/>
                  </a:lnTo>
                  <a:lnTo>
                    <a:pt x="348" y="342"/>
                  </a:lnTo>
                  <a:lnTo>
                    <a:pt x="350" y="338"/>
                  </a:lnTo>
                  <a:lnTo>
                    <a:pt x="348" y="338"/>
                  </a:lnTo>
                  <a:lnTo>
                    <a:pt x="344" y="330"/>
                  </a:lnTo>
                  <a:lnTo>
                    <a:pt x="338" y="330"/>
                  </a:lnTo>
                  <a:lnTo>
                    <a:pt x="338" y="326"/>
                  </a:lnTo>
                  <a:lnTo>
                    <a:pt x="334" y="322"/>
                  </a:lnTo>
                  <a:lnTo>
                    <a:pt x="334" y="320"/>
                  </a:lnTo>
                  <a:lnTo>
                    <a:pt x="330" y="316"/>
                  </a:lnTo>
                  <a:lnTo>
                    <a:pt x="338" y="316"/>
                  </a:lnTo>
                  <a:lnTo>
                    <a:pt x="340" y="314"/>
                  </a:lnTo>
                  <a:lnTo>
                    <a:pt x="338" y="320"/>
                  </a:lnTo>
                  <a:lnTo>
                    <a:pt x="340" y="324"/>
                  </a:lnTo>
                  <a:lnTo>
                    <a:pt x="354" y="334"/>
                  </a:lnTo>
                  <a:lnTo>
                    <a:pt x="358" y="330"/>
                  </a:lnTo>
                  <a:lnTo>
                    <a:pt x="356" y="320"/>
                  </a:lnTo>
                  <a:lnTo>
                    <a:pt x="360" y="326"/>
                  </a:lnTo>
                  <a:lnTo>
                    <a:pt x="360" y="332"/>
                  </a:lnTo>
                  <a:lnTo>
                    <a:pt x="364" y="338"/>
                  </a:lnTo>
                  <a:lnTo>
                    <a:pt x="368" y="340"/>
                  </a:lnTo>
                  <a:lnTo>
                    <a:pt x="370" y="334"/>
                  </a:lnTo>
                  <a:lnTo>
                    <a:pt x="370" y="336"/>
                  </a:lnTo>
                  <a:lnTo>
                    <a:pt x="370" y="342"/>
                  </a:lnTo>
                  <a:lnTo>
                    <a:pt x="374" y="344"/>
                  </a:lnTo>
                  <a:lnTo>
                    <a:pt x="382" y="342"/>
                  </a:lnTo>
                  <a:lnTo>
                    <a:pt x="390" y="334"/>
                  </a:lnTo>
                  <a:lnTo>
                    <a:pt x="394" y="326"/>
                  </a:lnTo>
                  <a:lnTo>
                    <a:pt x="404" y="320"/>
                  </a:lnTo>
                  <a:lnTo>
                    <a:pt x="416" y="318"/>
                  </a:lnTo>
                  <a:lnTo>
                    <a:pt x="426" y="320"/>
                  </a:lnTo>
                  <a:lnTo>
                    <a:pt x="428" y="324"/>
                  </a:lnTo>
                  <a:lnTo>
                    <a:pt x="424" y="328"/>
                  </a:lnTo>
                  <a:lnTo>
                    <a:pt x="418" y="324"/>
                  </a:lnTo>
                  <a:lnTo>
                    <a:pt x="416" y="326"/>
                  </a:lnTo>
                  <a:lnTo>
                    <a:pt x="412" y="328"/>
                  </a:lnTo>
                  <a:lnTo>
                    <a:pt x="418" y="330"/>
                  </a:lnTo>
                  <a:lnTo>
                    <a:pt x="418" y="332"/>
                  </a:lnTo>
                  <a:lnTo>
                    <a:pt x="408" y="332"/>
                  </a:lnTo>
                  <a:lnTo>
                    <a:pt x="402" y="330"/>
                  </a:lnTo>
                  <a:lnTo>
                    <a:pt x="404" y="336"/>
                  </a:lnTo>
                  <a:lnTo>
                    <a:pt x="392" y="342"/>
                  </a:lnTo>
                  <a:lnTo>
                    <a:pt x="392" y="348"/>
                  </a:lnTo>
                  <a:close/>
                  <a:moveTo>
                    <a:pt x="450" y="422"/>
                  </a:moveTo>
                  <a:lnTo>
                    <a:pt x="440" y="424"/>
                  </a:lnTo>
                  <a:lnTo>
                    <a:pt x="428" y="422"/>
                  </a:lnTo>
                  <a:lnTo>
                    <a:pt x="414" y="428"/>
                  </a:lnTo>
                  <a:lnTo>
                    <a:pt x="414" y="434"/>
                  </a:lnTo>
                  <a:lnTo>
                    <a:pt x="412" y="434"/>
                  </a:lnTo>
                  <a:lnTo>
                    <a:pt x="404" y="436"/>
                  </a:lnTo>
                  <a:lnTo>
                    <a:pt x="400" y="434"/>
                  </a:lnTo>
                  <a:lnTo>
                    <a:pt x="402" y="430"/>
                  </a:lnTo>
                  <a:lnTo>
                    <a:pt x="404" y="430"/>
                  </a:lnTo>
                  <a:lnTo>
                    <a:pt x="410" y="422"/>
                  </a:lnTo>
                  <a:lnTo>
                    <a:pt x="412" y="422"/>
                  </a:lnTo>
                  <a:lnTo>
                    <a:pt x="418" y="414"/>
                  </a:lnTo>
                  <a:lnTo>
                    <a:pt x="420" y="410"/>
                  </a:lnTo>
                  <a:lnTo>
                    <a:pt x="426" y="408"/>
                  </a:lnTo>
                  <a:lnTo>
                    <a:pt x="424" y="404"/>
                  </a:lnTo>
                  <a:lnTo>
                    <a:pt x="426" y="402"/>
                  </a:lnTo>
                  <a:lnTo>
                    <a:pt x="436" y="402"/>
                  </a:lnTo>
                  <a:lnTo>
                    <a:pt x="428" y="408"/>
                  </a:lnTo>
                  <a:lnTo>
                    <a:pt x="428" y="412"/>
                  </a:lnTo>
                  <a:lnTo>
                    <a:pt x="434" y="412"/>
                  </a:lnTo>
                  <a:lnTo>
                    <a:pt x="432" y="416"/>
                  </a:lnTo>
                  <a:lnTo>
                    <a:pt x="446" y="414"/>
                  </a:lnTo>
                  <a:lnTo>
                    <a:pt x="450" y="418"/>
                  </a:lnTo>
                  <a:lnTo>
                    <a:pt x="464" y="418"/>
                  </a:lnTo>
                  <a:lnTo>
                    <a:pt x="450" y="422"/>
                  </a:lnTo>
                  <a:close/>
                  <a:moveTo>
                    <a:pt x="588" y="468"/>
                  </a:moveTo>
                  <a:lnTo>
                    <a:pt x="588" y="470"/>
                  </a:lnTo>
                  <a:lnTo>
                    <a:pt x="586" y="470"/>
                  </a:lnTo>
                  <a:lnTo>
                    <a:pt x="582" y="468"/>
                  </a:lnTo>
                  <a:lnTo>
                    <a:pt x="588" y="468"/>
                  </a:lnTo>
                  <a:close/>
                  <a:moveTo>
                    <a:pt x="558" y="478"/>
                  </a:moveTo>
                  <a:lnTo>
                    <a:pt x="562" y="478"/>
                  </a:lnTo>
                  <a:lnTo>
                    <a:pt x="564" y="474"/>
                  </a:lnTo>
                  <a:lnTo>
                    <a:pt x="562" y="478"/>
                  </a:lnTo>
                  <a:lnTo>
                    <a:pt x="566" y="478"/>
                  </a:lnTo>
                  <a:lnTo>
                    <a:pt x="564" y="474"/>
                  </a:lnTo>
                  <a:lnTo>
                    <a:pt x="568" y="476"/>
                  </a:lnTo>
                  <a:lnTo>
                    <a:pt x="568" y="472"/>
                  </a:lnTo>
                  <a:lnTo>
                    <a:pt x="568" y="470"/>
                  </a:lnTo>
                  <a:lnTo>
                    <a:pt x="570" y="470"/>
                  </a:lnTo>
                  <a:lnTo>
                    <a:pt x="568" y="464"/>
                  </a:lnTo>
                  <a:lnTo>
                    <a:pt x="572" y="460"/>
                  </a:lnTo>
                  <a:lnTo>
                    <a:pt x="576" y="460"/>
                  </a:lnTo>
                  <a:lnTo>
                    <a:pt x="572" y="466"/>
                  </a:lnTo>
                  <a:lnTo>
                    <a:pt x="574" y="468"/>
                  </a:lnTo>
                  <a:lnTo>
                    <a:pt x="578" y="466"/>
                  </a:lnTo>
                  <a:lnTo>
                    <a:pt x="572" y="474"/>
                  </a:lnTo>
                  <a:lnTo>
                    <a:pt x="568" y="476"/>
                  </a:lnTo>
                  <a:lnTo>
                    <a:pt x="564" y="482"/>
                  </a:lnTo>
                  <a:lnTo>
                    <a:pt x="562" y="480"/>
                  </a:lnTo>
                  <a:lnTo>
                    <a:pt x="560" y="484"/>
                  </a:lnTo>
                  <a:lnTo>
                    <a:pt x="556" y="484"/>
                  </a:lnTo>
                  <a:lnTo>
                    <a:pt x="556" y="486"/>
                  </a:lnTo>
                  <a:lnTo>
                    <a:pt x="554" y="486"/>
                  </a:lnTo>
                  <a:lnTo>
                    <a:pt x="554" y="484"/>
                  </a:lnTo>
                  <a:lnTo>
                    <a:pt x="558" y="478"/>
                  </a:lnTo>
                  <a:close/>
                  <a:moveTo>
                    <a:pt x="550" y="600"/>
                  </a:moveTo>
                  <a:lnTo>
                    <a:pt x="548" y="586"/>
                  </a:lnTo>
                  <a:lnTo>
                    <a:pt x="550" y="582"/>
                  </a:lnTo>
                  <a:lnTo>
                    <a:pt x="550" y="574"/>
                  </a:lnTo>
                  <a:lnTo>
                    <a:pt x="546" y="572"/>
                  </a:lnTo>
                  <a:lnTo>
                    <a:pt x="548" y="578"/>
                  </a:lnTo>
                  <a:lnTo>
                    <a:pt x="546" y="578"/>
                  </a:lnTo>
                  <a:lnTo>
                    <a:pt x="544" y="570"/>
                  </a:lnTo>
                  <a:lnTo>
                    <a:pt x="542" y="570"/>
                  </a:lnTo>
                  <a:lnTo>
                    <a:pt x="542" y="572"/>
                  </a:lnTo>
                  <a:lnTo>
                    <a:pt x="542" y="574"/>
                  </a:lnTo>
                  <a:lnTo>
                    <a:pt x="540" y="576"/>
                  </a:lnTo>
                  <a:lnTo>
                    <a:pt x="538" y="576"/>
                  </a:lnTo>
                  <a:lnTo>
                    <a:pt x="538" y="574"/>
                  </a:lnTo>
                  <a:lnTo>
                    <a:pt x="538" y="570"/>
                  </a:lnTo>
                  <a:lnTo>
                    <a:pt x="534" y="568"/>
                  </a:lnTo>
                  <a:lnTo>
                    <a:pt x="544" y="566"/>
                  </a:lnTo>
                  <a:lnTo>
                    <a:pt x="554" y="572"/>
                  </a:lnTo>
                  <a:lnTo>
                    <a:pt x="554" y="580"/>
                  </a:lnTo>
                  <a:lnTo>
                    <a:pt x="552" y="586"/>
                  </a:lnTo>
                  <a:lnTo>
                    <a:pt x="554" y="596"/>
                  </a:lnTo>
                  <a:lnTo>
                    <a:pt x="556" y="596"/>
                  </a:lnTo>
                  <a:lnTo>
                    <a:pt x="556" y="600"/>
                  </a:lnTo>
                  <a:lnTo>
                    <a:pt x="552" y="602"/>
                  </a:lnTo>
                  <a:lnTo>
                    <a:pt x="550" y="598"/>
                  </a:lnTo>
                  <a:lnTo>
                    <a:pt x="550" y="600"/>
                  </a:lnTo>
                  <a:close/>
                  <a:moveTo>
                    <a:pt x="552" y="610"/>
                  </a:moveTo>
                  <a:lnTo>
                    <a:pt x="550" y="604"/>
                  </a:lnTo>
                  <a:lnTo>
                    <a:pt x="552" y="604"/>
                  </a:lnTo>
                  <a:lnTo>
                    <a:pt x="556" y="610"/>
                  </a:lnTo>
                  <a:lnTo>
                    <a:pt x="552" y="610"/>
                  </a:lnTo>
                  <a:close/>
                  <a:moveTo>
                    <a:pt x="556" y="566"/>
                  </a:moveTo>
                  <a:lnTo>
                    <a:pt x="550" y="568"/>
                  </a:lnTo>
                  <a:lnTo>
                    <a:pt x="546" y="566"/>
                  </a:lnTo>
                  <a:lnTo>
                    <a:pt x="544" y="564"/>
                  </a:lnTo>
                  <a:lnTo>
                    <a:pt x="544" y="564"/>
                  </a:lnTo>
                  <a:lnTo>
                    <a:pt x="538" y="560"/>
                  </a:lnTo>
                  <a:lnTo>
                    <a:pt x="544" y="558"/>
                  </a:lnTo>
                  <a:lnTo>
                    <a:pt x="550" y="558"/>
                  </a:lnTo>
                  <a:lnTo>
                    <a:pt x="552" y="562"/>
                  </a:lnTo>
                  <a:lnTo>
                    <a:pt x="550" y="564"/>
                  </a:lnTo>
                  <a:lnTo>
                    <a:pt x="558" y="562"/>
                  </a:lnTo>
                  <a:lnTo>
                    <a:pt x="560" y="568"/>
                  </a:lnTo>
                  <a:lnTo>
                    <a:pt x="558" y="570"/>
                  </a:lnTo>
                  <a:lnTo>
                    <a:pt x="556" y="568"/>
                  </a:lnTo>
                  <a:lnTo>
                    <a:pt x="556" y="566"/>
                  </a:lnTo>
                  <a:close/>
                  <a:moveTo>
                    <a:pt x="570" y="630"/>
                  </a:moveTo>
                  <a:lnTo>
                    <a:pt x="568" y="620"/>
                  </a:lnTo>
                  <a:lnTo>
                    <a:pt x="564" y="612"/>
                  </a:lnTo>
                  <a:lnTo>
                    <a:pt x="564" y="610"/>
                  </a:lnTo>
                  <a:lnTo>
                    <a:pt x="562" y="606"/>
                  </a:lnTo>
                  <a:lnTo>
                    <a:pt x="562" y="602"/>
                  </a:lnTo>
                  <a:lnTo>
                    <a:pt x="560" y="602"/>
                  </a:lnTo>
                  <a:lnTo>
                    <a:pt x="560" y="600"/>
                  </a:lnTo>
                  <a:lnTo>
                    <a:pt x="558" y="600"/>
                  </a:lnTo>
                  <a:lnTo>
                    <a:pt x="556" y="604"/>
                  </a:lnTo>
                  <a:lnTo>
                    <a:pt x="556" y="600"/>
                  </a:lnTo>
                  <a:lnTo>
                    <a:pt x="558" y="596"/>
                  </a:lnTo>
                  <a:lnTo>
                    <a:pt x="560" y="600"/>
                  </a:lnTo>
                  <a:lnTo>
                    <a:pt x="562" y="600"/>
                  </a:lnTo>
                  <a:lnTo>
                    <a:pt x="562" y="598"/>
                  </a:lnTo>
                  <a:lnTo>
                    <a:pt x="564" y="606"/>
                  </a:lnTo>
                  <a:lnTo>
                    <a:pt x="564" y="600"/>
                  </a:lnTo>
                  <a:lnTo>
                    <a:pt x="566" y="600"/>
                  </a:lnTo>
                  <a:lnTo>
                    <a:pt x="568" y="602"/>
                  </a:lnTo>
                  <a:lnTo>
                    <a:pt x="566" y="606"/>
                  </a:lnTo>
                  <a:lnTo>
                    <a:pt x="570" y="610"/>
                  </a:lnTo>
                  <a:lnTo>
                    <a:pt x="566" y="614"/>
                  </a:lnTo>
                  <a:lnTo>
                    <a:pt x="568" y="616"/>
                  </a:lnTo>
                  <a:lnTo>
                    <a:pt x="572" y="618"/>
                  </a:lnTo>
                  <a:lnTo>
                    <a:pt x="576" y="624"/>
                  </a:lnTo>
                  <a:lnTo>
                    <a:pt x="578" y="628"/>
                  </a:lnTo>
                  <a:lnTo>
                    <a:pt x="570" y="630"/>
                  </a:lnTo>
                  <a:close/>
                  <a:moveTo>
                    <a:pt x="600" y="612"/>
                  </a:moveTo>
                  <a:lnTo>
                    <a:pt x="600" y="624"/>
                  </a:lnTo>
                  <a:lnTo>
                    <a:pt x="598" y="622"/>
                  </a:lnTo>
                  <a:lnTo>
                    <a:pt x="596" y="626"/>
                  </a:lnTo>
                  <a:lnTo>
                    <a:pt x="594" y="628"/>
                  </a:lnTo>
                  <a:lnTo>
                    <a:pt x="592" y="620"/>
                  </a:lnTo>
                  <a:lnTo>
                    <a:pt x="594" y="614"/>
                  </a:lnTo>
                  <a:lnTo>
                    <a:pt x="596" y="608"/>
                  </a:lnTo>
                  <a:lnTo>
                    <a:pt x="594" y="610"/>
                  </a:lnTo>
                  <a:lnTo>
                    <a:pt x="596" y="600"/>
                  </a:lnTo>
                  <a:lnTo>
                    <a:pt x="592" y="598"/>
                  </a:lnTo>
                  <a:lnTo>
                    <a:pt x="592" y="598"/>
                  </a:lnTo>
                  <a:lnTo>
                    <a:pt x="590" y="604"/>
                  </a:lnTo>
                  <a:lnTo>
                    <a:pt x="588" y="604"/>
                  </a:lnTo>
                  <a:lnTo>
                    <a:pt x="586" y="600"/>
                  </a:lnTo>
                  <a:lnTo>
                    <a:pt x="588" y="596"/>
                  </a:lnTo>
                  <a:lnTo>
                    <a:pt x="582" y="592"/>
                  </a:lnTo>
                  <a:lnTo>
                    <a:pt x="584" y="590"/>
                  </a:lnTo>
                  <a:lnTo>
                    <a:pt x="582" y="590"/>
                  </a:lnTo>
                  <a:lnTo>
                    <a:pt x="582" y="594"/>
                  </a:lnTo>
                  <a:lnTo>
                    <a:pt x="576" y="594"/>
                  </a:lnTo>
                  <a:lnTo>
                    <a:pt x="576" y="586"/>
                  </a:lnTo>
                  <a:lnTo>
                    <a:pt x="572" y="584"/>
                  </a:lnTo>
                  <a:lnTo>
                    <a:pt x="568" y="578"/>
                  </a:lnTo>
                  <a:lnTo>
                    <a:pt x="566" y="572"/>
                  </a:lnTo>
                  <a:lnTo>
                    <a:pt x="572" y="570"/>
                  </a:lnTo>
                  <a:lnTo>
                    <a:pt x="564" y="570"/>
                  </a:lnTo>
                  <a:lnTo>
                    <a:pt x="562" y="566"/>
                  </a:lnTo>
                  <a:lnTo>
                    <a:pt x="562" y="566"/>
                  </a:lnTo>
                  <a:lnTo>
                    <a:pt x="562" y="562"/>
                  </a:lnTo>
                  <a:lnTo>
                    <a:pt x="566" y="552"/>
                  </a:lnTo>
                  <a:lnTo>
                    <a:pt x="578" y="554"/>
                  </a:lnTo>
                  <a:lnTo>
                    <a:pt x="574" y="548"/>
                  </a:lnTo>
                  <a:lnTo>
                    <a:pt x="576" y="544"/>
                  </a:lnTo>
                  <a:lnTo>
                    <a:pt x="574" y="544"/>
                  </a:lnTo>
                  <a:lnTo>
                    <a:pt x="574" y="542"/>
                  </a:lnTo>
                  <a:lnTo>
                    <a:pt x="570" y="542"/>
                  </a:lnTo>
                  <a:lnTo>
                    <a:pt x="570" y="540"/>
                  </a:lnTo>
                  <a:lnTo>
                    <a:pt x="576" y="538"/>
                  </a:lnTo>
                  <a:lnTo>
                    <a:pt x="578" y="540"/>
                  </a:lnTo>
                  <a:lnTo>
                    <a:pt x="578" y="540"/>
                  </a:lnTo>
                  <a:lnTo>
                    <a:pt x="580" y="544"/>
                  </a:lnTo>
                  <a:lnTo>
                    <a:pt x="576" y="548"/>
                  </a:lnTo>
                  <a:lnTo>
                    <a:pt x="582" y="546"/>
                  </a:lnTo>
                  <a:lnTo>
                    <a:pt x="584" y="548"/>
                  </a:lnTo>
                  <a:lnTo>
                    <a:pt x="580" y="550"/>
                  </a:lnTo>
                  <a:lnTo>
                    <a:pt x="580" y="554"/>
                  </a:lnTo>
                  <a:lnTo>
                    <a:pt x="584" y="566"/>
                  </a:lnTo>
                  <a:lnTo>
                    <a:pt x="588" y="570"/>
                  </a:lnTo>
                  <a:lnTo>
                    <a:pt x="586" y="572"/>
                  </a:lnTo>
                  <a:lnTo>
                    <a:pt x="590" y="582"/>
                  </a:lnTo>
                  <a:lnTo>
                    <a:pt x="590" y="588"/>
                  </a:lnTo>
                  <a:lnTo>
                    <a:pt x="602" y="608"/>
                  </a:lnTo>
                  <a:lnTo>
                    <a:pt x="600" y="612"/>
                  </a:lnTo>
                  <a:close/>
                  <a:moveTo>
                    <a:pt x="710" y="642"/>
                  </a:moveTo>
                  <a:lnTo>
                    <a:pt x="708" y="646"/>
                  </a:lnTo>
                  <a:lnTo>
                    <a:pt x="706" y="646"/>
                  </a:lnTo>
                  <a:lnTo>
                    <a:pt x="706" y="648"/>
                  </a:lnTo>
                  <a:lnTo>
                    <a:pt x="704" y="646"/>
                  </a:lnTo>
                  <a:lnTo>
                    <a:pt x="700" y="646"/>
                  </a:lnTo>
                  <a:lnTo>
                    <a:pt x="700" y="644"/>
                  </a:lnTo>
                  <a:lnTo>
                    <a:pt x="698" y="646"/>
                  </a:lnTo>
                  <a:lnTo>
                    <a:pt x="698" y="644"/>
                  </a:lnTo>
                  <a:lnTo>
                    <a:pt x="700" y="644"/>
                  </a:lnTo>
                  <a:lnTo>
                    <a:pt x="700" y="642"/>
                  </a:lnTo>
                  <a:lnTo>
                    <a:pt x="696" y="640"/>
                  </a:lnTo>
                  <a:lnTo>
                    <a:pt x="696" y="638"/>
                  </a:lnTo>
                  <a:lnTo>
                    <a:pt x="700" y="636"/>
                  </a:lnTo>
                  <a:lnTo>
                    <a:pt x="698" y="634"/>
                  </a:lnTo>
                  <a:lnTo>
                    <a:pt x="700" y="630"/>
                  </a:lnTo>
                  <a:lnTo>
                    <a:pt x="706" y="628"/>
                  </a:lnTo>
                  <a:lnTo>
                    <a:pt x="712" y="636"/>
                  </a:lnTo>
                  <a:lnTo>
                    <a:pt x="710" y="642"/>
                  </a:lnTo>
                  <a:close/>
                  <a:moveTo>
                    <a:pt x="972" y="614"/>
                  </a:moveTo>
                  <a:lnTo>
                    <a:pt x="970" y="620"/>
                  </a:lnTo>
                  <a:lnTo>
                    <a:pt x="970" y="616"/>
                  </a:lnTo>
                  <a:lnTo>
                    <a:pt x="966" y="608"/>
                  </a:lnTo>
                  <a:lnTo>
                    <a:pt x="964" y="606"/>
                  </a:lnTo>
                  <a:lnTo>
                    <a:pt x="964" y="602"/>
                  </a:lnTo>
                  <a:lnTo>
                    <a:pt x="962" y="596"/>
                  </a:lnTo>
                  <a:lnTo>
                    <a:pt x="964" y="596"/>
                  </a:lnTo>
                  <a:lnTo>
                    <a:pt x="962" y="598"/>
                  </a:lnTo>
                  <a:lnTo>
                    <a:pt x="966" y="600"/>
                  </a:lnTo>
                  <a:lnTo>
                    <a:pt x="966" y="594"/>
                  </a:lnTo>
                  <a:lnTo>
                    <a:pt x="966" y="602"/>
                  </a:lnTo>
                  <a:lnTo>
                    <a:pt x="972" y="598"/>
                  </a:lnTo>
                  <a:lnTo>
                    <a:pt x="974" y="592"/>
                  </a:lnTo>
                  <a:lnTo>
                    <a:pt x="974" y="594"/>
                  </a:lnTo>
                  <a:lnTo>
                    <a:pt x="974" y="598"/>
                  </a:lnTo>
                  <a:lnTo>
                    <a:pt x="976" y="600"/>
                  </a:lnTo>
                  <a:lnTo>
                    <a:pt x="978" y="608"/>
                  </a:lnTo>
                  <a:lnTo>
                    <a:pt x="972" y="614"/>
                  </a:lnTo>
                  <a:close/>
                  <a:moveTo>
                    <a:pt x="1046" y="548"/>
                  </a:moveTo>
                  <a:lnTo>
                    <a:pt x="1040" y="548"/>
                  </a:lnTo>
                  <a:lnTo>
                    <a:pt x="1038" y="552"/>
                  </a:lnTo>
                  <a:lnTo>
                    <a:pt x="1032" y="552"/>
                  </a:lnTo>
                  <a:lnTo>
                    <a:pt x="1032" y="548"/>
                  </a:lnTo>
                  <a:lnTo>
                    <a:pt x="1024" y="546"/>
                  </a:lnTo>
                  <a:lnTo>
                    <a:pt x="1024" y="550"/>
                  </a:lnTo>
                  <a:lnTo>
                    <a:pt x="1018" y="552"/>
                  </a:lnTo>
                  <a:lnTo>
                    <a:pt x="1016" y="554"/>
                  </a:lnTo>
                  <a:lnTo>
                    <a:pt x="1018" y="558"/>
                  </a:lnTo>
                  <a:lnTo>
                    <a:pt x="1026" y="560"/>
                  </a:lnTo>
                  <a:lnTo>
                    <a:pt x="1026" y="570"/>
                  </a:lnTo>
                  <a:lnTo>
                    <a:pt x="1024" y="564"/>
                  </a:lnTo>
                  <a:lnTo>
                    <a:pt x="1022" y="562"/>
                  </a:lnTo>
                  <a:lnTo>
                    <a:pt x="1012" y="558"/>
                  </a:lnTo>
                  <a:lnTo>
                    <a:pt x="1016" y="558"/>
                  </a:lnTo>
                  <a:lnTo>
                    <a:pt x="1014" y="554"/>
                  </a:lnTo>
                  <a:lnTo>
                    <a:pt x="1016" y="546"/>
                  </a:lnTo>
                  <a:lnTo>
                    <a:pt x="1018" y="548"/>
                  </a:lnTo>
                  <a:lnTo>
                    <a:pt x="1022" y="546"/>
                  </a:lnTo>
                  <a:lnTo>
                    <a:pt x="1020" y="544"/>
                  </a:lnTo>
                  <a:lnTo>
                    <a:pt x="1018" y="536"/>
                  </a:lnTo>
                  <a:lnTo>
                    <a:pt x="1018" y="536"/>
                  </a:lnTo>
                  <a:lnTo>
                    <a:pt x="1022" y="544"/>
                  </a:lnTo>
                  <a:lnTo>
                    <a:pt x="1028" y="542"/>
                  </a:lnTo>
                  <a:lnTo>
                    <a:pt x="1028" y="532"/>
                  </a:lnTo>
                  <a:lnTo>
                    <a:pt x="1030" y="534"/>
                  </a:lnTo>
                  <a:lnTo>
                    <a:pt x="1030" y="536"/>
                  </a:lnTo>
                  <a:lnTo>
                    <a:pt x="1036" y="546"/>
                  </a:lnTo>
                  <a:lnTo>
                    <a:pt x="1038" y="546"/>
                  </a:lnTo>
                  <a:lnTo>
                    <a:pt x="1042" y="546"/>
                  </a:lnTo>
                  <a:lnTo>
                    <a:pt x="1042" y="544"/>
                  </a:lnTo>
                  <a:lnTo>
                    <a:pt x="1046" y="546"/>
                  </a:lnTo>
                  <a:lnTo>
                    <a:pt x="1044" y="546"/>
                  </a:lnTo>
                  <a:lnTo>
                    <a:pt x="1046" y="5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2" name="Freeform 827"/>
            <p:cNvSpPr>
              <a:spLocks/>
            </p:cNvSpPr>
            <p:nvPr/>
          </p:nvSpPr>
          <p:spPr bwMode="auto">
            <a:xfrm>
              <a:off x="2820988" y="2617788"/>
              <a:ext cx="34925" cy="44450"/>
            </a:xfrm>
            <a:custGeom>
              <a:avLst/>
              <a:gdLst/>
              <a:ahLst/>
              <a:cxnLst>
                <a:cxn ang="0">
                  <a:pos x="4" y="0"/>
                </a:cxn>
                <a:cxn ang="0">
                  <a:pos x="4" y="2"/>
                </a:cxn>
                <a:cxn ang="0">
                  <a:pos x="4" y="6"/>
                </a:cxn>
                <a:cxn ang="0">
                  <a:pos x="4" y="8"/>
                </a:cxn>
                <a:cxn ang="0">
                  <a:pos x="6" y="8"/>
                </a:cxn>
                <a:cxn ang="0">
                  <a:pos x="6" y="12"/>
                </a:cxn>
                <a:cxn ang="0">
                  <a:pos x="4" y="14"/>
                </a:cxn>
                <a:cxn ang="0">
                  <a:pos x="8" y="18"/>
                </a:cxn>
                <a:cxn ang="0">
                  <a:pos x="4" y="20"/>
                </a:cxn>
                <a:cxn ang="0">
                  <a:pos x="0" y="16"/>
                </a:cxn>
                <a:cxn ang="0">
                  <a:pos x="0" y="18"/>
                </a:cxn>
                <a:cxn ang="0">
                  <a:pos x="2" y="22"/>
                </a:cxn>
                <a:cxn ang="0">
                  <a:pos x="6" y="26"/>
                </a:cxn>
                <a:cxn ang="0">
                  <a:pos x="12" y="26"/>
                </a:cxn>
                <a:cxn ang="0">
                  <a:pos x="12" y="22"/>
                </a:cxn>
                <a:cxn ang="0">
                  <a:pos x="16" y="20"/>
                </a:cxn>
                <a:cxn ang="0">
                  <a:pos x="18" y="22"/>
                </a:cxn>
                <a:cxn ang="0">
                  <a:pos x="18" y="26"/>
                </a:cxn>
                <a:cxn ang="0">
                  <a:pos x="22" y="28"/>
                </a:cxn>
                <a:cxn ang="0">
                  <a:pos x="20" y="26"/>
                </a:cxn>
                <a:cxn ang="0">
                  <a:pos x="22" y="24"/>
                </a:cxn>
                <a:cxn ang="0">
                  <a:pos x="18" y="12"/>
                </a:cxn>
                <a:cxn ang="0">
                  <a:pos x="4" y="0"/>
                </a:cxn>
                <a:cxn ang="0">
                  <a:pos x="4" y="0"/>
                </a:cxn>
              </a:cxnLst>
              <a:rect l="0" t="0" r="r" b="b"/>
              <a:pathLst>
                <a:path w="22" h="28">
                  <a:moveTo>
                    <a:pt x="4" y="0"/>
                  </a:moveTo>
                  <a:lnTo>
                    <a:pt x="4" y="2"/>
                  </a:lnTo>
                  <a:lnTo>
                    <a:pt x="4" y="6"/>
                  </a:lnTo>
                  <a:lnTo>
                    <a:pt x="4" y="8"/>
                  </a:lnTo>
                  <a:lnTo>
                    <a:pt x="6" y="8"/>
                  </a:lnTo>
                  <a:lnTo>
                    <a:pt x="6" y="12"/>
                  </a:lnTo>
                  <a:lnTo>
                    <a:pt x="4" y="14"/>
                  </a:lnTo>
                  <a:lnTo>
                    <a:pt x="8" y="18"/>
                  </a:lnTo>
                  <a:lnTo>
                    <a:pt x="4" y="20"/>
                  </a:lnTo>
                  <a:lnTo>
                    <a:pt x="0" y="16"/>
                  </a:lnTo>
                  <a:lnTo>
                    <a:pt x="0" y="18"/>
                  </a:lnTo>
                  <a:lnTo>
                    <a:pt x="2" y="22"/>
                  </a:lnTo>
                  <a:lnTo>
                    <a:pt x="6" y="26"/>
                  </a:lnTo>
                  <a:lnTo>
                    <a:pt x="12" y="26"/>
                  </a:lnTo>
                  <a:lnTo>
                    <a:pt x="12" y="22"/>
                  </a:lnTo>
                  <a:lnTo>
                    <a:pt x="16" y="20"/>
                  </a:lnTo>
                  <a:lnTo>
                    <a:pt x="18" y="22"/>
                  </a:lnTo>
                  <a:lnTo>
                    <a:pt x="18" y="26"/>
                  </a:lnTo>
                  <a:lnTo>
                    <a:pt x="22" y="28"/>
                  </a:lnTo>
                  <a:lnTo>
                    <a:pt x="20" y="26"/>
                  </a:lnTo>
                  <a:lnTo>
                    <a:pt x="22" y="24"/>
                  </a:lnTo>
                  <a:lnTo>
                    <a:pt x="18" y="1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3" name="Freeform 828"/>
            <p:cNvSpPr>
              <a:spLocks/>
            </p:cNvSpPr>
            <p:nvPr/>
          </p:nvSpPr>
          <p:spPr bwMode="auto">
            <a:xfrm>
              <a:off x="6237288" y="3846513"/>
              <a:ext cx="73025" cy="38100"/>
            </a:xfrm>
            <a:custGeom>
              <a:avLst/>
              <a:gdLst/>
              <a:ahLst/>
              <a:cxnLst>
                <a:cxn ang="0">
                  <a:pos x="16" y="0"/>
                </a:cxn>
                <a:cxn ang="0">
                  <a:pos x="10" y="4"/>
                </a:cxn>
                <a:cxn ang="0">
                  <a:pos x="2" y="14"/>
                </a:cxn>
                <a:cxn ang="0">
                  <a:pos x="0" y="16"/>
                </a:cxn>
                <a:cxn ang="0">
                  <a:pos x="2" y="22"/>
                </a:cxn>
                <a:cxn ang="0">
                  <a:pos x="12" y="24"/>
                </a:cxn>
                <a:cxn ang="0">
                  <a:pos x="16" y="22"/>
                </a:cxn>
                <a:cxn ang="0">
                  <a:pos x="42" y="20"/>
                </a:cxn>
                <a:cxn ang="0">
                  <a:pos x="44" y="18"/>
                </a:cxn>
                <a:cxn ang="0">
                  <a:pos x="46" y="14"/>
                </a:cxn>
                <a:cxn ang="0">
                  <a:pos x="40" y="10"/>
                </a:cxn>
                <a:cxn ang="0">
                  <a:pos x="40" y="8"/>
                </a:cxn>
                <a:cxn ang="0">
                  <a:pos x="34" y="4"/>
                </a:cxn>
                <a:cxn ang="0">
                  <a:pos x="30" y="4"/>
                </a:cxn>
                <a:cxn ang="0">
                  <a:pos x="24" y="2"/>
                </a:cxn>
                <a:cxn ang="0">
                  <a:pos x="20" y="0"/>
                </a:cxn>
                <a:cxn ang="0">
                  <a:pos x="16" y="0"/>
                </a:cxn>
                <a:cxn ang="0">
                  <a:pos x="16" y="0"/>
                </a:cxn>
                <a:cxn ang="0">
                  <a:pos x="16" y="0"/>
                </a:cxn>
              </a:cxnLst>
              <a:rect l="0" t="0" r="r" b="b"/>
              <a:pathLst>
                <a:path w="46" h="24">
                  <a:moveTo>
                    <a:pt x="16" y="0"/>
                  </a:moveTo>
                  <a:lnTo>
                    <a:pt x="10" y="4"/>
                  </a:lnTo>
                  <a:lnTo>
                    <a:pt x="2" y="14"/>
                  </a:lnTo>
                  <a:lnTo>
                    <a:pt x="0" y="16"/>
                  </a:lnTo>
                  <a:lnTo>
                    <a:pt x="2" y="22"/>
                  </a:lnTo>
                  <a:lnTo>
                    <a:pt x="12" y="24"/>
                  </a:lnTo>
                  <a:lnTo>
                    <a:pt x="16" y="22"/>
                  </a:lnTo>
                  <a:lnTo>
                    <a:pt x="42" y="20"/>
                  </a:lnTo>
                  <a:lnTo>
                    <a:pt x="44" y="18"/>
                  </a:lnTo>
                  <a:lnTo>
                    <a:pt x="46" y="14"/>
                  </a:lnTo>
                  <a:lnTo>
                    <a:pt x="40" y="10"/>
                  </a:lnTo>
                  <a:lnTo>
                    <a:pt x="40" y="8"/>
                  </a:lnTo>
                  <a:lnTo>
                    <a:pt x="34" y="4"/>
                  </a:lnTo>
                  <a:lnTo>
                    <a:pt x="30" y="4"/>
                  </a:lnTo>
                  <a:lnTo>
                    <a:pt x="24" y="2"/>
                  </a:lnTo>
                  <a:lnTo>
                    <a:pt x="20" y="0"/>
                  </a:lnTo>
                  <a:lnTo>
                    <a:pt x="16"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4" name="Freeform 829"/>
            <p:cNvSpPr>
              <a:spLocks/>
            </p:cNvSpPr>
            <p:nvPr/>
          </p:nvSpPr>
          <p:spPr bwMode="auto">
            <a:xfrm>
              <a:off x="6218238" y="3887788"/>
              <a:ext cx="101600" cy="130175"/>
            </a:xfrm>
            <a:custGeom>
              <a:avLst/>
              <a:gdLst/>
              <a:ahLst/>
              <a:cxnLst>
                <a:cxn ang="0">
                  <a:pos x="28" y="64"/>
                </a:cxn>
                <a:cxn ang="0">
                  <a:pos x="24" y="70"/>
                </a:cxn>
                <a:cxn ang="0">
                  <a:pos x="22" y="68"/>
                </a:cxn>
                <a:cxn ang="0">
                  <a:pos x="14" y="72"/>
                </a:cxn>
                <a:cxn ang="0">
                  <a:pos x="10" y="58"/>
                </a:cxn>
                <a:cxn ang="0">
                  <a:pos x="8" y="56"/>
                </a:cxn>
                <a:cxn ang="0">
                  <a:pos x="10" y="48"/>
                </a:cxn>
                <a:cxn ang="0">
                  <a:pos x="6" y="42"/>
                </a:cxn>
                <a:cxn ang="0">
                  <a:pos x="8" y="32"/>
                </a:cxn>
                <a:cxn ang="0">
                  <a:pos x="0" y="24"/>
                </a:cxn>
                <a:cxn ang="0">
                  <a:pos x="0" y="22"/>
                </a:cxn>
                <a:cxn ang="0">
                  <a:pos x="4" y="20"/>
                </a:cxn>
                <a:cxn ang="0">
                  <a:pos x="4" y="18"/>
                </a:cxn>
                <a:cxn ang="0">
                  <a:pos x="10" y="18"/>
                </a:cxn>
                <a:cxn ang="0">
                  <a:pos x="8" y="14"/>
                </a:cxn>
                <a:cxn ang="0">
                  <a:pos x="4" y="14"/>
                </a:cxn>
                <a:cxn ang="0">
                  <a:pos x="2" y="10"/>
                </a:cxn>
                <a:cxn ang="0">
                  <a:pos x="6" y="0"/>
                </a:cxn>
                <a:cxn ang="0">
                  <a:pos x="10" y="6"/>
                </a:cxn>
                <a:cxn ang="0">
                  <a:pos x="12" y="0"/>
                </a:cxn>
                <a:cxn ang="0">
                  <a:pos x="14" y="2"/>
                </a:cxn>
                <a:cxn ang="0">
                  <a:pos x="16" y="8"/>
                </a:cxn>
                <a:cxn ang="0">
                  <a:pos x="18" y="6"/>
                </a:cxn>
                <a:cxn ang="0">
                  <a:pos x="20" y="8"/>
                </a:cxn>
                <a:cxn ang="0">
                  <a:pos x="22" y="4"/>
                </a:cxn>
                <a:cxn ang="0">
                  <a:pos x="24" y="14"/>
                </a:cxn>
                <a:cxn ang="0">
                  <a:pos x="28" y="18"/>
                </a:cxn>
                <a:cxn ang="0">
                  <a:pos x="28" y="18"/>
                </a:cxn>
                <a:cxn ang="0">
                  <a:pos x="48" y="18"/>
                </a:cxn>
                <a:cxn ang="0">
                  <a:pos x="58" y="20"/>
                </a:cxn>
                <a:cxn ang="0">
                  <a:pos x="52" y="30"/>
                </a:cxn>
                <a:cxn ang="0">
                  <a:pos x="42" y="36"/>
                </a:cxn>
                <a:cxn ang="0">
                  <a:pos x="42" y="38"/>
                </a:cxn>
                <a:cxn ang="0">
                  <a:pos x="44" y="46"/>
                </a:cxn>
                <a:cxn ang="0">
                  <a:pos x="46" y="48"/>
                </a:cxn>
                <a:cxn ang="0">
                  <a:pos x="50" y="50"/>
                </a:cxn>
                <a:cxn ang="0">
                  <a:pos x="52" y="44"/>
                </a:cxn>
                <a:cxn ang="0">
                  <a:pos x="56" y="40"/>
                </a:cxn>
                <a:cxn ang="0">
                  <a:pos x="56" y="40"/>
                </a:cxn>
                <a:cxn ang="0">
                  <a:pos x="60" y="52"/>
                </a:cxn>
                <a:cxn ang="0">
                  <a:pos x="64" y="68"/>
                </a:cxn>
                <a:cxn ang="0">
                  <a:pos x="64" y="76"/>
                </a:cxn>
                <a:cxn ang="0">
                  <a:pos x="60" y="74"/>
                </a:cxn>
                <a:cxn ang="0">
                  <a:pos x="60" y="76"/>
                </a:cxn>
                <a:cxn ang="0">
                  <a:pos x="58" y="82"/>
                </a:cxn>
                <a:cxn ang="0">
                  <a:pos x="56" y="78"/>
                </a:cxn>
                <a:cxn ang="0">
                  <a:pos x="54" y="62"/>
                </a:cxn>
                <a:cxn ang="0">
                  <a:pos x="50" y="56"/>
                </a:cxn>
                <a:cxn ang="0">
                  <a:pos x="48" y="54"/>
                </a:cxn>
                <a:cxn ang="0">
                  <a:pos x="42" y="56"/>
                </a:cxn>
                <a:cxn ang="0">
                  <a:pos x="38" y="52"/>
                </a:cxn>
                <a:cxn ang="0">
                  <a:pos x="34" y="56"/>
                </a:cxn>
                <a:cxn ang="0">
                  <a:pos x="36" y="62"/>
                </a:cxn>
                <a:cxn ang="0">
                  <a:pos x="30" y="68"/>
                </a:cxn>
                <a:cxn ang="0">
                  <a:pos x="28" y="66"/>
                </a:cxn>
                <a:cxn ang="0">
                  <a:pos x="28" y="64"/>
                </a:cxn>
                <a:cxn ang="0">
                  <a:pos x="28" y="64"/>
                </a:cxn>
              </a:cxnLst>
              <a:rect l="0" t="0" r="r" b="b"/>
              <a:pathLst>
                <a:path w="64" h="82">
                  <a:moveTo>
                    <a:pt x="28" y="64"/>
                  </a:moveTo>
                  <a:lnTo>
                    <a:pt x="24" y="70"/>
                  </a:lnTo>
                  <a:lnTo>
                    <a:pt x="22" y="68"/>
                  </a:lnTo>
                  <a:lnTo>
                    <a:pt x="14" y="72"/>
                  </a:lnTo>
                  <a:lnTo>
                    <a:pt x="10" y="58"/>
                  </a:lnTo>
                  <a:lnTo>
                    <a:pt x="8" y="56"/>
                  </a:lnTo>
                  <a:lnTo>
                    <a:pt x="10" y="48"/>
                  </a:lnTo>
                  <a:lnTo>
                    <a:pt x="6" y="42"/>
                  </a:lnTo>
                  <a:lnTo>
                    <a:pt x="8" y="32"/>
                  </a:lnTo>
                  <a:lnTo>
                    <a:pt x="0" y="24"/>
                  </a:lnTo>
                  <a:lnTo>
                    <a:pt x="0" y="22"/>
                  </a:lnTo>
                  <a:lnTo>
                    <a:pt x="4" y="20"/>
                  </a:lnTo>
                  <a:lnTo>
                    <a:pt x="4" y="18"/>
                  </a:lnTo>
                  <a:lnTo>
                    <a:pt x="10" y="18"/>
                  </a:lnTo>
                  <a:lnTo>
                    <a:pt x="8" y="14"/>
                  </a:lnTo>
                  <a:lnTo>
                    <a:pt x="4" y="14"/>
                  </a:lnTo>
                  <a:lnTo>
                    <a:pt x="2" y="10"/>
                  </a:lnTo>
                  <a:lnTo>
                    <a:pt x="6" y="0"/>
                  </a:lnTo>
                  <a:lnTo>
                    <a:pt x="10" y="6"/>
                  </a:lnTo>
                  <a:lnTo>
                    <a:pt x="12" y="0"/>
                  </a:lnTo>
                  <a:lnTo>
                    <a:pt x="14" y="2"/>
                  </a:lnTo>
                  <a:lnTo>
                    <a:pt x="16" y="8"/>
                  </a:lnTo>
                  <a:lnTo>
                    <a:pt x="18" y="6"/>
                  </a:lnTo>
                  <a:lnTo>
                    <a:pt x="20" y="8"/>
                  </a:lnTo>
                  <a:lnTo>
                    <a:pt x="22" y="4"/>
                  </a:lnTo>
                  <a:lnTo>
                    <a:pt x="24" y="14"/>
                  </a:lnTo>
                  <a:lnTo>
                    <a:pt x="28" y="18"/>
                  </a:lnTo>
                  <a:lnTo>
                    <a:pt x="28" y="18"/>
                  </a:lnTo>
                  <a:lnTo>
                    <a:pt x="48" y="18"/>
                  </a:lnTo>
                  <a:lnTo>
                    <a:pt x="58" y="20"/>
                  </a:lnTo>
                  <a:lnTo>
                    <a:pt x="52" y="30"/>
                  </a:lnTo>
                  <a:lnTo>
                    <a:pt x="42" y="36"/>
                  </a:lnTo>
                  <a:lnTo>
                    <a:pt x="42" y="38"/>
                  </a:lnTo>
                  <a:lnTo>
                    <a:pt x="44" y="46"/>
                  </a:lnTo>
                  <a:lnTo>
                    <a:pt x="46" y="48"/>
                  </a:lnTo>
                  <a:lnTo>
                    <a:pt x="50" y="50"/>
                  </a:lnTo>
                  <a:lnTo>
                    <a:pt x="52" y="44"/>
                  </a:lnTo>
                  <a:lnTo>
                    <a:pt x="56" y="40"/>
                  </a:lnTo>
                  <a:lnTo>
                    <a:pt x="56" y="40"/>
                  </a:lnTo>
                  <a:lnTo>
                    <a:pt x="60" y="52"/>
                  </a:lnTo>
                  <a:lnTo>
                    <a:pt x="64" y="68"/>
                  </a:lnTo>
                  <a:lnTo>
                    <a:pt x="64" y="76"/>
                  </a:lnTo>
                  <a:lnTo>
                    <a:pt x="60" y="74"/>
                  </a:lnTo>
                  <a:lnTo>
                    <a:pt x="60" y="76"/>
                  </a:lnTo>
                  <a:lnTo>
                    <a:pt x="58" y="82"/>
                  </a:lnTo>
                  <a:lnTo>
                    <a:pt x="56" y="78"/>
                  </a:lnTo>
                  <a:lnTo>
                    <a:pt x="54" y="62"/>
                  </a:lnTo>
                  <a:lnTo>
                    <a:pt x="50" y="56"/>
                  </a:lnTo>
                  <a:lnTo>
                    <a:pt x="48" y="54"/>
                  </a:lnTo>
                  <a:lnTo>
                    <a:pt x="42" y="56"/>
                  </a:lnTo>
                  <a:lnTo>
                    <a:pt x="38" y="52"/>
                  </a:lnTo>
                  <a:lnTo>
                    <a:pt x="34" y="56"/>
                  </a:lnTo>
                  <a:lnTo>
                    <a:pt x="36" y="62"/>
                  </a:lnTo>
                  <a:lnTo>
                    <a:pt x="30" y="68"/>
                  </a:lnTo>
                  <a:lnTo>
                    <a:pt x="28" y="66"/>
                  </a:lnTo>
                  <a:lnTo>
                    <a:pt x="28" y="64"/>
                  </a:lnTo>
                  <a:lnTo>
                    <a:pt x="28" y="6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5" name="Freeform 830"/>
            <p:cNvSpPr>
              <a:spLocks/>
            </p:cNvSpPr>
            <p:nvPr/>
          </p:nvSpPr>
          <p:spPr bwMode="auto">
            <a:xfrm>
              <a:off x="5795963" y="3652838"/>
              <a:ext cx="625475" cy="644525"/>
            </a:xfrm>
            <a:custGeom>
              <a:avLst/>
              <a:gdLst/>
              <a:ahLst/>
              <a:cxnLst>
                <a:cxn ang="0">
                  <a:pos x="308" y="184"/>
                </a:cxn>
                <a:cxn ang="0">
                  <a:pos x="318" y="192"/>
                </a:cxn>
                <a:cxn ang="0">
                  <a:pos x="336" y="212"/>
                </a:cxn>
                <a:cxn ang="0">
                  <a:pos x="340" y="186"/>
                </a:cxn>
                <a:cxn ang="0">
                  <a:pos x="364" y="160"/>
                </a:cxn>
                <a:cxn ang="0">
                  <a:pos x="384" y="136"/>
                </a:cxn>
                <a:cxn ang="0">
                  <a:pos x="392" y="120"/>
                </a:cxn>
                <a:cxn ang="0">
                  <a:pos x="378" y="106"/>
                </a:cxn>
                <a:cxn ang="0">
                  <a:pos x="318" y="130"/>
                </a:cxn>
                <a:cxn ang="0">
                  <a:pos x="294" y="144"/>
                </a:cxn>
                <a:cxn ang="0">
                  <a:pos x="278" y="134"/>
                </a:cxn>
                <a:cxn ang="0">
                  <a:pos x="266" y="138"/>
                </a:cxn>
                <a:cxn ang="0">
                  <a:pos x="226" y="144"/>
                </a:cxn>
                <a:cxn ang="0">
                  <a:pos x="172" y="118"/>
                </a:cxn>
                <a:cxn ang="0">
                  <a:pos x="162" y="112"/>
                </a:cxn>
                <a:cxn ang="0">
                  <a:pos x="160" y="84"/>
                </a:cxn>
                <a:cxn ang="0">
                  <a:pos x="146" y="78"/>
                </a:cxn>
                <a:cxn ang="0">
                  <a:pos x="142" y="54"/>
                </a:cxn>
                <a:cxn ang="0">
                  <a:pos x="154" y="54"/>
                </a:cxn>
                <a:cxn ang="0">
                  <a:pos x="148" y="36"/>
                </a:cxn>
                <a:cxn ang="0">
                  <a:pos x="158" y="26"/>
                </a:cxn>
                <a:cxn ang="0">
                  <a:pos x="160" y="10"/>
                </a:cxn>
                <a:cxn ang="0">
                  <a:pos x="150" y="0"/>
                </a:cxn>
                <a:cxn ang="0">
                  <a:pos x="118" y="20"/>
                </a:cxn>
                <a:cxn ang="0">
                  <a:pos x="84" y="18"/>
                </a:cxn>
                <a:cxn ang="0">
                  <a:pos x="82" y="32"/>
                </a:cxn>
                <a:cxn ang="0">
                  <a:pos x="84" y="50"/>
                </a:cxn>
                <a:cxn ang="0">
                  <a:pos x="96" y="64"/>
                </a:cxn>
                <a:cxn ang="0">
                  <a:pos x="90" y="80"/>
                </a:cxn>
                <a:cxn ang="0">
                  <a:pos x="72" y="98"/>
                </a:cxn>
                <a:cxn ang="0">
                  <a:pos x="38" y="130"/>
                </a:cxn>
                <a:cxn ang="0">
                  <a:pos x="28" y="158"/>
                </a:cxn>
                <a:cxn ang="0">
                  <a:pos x="40" y="178"/>
                </a:cxn>
                <a:cxn ang="0">
                  <a:pos x="22" y="182"/>
                </a:cxn>
                <a:cxn ang="0">
                  <a:pos x="2" y="184"/>
                </a:cxn>
                <a:cxn ang="0">
                  <a:pos x="12" y="202"/>
                </a:cxn>
                <a:cxn ang="0">
                  <a:pos x="28" y="204"/>
                </a:cxn>
                <a:cxn ang="0">
                  <a:pos x="12" y="212"/>
                </a:cxn>
                <a:cxn ang="0">
                  <a:pos x="54" y="208"/>
                </a:cxn>
                <a:cxn ang="0">
                  <a:pos x="58" y="214"/>
                </a:cxn>
                <a:cxn ang="0">
                  <a:pos x="62" y="236"/>
                </a:cxn>
                <a:cxn ang="0">
                  <a:pos x="64" y="264"/>
                </a:cxn>
                <a:cxn ang="0">
                  <a:pos x="78" y="306"/>
                </a:cxn>
                <a:cxn ang="0">
                  <a:pos x="90" y="332"/>
                </a:cxn>
                <a:cxn ang="0">
                  <a:pos x="128" y="406"/>
                </a:cxn>
                <a:cxn ang="0">
                  <a:pos x="150" y="376"/>
                </a:cxn>
                <a:cxn ang="0">
                  <a:pos x="160" y="332"/>
                </a:cxn>
                <a:cxn ang="0">
                  <a:pos x="164" y="302"/>
                </a:cxn>
                <a:cxn ang="0">
                  <a:pos x="176" y="294"/>
                </a:cxn>
                <a:cxn ang="0">
                  <a:pos x="226" y="252"/>
                </a:cxn>
                <a:cxn ang="0">
                  <a:pos x="254" y="222"/>
                </a:cxn>
                <a:cxn ang="0">
                  <a:pos x="274" y="220"/>
                </a:cxn>
                <a:cxn ang="0">
                  <a:pos x="274" y="204"/>
                </a:cxn>
                <a:cxn ang="0">
                  <a:pos x="266" y="170"/>
                </a:cxn>
                <a:cxn ang="0">
                  <a:pos x="270" y="162"/>
                </a:cxn>
                <a:cxn ang="0">
                  <a:pos x="280" y="150"/>
                </a:cxn>
                <a:cxn ang="0">
                  <a:pos x="290" y="162"/>
                </a:cxn>
              </a:cxnLst>
              <a:rect l="0" t="0" r="r" b="b"/>
              <a:pathLst>
                <a:path w="394" h="406">
                  <a:moveTo>
                    <a:pt x="294" y="166"/>
                  </a:moveTo>
                  <a:lnTo>
                    <a:pt x="314" y="166"/>
                  </a:lnTo>
                  <a:lnTo>
                    <a:pt x="324" y="168"/>
                  </a:lnTo>
                  <a:lnTo>
                    <a:pt x="318" y="178"/>
                  </a:lnTo>
                  <a:lnTo>
                    <a:pt x="308" y="184"/>
                  </a:lnTo>
                  <a:lnTo>
                    <a:pt x="308" y="186"/>
                  </a:lnTo>
                  <a:lnTo>
                    <a:pt x="310" y="194"/>
                  </a:lnTo>
                  <a:lnTo>
                    <a:pt x="312" y="196"/>
                  </a:lnTo>
                  <a:lnTo>
                    <a:pt x="316" y="198"/>
                  </a:lnTo>
                  <a:lnTo>
                    <a:pt x="318" y="192"/>
                  </a:lnTo>
                  <a:lnTo>
                    <a:pt x="322" y="188"/>
                  </a:lnTo>
                  <a:lnTo>
                    <a:pt x="322" y="188"/>
                  </a:lnTo>
                  <a:lnTo>
                    <a:pt x="326" y="200"/>
                  </a:lnTo>
                  <a:lnTo>
                    <a:pt x="330" y="216"/>
                  </a:lnTo>
                  <a:lnTo>
                    <a:pt x="336" y="212"/>
                  </a:lnTo>
                  <a:lnTo>
                    <a:pt x="334" y="204"/>
                  </a:lnTo>
                  <a:lnTo>
                    <a:pt x="336" y="200"/>
                  </a:lnTo>
                  <a:lnTo>
                    <a:pt x="338" y="200"/>
                  </a:lnTo>
                  <a:lnTo>
                    <a:pt x="338" y="188"/>
                  </a:lnTo>
                  <a:lnTo>
                    <a:pt x="340" y="186"/>
                  </a:lnTo>
                  <a:lnTo>
                    <a:pt x="350" y="186"/>
                  </a:lnTo>
                  <a:lnTo>
                    <a:pt x="350" y="186"/>
                  </a:lnTo>
                  <a:lnTo>
                    <a:pt x="356" y="172"/>
                  </a:lnTo>
                  <a:lnTo>
                    <a:pt x="356" y="168"/>
                  </a:lnTo>
                  <a:lnTo>
                    <a:pt x="364" y="160"/>
                  </a:lnTo>
                  <a:lnTo>
                    <a:pt x="364" y="152"/>
                  </a:lnTo>
                  <a:lnTo>
                    <a:pt x="366" y="148"/>
                  </a:lnTo>
                  <a:lnTo>
                    <a:pt x="372" y="144"/>
                  </a:lnTo>
                  <a:lnTo>
                    <a:pt x="376" y="138"/>
                  </a:lnTo>
                  <a:lnTo>
                    <a:pt x="384" y="136"/>
                  </a:lnTo>
                  <a:lnTo>
                    <a:pt x="388" y="138"/>
                  </a:lnTo>
                  <a:lnTo>
                    <a:pt x="390" y="130"/>
                  </a:lnTo>
                  <a:lnTo>
                    <a:pt x="394" y="126"/>
                  </a:lnTo>
                  <a:lnTo>
                    <a:pt x="394" y="124"/>
                  </a:lnTo>
                  <a:lnTo>
                    <a:pt x="392" y="120"/>
                  </a:lnTo>
                  <a:lnTo>
                    <a:pt x="390" y="120"/>
                  </a:lnTo>
                  <a:lnTo>
                    <a:pt x="380" y="118"/>
                  </a:lnTo>
                  <a:lnTo>
                    <a:pt x="380" y="112"/>
                  </a:lnTo>
                  <a:lnTo>
                    <a:pt x="378" y="110"/>
                  </a:lnTo>
                  <a:lnTo>
                    <a:pt x="378" y="106"/>
                  </a:lnTo>
                  <a:lnTo>
                    <a:pt x="374" y="104"/>
                  </a:lnTo>
                  <a:lnTo>
                    <a:pt x="364" y="108"/>
                  </a:lnTo>
                  <a:lnTo>
                    <a:pt x="356" y="106"/>
                  </a:lnTo>
                  <a:lnTo>
                    <a:pt x="336" y="122"/>
                  </a:lnTo>
                  <a:lnTo>
                    <a:pt x="318" y="130"/>
                  </a:lnTo>
                  <a:lnTo>
                    <a:pt x="318" y="132"/>
                  </a:lnTo>
                  <a:lnTo>
                    <a:pt x="324" y="136"/>
                  </a:lnTo>
                  <a:lnTo>
                    <a:pt x="322" y="140"/>
                  </a:lnTo>
                  <a:lnTo>
                    <a:pt x="320" y="142"/>
                  </a:lnTo>
                  <a:lnTo>
                    <a:pt x="294" y="144"/>
                  </a:lnTo>
                  <a:lnTo>
                    <a:pt x="290" y="146"/>
                  </a:lnTo>
                  <a:lnTo>
                    <a:pt x="280" y="144"/>
                  </a:lnTo>
                  <a:lnTo>
                    <a:pt x="278" y="138"/>
                  </a:lnTo>
                  <a:lnTo>
                    <a:pt x="280" y="136"/>
                  </a:lnTo>
                  <a:lnTo>
                    <a:pt x="278" y="134"/>
                  </a:lnTo>
                  <a:lnTo>
                    <a:pt x="278" y="128"/>
                  </a:lnTo>
                  <a:lnTo>
                    <a:pt x="276" y="126"/>
                  </a:lnTo>
                  <a:lnTo>
                    <a:pt x="268" y="128"/>
                  </a:lnTo>
                  <a:lnTo>
                    <a:pt x="266" y="132"/>
                  </a:lnTo>
                  <a:lnTo>
                    <a:pt x="266" y="138"/>
                  </a:lnTo>
                  <a:lnTo>
                    <a:pt x="266" y="142"/>
                  </a:lnTo>
                  <a:lnTo>
                    <a:pt x="268" y="144"/>
                  </a:lnTo>
                  <a:lnTo>
                    <a:pt x="268" y="150"/>
                  </a:lnTo>
                  <a:lnTo>
                    <a:pt x="256" y="150"/>
                  </a:lnTo>
                  <a:lnTo>
                    <a:pt x="226" y="144"/>
                  </a:lnTo>
                  <a:lnTo>
                    <a:pt x="218" y="136"/>
                  </a:lnTo>
                  <a:lnTo>
                    <a:pt x="198" y="136"/>
                  </a:lnTo>
                  <a:lnTo>
                    <a:pt x="194" y="132"/>
                  </a:lnTo>
                  <a:lnTo>
                    <a:pt x="182" y="126"/>
                  </a:lnTo>
                  <a:lnTo>
                    <a:pt x="172" y="118"/>
                  </a:lnTo>
                  <a:lnTo>
                    <a:pt x="168" y="118"/>
                  </a:lnTo>
                  <a:lnTo>
                    <a:pt x="166" y="118"/>
                  </a:lnTo>
                  <a:lnTo>
                    <a:pt x="164" y="114"/>
                  </a:lnTo>
                  <a:lnTo>
                    <a:pt x="162" y="114"/>
                  </a:lnTo>
                  <a:lnTo>
                    <a:pt x="162" y="112"/>
                  </a:lnTo>
                  <a:lnTo>
                    <a:pt x="164" y="106"/>
                  </a:lnTo>
                  <a:lnTo>
                    <a:pt x="166" y="98"/>
                  </a:lnTo>
                  <a:lnTo>
                    <a:pt x="172" y="92"/>
                  </a:lnTo>
                  <a:lnTo>
                    <a:pt x="174" y="92"/>
                  </a:lnTo>
                  <a:lnTo>
                    <a:pt x="160" y="84"/>
                  </a:lnTo>
                  <a:lnTo>
                    <a:pt x="160" y="82"/>
                  </a:lnTo>
                  <a:lnTo>
                    <a:pt x="154" y="82"/>
                  </a:lnTo>
                  <a:lnTo>
                    <a:pt x="154" y="80"/>
                  </a:lnTo>
                  <a:lnTo>
                    <a:pt x="146" y="80"/>
                  </a:lnTo>
                  <a:lnTo>
                    <a:pt x="146" y="78"/>
                  </a:lnTo>
                  <a:lnTo>
                    <a:pt x="142" y="74"/>
                  </a:lnTo>
                  <a:lnTo>
                    <a:pt x="144" y="64"/>
                  </a:lnTo>
                  <a:lnTo>
                    <a:pt x="140" y="60"/>
                  </a:lnTo>
                  <a:lnTo>
                    <a:pt x="140" y="56"/>
                  </a:lnTo>
                  <a:lnTo>
                    <a:pt x="142" y="54"/>
                  </a:lnTo>
                  <a:lnTo>
                    <a:pt x="146" y="58"/>
                  </a:lnTo>
                  <a:lnTo>
                    <a:pt x="148" y="58"/>
                  </a:lnTo>
                  <a:lnTo>
                    <a:pt x="150" y="54"/>
                  </a:lnTo>
                  <a:lnTo>
                    <a:pt x="152" y="56"/>
                  </a:lnTo>
                  <a:lnTo>
                    <a:pt x="154" y="54"/>
                  </a:lnTo>
                  <a:lnTo>
                    <a:pt x="152" y="48"/>
                  </a:lnTo>
                  <a:lnTo>
                    <a:pt x="152" y="46"/>
                  </a:lnTo>
                  <a:lnTo>
                    <a:pt x="148" y="46"/>
                  </a:lnTo>
                  <a:lnTo>
                    <a:pt x="146" y="42"/>
                  </a:lnTo>
                  <a:lnTo>
                    <a:pt x="148" y="36"/>
                  </a:lnTo>
                  <a:lnTo>
                    <a:pt x="146" y="32"/>
                  </a:lnTo>
                  <a:lnTo>
                    <a:pt x="152" y="32"/>
                  </a:lnTo>
                  <a:lnTo>
                    <a:pt x="154" y="30"/>
                  </a:lnTo>
                  <a:lnTo>
                    <a:pt x="154" y="26"/>
                  </a:lnTo>
                  <a:lnTo>
                    <a:pt x="158" y="26"/>
                  </a:lnTo>
                  <a:lnTo>
                    <a:pt x="158" y="24"/>
                  </a:lnTo>
                  <a:lnTo>
                    <a:pt x="160" y="20"/>
                  </a:lnTo>
                  <a:lnTo>
                    <a:pt x="164" y="8"/>
                  </a:lnTo>
                  <a:lnTo>
                    <a:pt x="164" y="8"/>
                  </a:lnTo>
                  <a:lnTo>
                    <a:pt x="160" y="10"/>
                  </a:lnTo>
                  <a:lnTo>
                    <a:pt x="160" y="6"/>
                  </a:lnTo>
                  <a:lnTo>
                    <a:pt x="158" y="6"/>
                  </a:lnTo>
                  <a:lnTo>
                    <a:pt x="156" y="4"/>
                  </a:lnTo>
                  <a:lnTo>
                    <a:pt x="156" y="2"/>
                  </a:lnTo>
                  <a:lnTo>
                    <a:pt x="150" y="0"/>
                  </a:lnTo>
                  <a:lnTo>
                    <a:pt x="144" y="2"/>
                  </a:lnTo>
                  <a:lnTo>
                    <a:pt x="132" y="8"/>
                  </a:lnTo>
                  <a:lnTo>
                    <a:pt x="128" y="8"/>
                  </a:lnTo>
                  <a:lnTo>
                    <a:pt x="120" y="14"/>
                  </a:lnTo>
                  <a:lnTo>
                    <a:pt x="118" y="20"/>
                  </a:lnTo>
                  <a:lnTo>
                    <a:pt x="112" y="20"/>
                  </a:lnTo>
                  <a:lnTo>
                    <a:pt x="110" y="22"/>
                  </a:lnTo>
                  <a:lnTo>
                    <a:pt x="106" y="20"/>
                  </a:lnTo>
                  <a:lnTo>
                    <a:pt x="100" y="24"/>
                  </a:lnTo>
                  <a:lnTo>
                    <a:pt x="84" y="18"/>
                  </a:lnTo>
                  <a:lnTo>
                    <a:pt x="78" y="20"/>
                  </a:lnTo>
                  <a:lnTo>
                    <a:pt x="76" y="26"/>
                  </a:lnTo>
                  <a:lnTo>
                    <a:pt x="80" y="28"/>
                  </a:lnTo>
                  <a:lnTo>
                    <a:pt x="78" y="30"/>
                  </a:lnTo>
                  <a:lnTo>
                    <a:pt x="82" y="32"/>
                  </a:lnTo>
                  <a:lnTo>
                    <a:pt x="80" y="36"/>
                  </a:lnTo>
                  <a:lnTo>
                    <a:pt x="82" y="40"/>
                  </a:lnTo>
                  <a:lnTo>
                    <a:pt x="78" y="44"/>
                  </a:lnTo>
                  <a:lnTo>
                    <a:pt x="84" y="48"/>
                  </a:lnTo>
                  <a:lnTo>
                    <a:pt x="84" y="50"/>
                  </a:lnTo>
                  <a:lnTo>
                    <a:pt x="88" y="52"/>
                  </a:lnTo>
                  <a:lnTo>
                    <a:pt x="90" y="56"/>
                  </a:lnTo>
                  <a:lnTo>
                    <a:pt x="96" y="58"/>
                  </a:lnTo>
                  <a:lnTo>
                    <a:pt x="98" y="62"/>
                  </a:lnTo>
                  <a:lnTo>
                    <a:pt x="96" y="64"/>
                  </a:lnTo>
                  <a:lnTo>
                    <a:pt x="88" y="66"/>
                  </a:lnTo>
                  <a:lnTo>
                    <a:pt x="88" y="70"/>
                  </a:lnTo>
                  <a:lnTo>
                    <a:pt x="90" y="74"/>
                  </a:lnTo>
                  <a:lnTo>
                    <a:pt x="88" y="76"/>
                  </a:lnTo>
                  <a:lnTo>
                    <a:pt x="90" y="80"/>
                  </a:lnTo>
                  <a:lnTo>
                    <a:pt x="88" y="80"/>
                  </a:lnTo>
                  <a:lnTo>
                    <a:pt x="84" y="82"/>
                  </a:lnTo>
                  <a:lnTo>
                    <a:pt x="78" y="90"/>
                  </a:lnTo>
                  <a:lnTo>
                    <a:pt x="76" y="94"/>
                  </a:lnTo>
                  <a:lnTo>
                    <a:pt x="72" y="98"/>
                  </a:lnTo>
                  <a:lnTo>
                    <a:pt x="64" y="110"/>
                  </a:lnTo>
                  <a:lnTo>
                    <a:pt x="58" y="116"/>
                  </a:lnTo>
                  <a:lnTo>
                    <a:pt x="50" y="126"/>
                  </a:lnTo>
                  <a:lnTo>
                    <a:pt x="42" y="128"/>
                  </a:lnTo>
                  <a:lnTo>
                    <a:pt x="38" y="130"/>
                  </a:lnTo>
                  <a:lnTo>
                    <a:pt x="32" y="126"/>
                  </a:lnTo>
                  <a:lnTo>
                    <a:pt x="20" y="140"/>
                  </a:lnTo>
                  <a:lnTo>
                    <a:pt x="20" y="146"/>
                  </a:lnTo>
                  <a:lnTo>
                    <a:pt x="28" y="148"/>
                  </a:lnTo>
                  <a:lnTo>
                    <a:pt x="28" y="158"/>
                  </a:lnTo>
                  <a:lnTo>
                    <a:pt x="30" y="160"/>
                  </a:lnTo>
                  <a:lnTo>
                    <a:pt x="34" y="160"/>
                  </a:lnTo>
                  <a:lnTo>
                    <a:pt x="36" y="166"/>
                  </a:lnTo>
                  <a:lnTo>
                    <a:pt x="40" y="174"/>
                  </a:lnTo>
                  <a:lnTo>
                    <a:pt x="40" y="178"/>
                  </a:lnTo>
                  <a:lnTo>
                    <a:pt x="40" y="180"/>
                  </a:lnTo>
                  <a:lnTo>
                    <a:pt x="36" y="182"/>
                  </a:lnTo>
                  <a:lnTo>
                    <a:pt x="32" y="178"/>
                  </a:lnTo>
                  <a:lnTo>
                    <a:pt x="26" y="182"/>
                  </a:lnTo>
                  <a:lnTo>
                    <a:pt x="22" y="182"/>
                  </a:lnTo>
                  <a:lnTo>
                    <a:pt x="20" y="180"/>
                  </a:lnTo>
                  <a:lnTo>
                    <a:pt x="12" y="180"/>
                  </a:lnTo>
                  <a:lnTo>
                    <a:pt x="10" y="180"/>
                  </a:lnTo>
                  <a:lnTo>
                    <a:pt x="10" y="184"/>
                  </a:lnTo>
                  <a:lnTo>
                    <a:pt x="2" y="184"/>
                  </a:lnTo>
                  <a:lnTo>
                    <a:pt x="0" y="188"/>
                  </a:lnTo>
                  <a:lnTo>
                    <a:pt x="0" y="190"/>
                  </a:lnTo>
                  <a:lnTo>
                    <a:pt x="2" y="192"/>
                  </a:lnTo>
                  <a:lnTo>
                    <a:pt x="6" y="198"/>
                  </a:lnTo>
                  <a:lnTo>
                    <a:pt x="12" y="202"/>
                  </a:lnTo>
                  <a:lnTo>
                    <a:pt x="22" y="202"/>
                  </a:lnTo>
                  <a:lnTo>
                    <a:pt x="28" y="200"/>
                  </a:lnTo>
                  <a:lnTo>
                    <a:pt x="30" y="198"/>
                  </a:lnTo>
                  <a:lnTo>
                    <a:pt x="30" y="198"/>
                  </a:lnTo>
                  <a:lnTo>
                    <a:pt x="28" y="204"/>
                  </a:lnTo>
                  <a:lnTo>
                    <a:pt x="24" y="208"/>
                  </a:lnTo>
                  <a:lnTo>
                    <a:pt x="14" y="210"/>
                  </a:lnTo>
                  <a:lnTo>
                    <a:pt x="12" y="208"/>
                  </a:lnTo>
                  <a:lnTo>
                    <a:pt x="12" y="208"/>
                  </a:lnTo>
                  <a:lnTo>
                    <a:pt x="12" y="212"/>
                  </a:lnTo>
                  <a:lnTo>
                    <a:pt x="30" y="230"/>
                  </a:lnTo>
                  <a:lnTo>
                    <a:pt x="42" y="230"/>
                  </a:lnTo>
                  <a:lnTo>
                    <a:pt x="50" y="226"/>
                  </a:lnTo>
                  <a:lnTo>
                    <a:pt x="54" y="222"/>
                  </a:lnTo>
                  <a:lnTo>
                    <a:pt x="54" y="208"/>
                  </a:lnTo>
                  <a:lnTo>
                    <a:pt x="56" y="210"/>
                  </a:lnTo>
                  <a:lnTo>
                    <a:pt x="64" y="210"/>
                  </a:lnTo>
                  <a:lnTo>
                    <a:pt x="62" y="212"/>
                  </a:lnTo>
                  <a:lnTo>
                    <a:pt x="60" y="212"/>
                  </a:lnTo>
                  <a:lnTo>
                    <a:pt x="58" y="214"/>
                  </a:lnTo>
                  <a:lnTo>
                    <a:pt x="58" y="218"/>
                  </a:lnTo>
                  <a:lnTo>
                    <a:pt x="60" y="220"/>
                  </a:lnTo>
                  <a:lnTo>
                    <a:pt x="60" y="226"/>
                  </a:lnTo>
                  <a:lnTo>
                    <a:pt x="62" y="226"/>
                  </a:lnTo>
                  <a:lnTo>
                    <a:pt x="62" y="236"/>
                  </a:lnTo>
                  <a:lnTo>
                    <a:pt x="60" y="246"/>
                  </a:lnTo>
                  <a:lnTo>
                    <a:pt x="62" y="256"/>
                  </a:lnTo>
                  <a:lnTo>
                    <a:pt x="64" y="254"/>
                  </a:lnTo>
                  <a:lnTo>
                    <a:pt x="64" y="256"/>
                  </a:lnTo>
                  <a:lnTo>
                    <a:pt x="64" y="264"/>
                  </a:lnTo>
                  <a:lnTo>
                    <a:pt x="68" y="280"/>
                  </a:lnTo>
                  <a:lnTo>
                    <a:pt x="68" y="292"/>
                  </a:lnTo>
                  <a:lnTo>
                    <a:pt x="74" y="302"/>
                  </a:lnTo>
                  <a:lnTo>
                    <a:pt x="76" y="306"/>
                  </a:lnTo>
                  <a:lnTo>
                    <a:pt x="78" y="306"/>
                  </a:lnTo>
                  <a:lnTo>
                    <a:pt x="78" y="308"/>
                  </a:lnTo>
                  <a:lnTo>
                    <a:pt x="78" y="312"/>
                  </a:lnTo>
                  <a:lnTo>
                    <a:pt x="78" y="312"/>
                  </a:lnTo>
                  <a:lnTo>
                    <a:pt x="82" y="316"/>
                  </a:lnTo>
                  <a:lnTo>
                    <a:pt x="90" y="332"/>
                  </a:lnTo>
                  <a:lnTo>
                    <a:pt x="94" y="350"/>
                  </a:lnTo>
                  <a:lnTo>
                    <a:pt x="102" y="360"/>
                  </a:lnTo>
                  <a:lnTo>
                    <a:pt x="114" y="394"/>
                  </a:lnTo>
                  <a:lnTo>
                    <a:pt x="124" y="406"/>
                  </a:lnTo>
                  <a:lnTo>
                    <a:pt x="128" y="406"/>
                  </a:lnTo>
                  <a:lnTo>
                    <a:pt x="134" y="400"/>
                  </a:lnTo>
                  <a:lnTo>
                    <a:pt x="136" y="394"/>
                  </a:lnTo>
                  <a:lnTo>
                    <a:pt x="146" y="390"/>
                  </a:lnTo>
                  <a:lnTo>
                    <a:pt x="146" y="386"/>
                  </a:lnTo>
                  <a:lnTo>
                    <a:pt x="150" y="376"/>
                  </a:lnTo>
                  <a:lnTo>
                    <a:pt x="158" y="376"/>
                  </a:lnTo>
                  <a:lnTo>
                    <a:pt x="156" y="358"/>
                  </a:lnTo>
                  <a:lnTo>
                    <a:pt x="164" y="338"/>
                  </a:lnTo>
                  <a:lnTo>
                    <a:pt x="164" y="334"/>
                  </a:lnTo>
                  <a:lnTo>
                    <a:pt x="160" y="332"/>
                  </a:lnTo>
                  <a:lnTo>
                    <a:pt x="162" y="332"/>
                  </a:lnTo>
                  <a:lnTo>
                    <a:pt x="160" y="324"/>
                  </a:lnTo>
                  <a:lnTo>
                    <a:pt x="162" y="318"/>
                  </a:lnTo>
                  <a:lnTo>
                    <a:pt x="160" y="308"/>
                  </a:lnTo>
                  <a:lnTo>
                    <a:pt x="164" y="302"/>
                  </a:lnTo>
                  <a:lnTo>
                    <a:pt x="168" y="300"/>
                  </a:lnTo>
                  <a:lnTo>
                    <a:pt x="170" y="302"/>
                  </a:lnTo>
                  <a:lnTo>
                    <a:pt x="172" y="302"/>
                  </a:lnTo>
                  <a:lnTo>
                    <a:pt x="174" y="298"/>
                  </a:lnTo>
                  <a:lnTo>
                    <a:pt x="176" y="294"/>
                  </a:lnTo>
                  <a:lnTo>
                    <a:pt x="182" y="294"/>
                  </a:lnTo>
                  <a:lnTo>
                    <a:pt x="188" y="292"/>
                  </a:lnTo>
                  <a:lnTo>
                    <a:pt x="192" y="284"/>
                  </a:lnTo>
                  <a:lnTo>
                    <a:pt x="216" y="266"/>
                  </a:lnTo>
                  <a:lnTo>
                    <a:pt x="226" y="252"/>
                  </a:lnTo>
                  <a:lnTo>
                    <a:pt x="236" y="246"/>
                  </a:lnTo>
                  <a:lnTo>
                    <a:pt x="244" y="244"/>
                  </a:lnTo>
                  <a:lnTo>
                    <a:pt x="254" y="232"/>
                  </a:lnTo>
                  <a:lnTo>
                    <a:pt x="252" y="226"/>
                  </a:lnTo>
                  <a:lnTo>
                    <a:pt x="254" y="222"/>
                  </a:lnTo>
                  <a:lnTo>
                    <a:pt x="266" y="218"/>
                  </a:lnTo>
                  <a:lnTo>
                    <a:pt x="268" y="212"/>
                  </a:lnTo>
                  <a:lnTo>
                    <a:pt x="268" y="218"/>
                  </a:lnTo>
                  <a:lnTo>
                    <a:pt x="270" y="220"/>
                  </a:lnTo>
                  <a:lnTo>
                    <a:pt x="274" y="220"/>
                  </a:lnTo>
                  <a:lnTo>
                    <a:pt x="276" y="216"/>
                  </a:lnTo>
                  <a:lnTo>
                    <a:pt x="278" y="220"/>
                  </a:lnTo>
                  <a:lnTo>
                    <a:pt x="280" y="220"/>
                  </a:lnTo>
                  <a:lnTo>
                    <a:pt x="276" y="206"/>
                  </a:lnTo>
                  <a:lnTo>
                    <a:pt x="274" y="204"/>
                  </a:lnTo>
                  <a:lnTo>
                    <a:pt x="276" y="196"/>
                  </a:lnTo>
                  <a:lnTo>
                    <a:pt x="272" y="190"/>
                  </a:lnTo>
                  <a:lnTo>
                    <a:pt x="274" y="180"/>
                  </a:lnTo>
                  <a:lnTo>
                    <a:pt x="266" y="172"/>
                  </a:lnTo>
                  <a:lnTo>
                    <a:pt x="266" y="170"/>
                  </a:lnTo>
                  <a:lnTo>
                    <a:pt x="270" y="168"/>
                  </a:lnTo>
                  <a:lnTo>
                    <a:pt x="270" y="166"/>
                  </a:lnTo>
                  <a:lnTo>
                    <a:pt x="276" y="166"/>
                  </a:lnTo>
                  <a:lnTo>
                    <a:pt x="274" y="162"/>
                  </a:lnTo>
                  <a:lnTo>
                    <a:pt x="270" y="162"/>
                  </a:lnTo>
                  <a:lnTo>
                    <a:pt x="268" y="158"/>
                  </a:lnTo>
                  <a:lnTo>
                    <a:pt x="272" y="148"/>
                  </a:lnTo>
                  <a:lnTo>
                    <a:pt x="276" y="154"/>
                  </a:lnTo>
                  <a:lnTo>
                    <a:pt x="278" y="148"/>
                  </a:lnTo>
                  <a:lnTo>
                    <a:pt x="280" y="150"/>
                  </a:lnTo>
                  <a:lnTo>
                    <a:pt x="282" y="156"/>
                  </a:lnTo>
                  <a:lnTo>
                    <a:pt x="284" y="154"/>
                  </a:lnTo>
                  <a:lnTo>
                    <a:pt x="286" y="156"/>
                  </a:lnTo>
                  <a:lnTo>
                    <a:pt x="288" y="152"/>
                  </a:lnTo>
                  <a:lnTo>
                    <a:pt x="290" y="162"/>
                  </a:lnTo>
                  <a:lnTo>
                    <a:pt x="294" y="166"/>
                  </a:lnTo>
                  <a:lnTo>
                    <a:pt x="294" y="166"/>
                  </a:lnTo>
                  <a:lnTo>
                    <a:pt x="294" y="16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6" name="Freeform 831"/>
            <p:cNvSpPr>
              <a:spLocks/>
            </p:cNvSpPr>
            <p:nvPr/>
          </p:nvSpPr>
          <p:spPr bwMode="auto">
            <a:xfrm>
              <a:off x="6215063" y="3170238"/>
              <a:ext cx="673100" cy="330200"/>
            </a:xfrm>
            <a:custGeom>
              <a:avLst/>
              <a:gdLst/>
              <a:ahLst/>
              <a:cxnLst>
                <a:cxn ang="0">
                  <a:pos x="18" y="88"/>
                </a:cxn>
                <a:cxn ang="0">
                  <a:pos x="14" y="88"/>
                </a:cxn>
                <a:cxn ang="0">
                  <a:pos x="4" y="78"/>
                </a:cxn>
                <a:cxn ang="0">
                  <a:pos x="6" y="58"/>
                </a:cxn>
                <a:cxn ang="0">
                  <a:pos x="54" y="34"/>
                </a:cxn>
                <a:cxn ang="0">
                  <a:pos x="94" y="46"/>
                </a:cxn>
                <a:cxn ang="0">
                  <a:pos x="136" y="44"/>
                </a:cxn>
                <a:cxn ang="0">
                  <a:pos x="138" y="32"/>
                </a:cxn>
                <a:cxn ang="0">
                  <a:pos x="152" y="0"/>
                </a:cxn>
                <a:cxn ang="0">
                  <a:pos x="192" y="30"/>
                </a:cxn>
                <a:cxn ang="0">
                  <a:pos x="212" y="40"/>
                </a:cxn>
                <a:cxn ang="0">
                  <a:pos x="238" y="34"/>
                </a:cxn>
                <a:cxn ang="0">
                  <a:pos x="280" y="58"/>
                </a:cxn>
                <a:cxn ang="0">
                  <a:pos x="336" y="56"/>
                </a:cxn>
                <a:cxn ang="0">
                  <a:pos x="374" y="50"/>
                </a:cxn>
                <a:cxn ang="0">
                  <a:pos x="372" y="62"/>
                </a:cxn>
                <a:cxn ang="0">
                  <a:pos x="370" y="80"/>
                </a:cxn>
                <a:cxn ang="0">
                  <a:pos x="374" y="94"/>
                </a:cxn>
                <a:cxn ang="0">
                  <a:pos x="396" y="94"/>
                </a:cxn>
                <a:cxn ang="0">
                  <a:pos x="412" y="92"/>
                </a:cxn>
                <a:cxn ang="0">
                  <a:pos x="420" y="102"/>
                </a:cxn>
                <a:cxn ang="0">
                  <a:pos x="424" y="110"/>
                </a:cxn>
                <a:cxn ang="0">
                  <a:pos x="406" y="114"/>
                </a:cxn>
                <a:cxn ang="0">
                  <a:pos x="372" y="132"/>
                </a:cxn>
                <a:cxn ang="0">
                  <a:pos x="360" y="136"/>
                </a:cxn>
                <a:cxn ang="0">
                  <a:pos x="344" y="150"/>
                </a:cxn>
                <a:cxn ang="0">
                  <a:pos x="328" y="144"/>
                </a:cxn>
                <a:cxn ang="0">
                  <a:pos x="318" y="158"/>
                </a:cxn>
                <a:cxn ang="0">
                  <a:pos x="322" y="168"/>
                </a:cxn>
                <a:cxn ang="0">
                  <a:pos x="282" y="194"/>
                </a:cxn>
                <a:cxn ang="0">
                  <a:pos x="266" y="192"/>
                </a:cxn>
                <a:cxn ang="0">
                  <a:pos x="248" y="200"/>
                </a:cxn>
                <a:cxn ang="0">
                  <a:pos x="220" y="204"/>
                </a:cxn>
                <a:cxn ang="0">
                  <a:pos x="196" y="198"/>
                </a:cxn>
                <a:cxn ang="0">
                  <a:pos x="174" y="186"/>
                </a:cxn>
                <a:cxn ang="0">
                  <a:pos x="120" y="186"/>
                </a:cxn>
                <a:cxn ang="0">
                  <a:pos x="100" y="158"/>
                </a:cxn>
                <a:cxn ang="0">
                  <a:pos x="60" y="146"/>
                </a:cxn>
                <a:cxn ang="0">
                  <a:pos x="40" y="132"/>
                </a:cxn>
                <a:cxn ang="0">
                  <a:pos x="32" y="96"/>
                </a:cxn>
                <a:cxn ang="0">
                  <a:pos x="30" y="92"/>
                </a:cxn>
              </a:cxnLst>
              <a:rect l="0" t="0" r="r" b="b"/>
              <a:pathLst>
                <a:path w="424" h="208">
                  <a:moveTo>
                    <a:pt x="30" y="92"/>
                  </a:moveTo>
                  <a:lnTo>
                    <a:pt x="18" y="88"/>
                  </a:lnTo>
                  <a:lnTo>
                    <a:pt x="16" y="90"/>
                  </a:lnTo>
                  <a:lnTo>
                    <a:pt x="14" y="88"/>
                  </a:lnTo>
                  <a:lnTo>
                    <a:pt x="10" y="84"/>
                  </a:lnTo>
                  <a:lnTo>
                    <a:pt x="4" y="78"/>
                  </a:lnTo>
                  <a:lnTo>
                    <a:pt x="0" y="68"/>
                  </a:lnTo>
                  <a:lnTo>
                    <a:pt x="6" y="58"/>
                  </a:lnTo>
                  <a:lnTo>
                    <a:pt x="30" y="46"/>
                  </a:lnTo>
                  <a:lnTo>
                    <a:pt x="54" y="34"/>
                  </a:lnTo>
                  <a:lnTo>
                    <a:pt x="86" y="38"/>
                  </a:lnTo>
                  <a:lnTo>
                    <a:pt x="94" y="46"/>
                  </a:lnTo>
                  <a:lnTo>
                    <a:pt x="134" y="46"/>
                  </a:lnTo>
                  <a:lnTo>
                    <a:pt x="136" y="44"/>
                  </a:lnTo>
                  <a:lnTo>
                    <a:pt x="136" y="36"/>
                  </a:lnTo>
                  <a:lnTo>
                    <a:pt x="138" y="32"/>
                  </a:lnTo>
                  <a:lnTo>
                    <a:pt x="134" y="16"/>
                  </a:lnTo>
                  <a:lnTo>
                    <a:pt x="152" y="0"/>
                  </a:lnTo>
                  <a:lnTo>
                    <a:pt x="188" y="14"/>
                  </a:lnTo>
                  <a:lnTo>
                    <a:pt x="192" y="30"/>
                  </a:lnTo>
                  <a:lnTo>
                    <a:pt x="202" y="38"/>
                  </a:lnTo>
                  <a:lnTo>
                    <a:pt x="212" y="40"/>
                  </a:lnTo>
                  <a:lnTo>
                    <a:pt x="230" y="32"/>
                  </a:lnTo>
                  <a:lnTo>
                    <a:pt x="238" y="34"/>
                  </a:lnTo>
                  <a:lnTo>
                    <a:pt x="270" y="50"/>
                  </a:lnTo>
                  <a:lnTo>
                    <a:pt x="280" y="58"/>
                  </a:lnTo>
                  <a:lnTo>
                    <a:pt x="308" y="64"/>
                  </a:lnTo>
                  <a:lnTo>
                    <a:pt x="336" y="56"/>
                  </a:lnTo>
                  <a:lnTo>
                    <a:pt x="358" y="42"/>
                  </a:lnTo>
                  <a:lnTo>
                    <a:pt x="374" y="50"/>
                  </a:lnTo>
                  <a:lnTo>
                    <a:pt x="382" y="46"/>
                  </a:lnTo>
                  <a:lnTo>
                    <a:pt x="372" y="62"/>
                  </a:lnTo>
                  <a:lnTo>
                    <a:pt x="374" y="72"/>
                  </a:lnTo>
                  <a:lnTo>
                    <a:pt x="370" y="80"/>
                  </a:lnTo>
                  <a:lnTo>
                    <a:pt x="370" y="86"/>
                  </a:lnTo>
                  <a:lnTo>
                    <a:pt x="374" y="94"/>
                  </a:lnTo>
                  <a:lnTo>
                    <a:pt x="390" y="96"/>
                  </a:lnTo>
                  <a:lnTo>
                    <a:pt x="396" y="94"/>
                  </a:lnTo>
                  <a:lnTo>
                    <a:pt x="408" y="86"/>
                  </a:lnTo>
                  <a:lnTo>
                    <a:pt x="412" y="92"/>
                  </a:lnTo>
                  <a:lnTo>
                    <a:pt x="418" y="98"/>
                  </a:lnTo>
                  <a:lnTo>
                    <a:pt x="420" y="102"/>
                  </a:lnTo>
                  <a:lnTo>
                    <a:pt x="420" y="108"/>
                  </a:lnTo>
                  <a:lnTo>
                    <a:pt x="424" y="110"/>
                  </a:lnTo>
                  <a:lnTo>
                    <a:pt x="424" y="112"/>
                  </a:lnTo>
                  <a:lnTo>
                    <a:pt x="406" y="114"/>
                  </a:lnTo>
                  <a:lnTo>
                    <a:pt x="388" y="114"/>
                  </a:lnTo>
                  <a:lnTo>
                    <a:pt x="372" y="132"/>
                  </a:lnTo>
                  <a:lnTo>
                    <a:pt x="366" y="136"/>
                  </a:lnTo>
                  <a:lnTo>
                    <a:pt x="360" y="136"/>
                  </a:lnTo>
                  <a:lnTo>
                    <a:pt x="352" y="146"/>
                  </a:lnTo>
                  <a:lnTo>
                    <a:pt x="344" y="150"/>
                  </a:lnTo>
                  <a:lnTo>
                    <a:pt x="336" y="148"/>
                  </a:lnTo>
                  <a:lnTo>
                    <a:pt x="328" y="144"/>
                  </a:lnTo>
                  <a:lnTo>
                    <a:pt x="324" y="146"/>
                  </a:lnTo>
                  <a:lnTo>
                    <a:pt x="318" y="158"/>
                  </a:lnTo>
                  <a:lnTo>
                    <a:pt x="322" y="166"/>
                  </a:lnTo>
                  <a:lnTo>
                    <a:pt x="322" y="168"/>
                  </a:lnTo>
                  <a:lnTo>
                    <a:pt x="298" y="190"/>
                  </a:lnTo>
                  <a:lnTo>
                    <a:pt x="282" y="194"/>
                  </a:lnTo>
                  <a:lnTo>
                    <a:pt x="276" y="192"/>
                  </a:lnTo>
                  <a:lnTo>
                    <a:pt x="266" y="192"/>
                  </a:lnTo>
                  <a:lnTo>
                    <a:pt x="250" y="198"/>
                  </a:lnTo>
                  <a:lnTo>
                    <a:pt x="248" y="200"/>
                  </a:lnTo>
                  <a:lnTo>
                    <a:pt x="228" y="208"/>
                  </a:lnTo>
                  <a:lnTo>
                    <a:pt x="220" y="204"/>
                  </a:lnTo>
                  <a:lnTo>
                    <a:pt x="214" y="204"/>
                  </a:lnTo>
                  <a:lnTo>
                    <a:pt x="196" y="198"/>
                  </a:lnTo>
                  <a:lnTo>
                    <a:pt x="184" y="188"/>
                  </a:lnTo>
                  <a:lnTo>
                    <a:pt x="174" y="186"/>
                  </a:lnTo>
                  <a:lnTo>
                    <a:pt x="124" y="188"/>
                  </a:lnTo>
                  <a:lnTo>
                    <a:pt x="120" y="186"/>
                  </a:lnTo>
                  <a:lnTo>
                    <a:pt x="110" y="176"/>
                  </a:lnTo>
                  <a:lnTo>
                    <a:pt x="100" y="158"/>
                  </a:lnTo>
                  <a:lnTo>
                    <a:pt x="68" y="144"/>
                  </a:lnTo>
                  <a:lnTo>
                    <a:pt x="60" y="146"/>
                  </a:lnTo>
                  <a:lnTo>
                    <a:pt x="38" y="140"/>
                  </a:lnTo>
                  <a:lnTo>
                    <a:pt x="40" y="132"/>
                  </a:lnTo>
                  <a:lnTo>
                    <a:pt x="40" y="116"/>
                  </a:lnTo>
                  <a:lnTo>
                    <a:pt x="32" y="96"/>
                  </a:lnTo>
                  <a:lnTo>
                    <a:pt x="30" y="92"/>
                  </a:lnTo>
                  <a:lnTo>
                    <a:pt x="30" y="92"/>
                  </a:lnTo>
                  <a:close/>
                </a:path>
              </a:pathLst>
            </a:custGeom>
            <a:grpFill/>
            <a:ln w="3175" cmpd="sng">
              <a:solidFill>
                <a:schemeClr val="tx1">
                  <a:lumMod val="85000"/>
                  <a:lumOff val="15000"/>
                </a:schemeClr>
              </a:solidFill>
              <a:prstDash val="solid"/>
              <a:round/>
              <a:headEnd/>
              <a:tailEnd/>
            </a:ln>
          </p:spPr>
          <p:txBody>
            <a:bodyPr/>
            <a:lstStyle/>
            <a:p>
              <a:endParaRPr lang="en-US" dirty="0"/>
            </a:p>
          </p:txBody>
        </p:sp>
      </p:grpSp>
      <p:grpSp>
        <p:nvGrpSpPr>
          <p:cNvPr id="4" name="Group 3">
            <a:extLst>
              <a:ext uri="{C183D7F6-B498-43B3-948B-1728B52AA6E4}">
                <adec:decorative xmlns="" xmlns:adec="http://schemas.microsoft.com/office/drawing/2017/decorative" val="1"/>
              </a:ext>
            </a:extLst>
          </p:cNvPr>
          <p:cNvGrpSpPr/>
          <p:nvPr/>
        </p:nvGrpSpPr>
        <p:grpSpPr>
          <a:xfrm>
            <a:off x="603934" y="850900"/>
            <a:ext cx="4320459" cy="2362168"/>
            <a:chOff x="603934" y="850900"/>
            <a:chExt cx="4320459" cy="2362168"/>
          </a:xfrm>
        </p:grpSpPr>
        <p:grpSp>
          <p:nvGrpSpPr>
            <p:cNvPr id="1677" name="Group 1676" descr="Location Marker North America 1"/>
            <p:cNvGrpSpPr/>
            <p:nvPr/>
          </p:nvGrpSpPr>
          <p:grpSpPr>
            <a:xfrm>
              <a:off x="603934" y="1403382"/>
              <a:ext cx="165068" cy="165068"/>
              <a:chOff x="5029200" y="3276600"/>
              <a:chExt cx="244398" cy="244398"/>
            </a:xfrm>
            <a:solidFill>
              <a:schemeClr val="bg1"/>
            </a:solidFill>
          </p:grpSpPr>
          <p:sp>
            <p:nvSpPr>
              <p:cNvPr id="1678" name="Oval 1677"/>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79" name="Oval 1678"/>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0" name="Group 1679" descr="Location Marker North America 2"/>
            <p:cNvGrpSpPr/>
            <p:nvPr/>
          </p:nvGrpSpPr>
          <p:grpSpPr>
            <a:xfrm>
              <a:off x="1711325" y="1981200"/>
              <a:ext cx="165068" cy="165068"/>
              <a:chOff x="5029200" y="3276600"/>
              <a:chExt cx="244398" cy="244398"/>
            </a:xfrm>
            <a:solidFill>
              <a:schemeClr val="bg1"/>
            </a:solidFill>
          </p:grpSpPr>
          <p:sp>
            <p:nvSpPr>
              <p:cNvPr id="1681" name="Oval 1680"/>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2" name="Oval 1681"/>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3" name="Group 1682" descr="Location Marker Europe 1"/>
            <p:cNvGrpSpPr/>
            <p:nvPr/>
          </p:nvGrpSpPr>
          <p:grpSpPr>
            <a:xfrm>
              <a:off x="2930525" y="1828800"/>
              <a:ext cx="165068" cy="165068"/>
              <a:chOff x="5029200" y="3276600"/>
              <a:chExt cx="244398" cy="244398"/>
            </a:xfrm>
            <a:solidFill>
              <a:schemeClr val="bg1"/>
            </a:solidFill>
          </p:grpSpPr>
          <p:sp>
            <p:nvSpPr>
              <p:cNvPr id="1684" name="Oval 1683"/>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5" name="Oval 1684"/>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6" name="Group 1685" descr="Location Marker Asia"/>
            <p:cNvGrpSpPr/>
            <p:nvPr/>
          </p:nvGrpSpPr>
          <p:grpSpPr>
            <a:xfrm>
              <a:off x="4759325" y="1447800"/>
              <a:ext cx="165068" cy="165068"/>
              <a:chOff x="5029200" y="3276600"/>
              <a:chExt cx="244398" cy="244398"/>
            </a:xfrm>
            <a:solidFill>
              <a:schemeClr val="bg1"/>
            </a:solidFill>
          </p:grpSpPr>
          <p:sp>
            <p:nvSpPr>
              <p:cNvPr id="1687" name="Oval 1686"/>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8" name="Oval 1687"/>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9" name="Group 1688" descr="Location Marker Australia"/>
            <p:cNvGrpSpPr/>
            <p:nvPr/>
          </p:nvGrpSpPr>
          <p:grpSpPr>
            <a:xfrm>
              <a:off x="4759325" y="3048000"/>
              <a:ext cx="165068" cy="165068"/>
              <a:chOff x="5029200" y="3276600"/>
              <a:chExt cx="244398" cy="244398"/>
            </a:xfrm>
            <a:solidFill>
              <a:schemeClr val="bg1"/>
            </a:solidFill>
          </p:grpSpPr>
          <p:sp>
            <p:nvSpPr>
              <p:cNvPr id="1690" name="Oval 1689"/>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1" name="Oval 1690"/>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2" name="Group 1691" descr="Location Marker Africa"/>
            <p:cNvGrpSpPr/>
            <p:nvPr/>
          </p:nvGrpSpPr>
          <p:grpSpPr>
            <a:xfrm>
              <a:off x="2701925" y="2438400"/>
              <a:ext cx="165068" cy="165068"/>
              <a:chOff x="5029200" y="3276600"/>
              <a:chExt cx="244398" cy="244398"/>
            </a:xfrm>
            <a:solidFill>
              <a:schemeClr val="bg1"/>
            </a:solidFill>
          </p:grpSpPr>
          <p:sp>
            <p:nvSpPr>
              <p:cNvPr id="1693" name="Oval 1692"/>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4" name="Oval 1693"/>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5" name="Group 1694" descr="Location Marker South America 1"/>
            <p:cNvGrpSpPr/>
            <p:nvPr/>
          </p:nvGrpSpPr>
          <p:grpSpPr>
            <a:xfrm>
              <a:off x="1939925" y="2438400"/>
              <a:ext cx="165068" cy="165068"/>
              <a:chOff x="5029200" y="3276600"/>
              <a:chExt cx="244398" cy="244398"/>
            </a:xfrm>
            <a:solidFill>
              <a:schemeClr val="bg1"/>
            </a:solidFill>
          </p:grpSpPr>
          <p:sp>
            <p:nvSpPr>
              <p:cNvPr id="1696" name="Oval 1695"/>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7" name="Oval 1696"/>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8" name="Group 1697" descr="Location Marker South America 2"/>
            <p:cNvGrpSpPr/>
            <p:nvPr/>
          </p:nvGrpSpPr>
          <p:grpSpPr>
            <a:xfrm>
              <a:off x="2168525" y="2590800"/>
              <a:ext cx="165068" cy="165068"/>
              <a:chOff x="5029200" y="3276600"/>
              <a:chExt cx="244398" cy="244398"/>
            </a:xfrm>
            <a:solidFill>
              <a:schemeClr val="bg1"/>
            </a:solidFill>
          </p:grpSpPr>
          <p:sp>
            <p:nvSpPr>
              <p:cNvPr id="1699" name="Oval 1698"/>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700" name="Oval 1699"/>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701" name="Group 1700" descr="Location Marker Europe 2"/>
            <p:cNvGrpSpPr/>
            <p:nvPr/>
          </p:nvGrpSpPr>
          <p:grpSpPr>
            <a:xfrm>
              <a:off x="3006725" y="1295400"/>
              <a:ext cx="165068" cy="165068"/>
              <a:chOff x="5029200" y="3276600"/>
              <a:chExt cx="244398" cy="244398"/>
            </a:xfrm>
            <a:solidFill>
              <a:schemeClr val="bg1"/>
            </a:solidFill>
          </p:grpSpPr>
          <p:sp>
            <p:nvSpPr>
              <p:cNvPr id="1702" name="Oval 1701"/>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703" name="Oval 1702"/>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sp>
          <p:nvSpPr>
            <p:cNvPr id="1721" name="Line Callout 2 (Accent Bar) 1720"/>
            <p:cNvSpPr/>
            <p:nvPr/>
          </p:nvSpPr>
          <p:spPr bwMode="auto">
            <a:xfrm>
              <a:off x="3568700" y="850900"/>
              <a:ext cx="990600" cy="457200"/>
            </a:xfrm>
            <a:prstGeom prst="accentCallout2">
              <a:avLst/>
            </a:prstGeom>
            <a:solidFill>
              <a:schemeClr val="tx2">
                <a:lumMod val="60000"/>
                <a:lumOff val="4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5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a:cs typeface="Arial"/>
                </a:rPr>
                <a:t>Locations Measured</a:t>
              </a:r>
            </a:p>
          </p:txBody>
        </p:sp>
      </p:grpSp>
      <p:grpSp>
        <p:nvGrpSpPr>
          <p:cNvPr id="5" name="Group 4" descr="Guage chart group."/>
          <p:cNvGrpSpPr/>
          <p:nvPr/>
        </p:nvGrpSpPr>
        <p:grpSpPr>
          <a:xfrm>
            <a:off x="304800" y="3429000"/>
            <a:ext cx="5568115" cy="3371013"/>
            <a:chOff x="304800" y="3429000"/>
            <a:chExt cx="5568115" cy="3371013"/>
          </a:xfrm>
        </p:grpSpPr>
        <p:grpSp>
          <p:nvGrpSpPr>
            <p:cNvPr id="837" name="Group 836" descr="Callout A Dashboard Graphic"/>
            <p:cNvGrpSpPr/>
            <p:nvPr/>
          </p:nvGrpSpPr>
          <p:grpSpPr>
            <a:xfrm>
              <a:off x="304800" y="3429000"/>
              <a:ext cx="1704641" cy="1723383"/>
              <a:chOff x="864853" y="1993832"/>
              <a:chExt cx="2839120" cy="2870336"/>
            </a:xfrm>
          </p:grpSpPr>
          <p:graphicFrame>
            <p:nvGraphicFramePr>
              <p:cNvPr id="838" name="Chart 837"/>
              <p:cNvGraphicFramePr/>
              <p:nvPr>
                <p:extLst>
                  <p:ext uri="{D42A27DB-BD31-4B8C-83A1-F6EECF244321}">
                    <p14:modId xmlns:p14="http://schemas.microsoft.com/office/powerpoint/2010/main" val="1058632433"/>
                  </p:ext>
                </p:extLst>
              </p:nvPr>
            </p:nvGraphicFramePr>
            <p:xfrm>
              <a:off x="864853" y="1993832"/>
              <a:ext cx="2839120" cy="2870336"/>
            </p:xfrm>
            <a:graphic>
              <a:graphicData uri="http://schemas.openxmlformats.org/drawingml/2006/chart">
                <c:chart xmlns:c="http://schemas.openxmlformats.org/drawingml/2006/chart" xmlns:r="http://schemas.openxmlformats.org/officeDocument/2006/relationships" r:id="rId3"/>
              </a:graphicData>
            </a:graphic>
          </p:graphicFrame>
          <p:sp>
            <p:nvSpPr>
              <p:cNvPr id="839" name="Oval 838">
                <a:extLst>
                  <a:ext uri="{C183D7F6-B498-43B3-948B-1728B52AA6E4}">
                    <adec:decorative xmlns="" xmlns:adec="http://schemas.microsoft.com/office/drawing/2017/decorative" val="1"/>
                  </a:ext>
                </a:extLst>
              </p:cNvPr>
              <p:cNvSpPr/>
              <p:nvPr/>
            </p:nvSpPr>
            <p:spPr>
              <a:xfrm>
                <a:off x="1736448" y="2868803"/>
                <a:ext cx="1113692" cy="111369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40" name="Freeform 6">
                <a:extLst>
                  <a:ext uri="{C183D7F6-B498-43B3-948B-1728B52AA6E4}">
                    <adec:decorative xmlns="" xmlns:adec="http://schemas.microsoft.com/office/drawing/2017/decorative" val="1"/>
                  </a:ext>
                </a:extLst>
              </p:cNvPr>
              <p:cNvSpPr>
                <a:spLocks noEditPoints="1"/>
              </p:cNvSpPr>
              <p:nvPr/>
            </p:nvSpPr>
            <p:spPr bwMode="auto">
              <a:xfrm rot="5400000">
                <a:off x="989012" y="2133600"/>
                <a:ext cx="2590800" cy="2590800"/>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41" name="TextBox 840"/>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A</a:t>
                </a:r>
              </a:p>
            </p:txBody>
          </p:sp>
        </p:grpSp>
        <p:grpSp>
          <p:nvGrpSpPr>
            <p:cNvPr id="1707" name="Group 1706" descr="Bar Chart Icon"/>
            <p:cNvGrpSpPr/>
            <p:nvPr/>
          </p:nvGrpSpPr>
          <p:grpSpPr>
            <a:xfrm>
              <a:off x="950913" y="4102101"/>
              <a:ext cx="437765" cy="317500"/>
              <a:chOff x="4276165" y="1800411"/>
              <a:chExt cx="516379" cy="442259"/>
            </a:xfrm>
            <a:solidFill>
              <a:srgbClr val="FFFFFF"/>
            </a:solidFill>
            <a:effectLst/>
          </p:grpSpPr>
          <p:sp>
            <p:nvSpPr>
              <p:cNvPr id="1708" name="Rectangle 325">
                <a:extLst>
                  <a:ext uri="{C183D7F6-B498-43B3-948B-1728B52AA6E4}">
                    <adec:decorative xmlns="" xmlns:adec="http://schemas.microsoft.com/office/drawing/2017/decorative"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09" name="Rectangle 326">
                <a:extLst>
                  <a:ext uri="{C183D7F6-B498-43B3-948B-1728B52AA6E4}">
                    <adec:decorative xmlns="" xmlns:adec="http://schemas.microsoft.com/office/drawing/2017/decorative" val="1"/>
                  </a:ext>
                </a:extLst>
              </p:cNvPr>
              <p:cNvSpPr>
                <a:spLocks noChangeArrowheads="1"/>
              </p:cNvSpPr>
              <p:nvPr/>
            </p:nvSpPr>
            <p:spPr bwMode="auto">
              <a:xfrm>
                <a:off x="4276165" y="2215491"/>
                <a:ext cx="66710"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0" name="Rectangle 327">
                <a:extLst>
                  <a:ext uri="{C183D7F6-B498-43B3-948B-1728B52AA6E4}">
                    <adec:decorative xmlns="" xmlns:adec="http://schemas.microsoft.com/office/drawing/2017/decorative"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1" name="Rectangle 328">
                <a:extLst>
                  <a:ext uri="{C183D7F6-B498-43B3-948B-1728B52AA6E4}">
                    <adec:decorative xmlns="" xmlns:adec="http://schemas.microsoft.com/office/drawing/2017/decorative" val="1"/>
                  </a:ext>
                </a:extLst>
              </p:cNvPr>
              <p:cNvSpPr>
                <a:spLocks noChangeArrowheads="1"/>
              </p:cNvSpPr>
              <p:nvPr/>
            </p:nvSpPr>
            <p:spPr bwMode="auto">
              <a:xfrm>
                <a:off x="4367581"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2" name="Rectangle 329">
                <a:extLst>
                  <a:ext uri="{C183D7F6-B498-43B3-948B-1728B52AA6E4}">
                    <adec:decorative xmlns="" xmlns:adec="http://schemas.microsoft.com/office/drawing/2017/decorative"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3" name="Rectangle 330">
                <a:extLst>
                  <a:ext uri="{C183D7F6-B498-43B3-948B-1728B52AA6E4}">
                    <adec:decorative xmlns="" xmlns:adec="http://schemas.microsoft.com/office/drawing/2017/decorative" val="1"/>
                  </a:ext>
                </a:extLst>
              </p:cNvPr>
              <p:cNvSpPr>
                <a:spLocks noChangeArrowheads="1"/>
              </p:cNvSpPr>
              <p:nvPr/>
            </p:nvSpPr>
            <p:spPr bwMode="auto">
              <a:xfrm>
                <a:off x="4456527" y="2215491"/>
                <a:ext cx="66710"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4" name="Rectangle 331">
                <a:extLst>
                  <a:ext uri="{C183D7F6-B498-43B3-948B-1728B52AA6E4}">
                    <adec:decorative xmlns="" xmlns:adec="http://schemas.microsoft.com/office/drawing/2017/decorative"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5" name="Rectangle 332">
                <a:extLst>
                  <a:ext uri="{C183D7F6-B498-43B3-948B-1728B52AA6E4}">
                    <adec:decorative xmlns="" xmlns:adec="http://schemas.microsoft.com/office/drawing/2017/decorative" val="1"/>
                  </a:ext>
                </a:extLst>
              </p:cNvPr>
              <p:cNvSpPr>
                <a:spLocks noChangeArrowheads="1"/>
              </p:cNvSpPr>
              <p:nvPr/>
            </p:nvSpPr>
            <p:spPr bwMode="auto">
              <a:xfrm>
                <a:off x="4547944"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6" name="Rectangle 333">
                <a:extLst>
                  <a:ext uri="{C183D7F6-B498-43B3-948B-1728B52AA6E4}">
                    <adec:decorative xmlns="" xmlns:adec="http://schemas.microsoft.com/office/drawing/2017/decorative"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7" name="Rectangle 334">
                <a:extLst>
                  <a:ext uri="{C183D7F6-B498-43B3-948B-1728B52AA6E4}">
                    <adec:decorative xmlns="" xmlns:adec="http://schemas.microsoft.com/office/drawing/2017/decorative" val="1"/>
                  </a:ext>
                </a:extLst>
              </p:cNvPr>
              <p:cNvSpPr>
                <a:spLocks noChangeArrowheads="1"/>
              </p:cNvSpPr>
              <p:nvPr/>
            </p:nvSpPr>
            <p:spPr bwMode="auto">
              <a:xfrm>
                <a:off x="4639360"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8" name="Rectangle 335">
                <a:extLst>
                  <a:ext uri="{C183D7F6-B498-43B3-948B-1728B52AA6E4}">
                    <adec:decorative xmlns="" xmlns:adec="http://schemas.microsoft.com/office/drawing/2017/decorative"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9" name="Rectangle 336">
                <a:extLst>
                  <a:ext uri="{C183D7F6-B498-43B3-948B-1728B52AA6E4}">
                    <adec:decorative xmlns="" xmlns:adec="http://schemas.microsoft.com/office/drawing/2017/decorative" val="1"/>
                  </a:ext>
                </a:extLst>
              </p:cNvPr>
              <p:cNvSpPr>
                <a:spLocks noChangeArrowheads="1"/>
              </p:cNvSpPr>
              <p:nvPr/>
            </p:nvSpPr>
            <p:spPr bwMode="auto">
              <a:xfrm>
                <a:off x="4728305"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25" name="Group 824" descr="Callout A info"/>
            <p:cNvGrpSpPr/>
            <p:nvPr/>
          </p:nvGrpSpPr>
          <p:grpSpPr>
            <a:xfrm>
              <a:off x="390525" y="4343400"/>
              <a:ext cx="1538287" cy="2456613"/>
              <a:chOff x="506412" y="2743200"/>
              <a:chExt cx="1538287" cy="2456613"/>
            </a:xfrm>
          </p:grpSpPr>
          <p:cxnSp>
            <p:nvCxnSpPr>
              <p:cNvPr id="826" name="Straight Connector 825">
                <a:extLst>
                  <a:ext uri="{C183D7F6-B498-43B3-948B-1728B52AA6E4}">
                    <adec:decorative xmlns=""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27" name="Straight Connector 826">
                <a:extLst>
                  <a:ext uri="{C183D7F6-B498-43B3-948B-1728B52AA6E4}">
                    <adec:decorative xmlns=""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28" name="Rectangle 36">
                <a:extLst>
                  <a:ext uri="{C183D7F6-B498-43B3-948B-1728B52AA6E4}">
                    <adec:decorative xmlns="" xmlns:adec="http://schemas.microsoft.com/office/drawing/2017/decorative" val="0"/>
                  </a:ext>
                </a:extLst>
              </p:cNvPr>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12%</a:t>
                </a:r>
              </a:p>
              <a:p>
                <a:pPr algn="ctr">
                  <a:lnSpc>
                    <a:spcPct val="85000"/>
                  </a:lnSpc>
                  <a:spcBef>
                    <a:spcPts val="200"/>
                  </a:spcBef>
                </a:pPr>
                <a:r>
                  <a:rPr lang="en-US" sz="1800" dirty="0">
                    <a:solidFill>
                      <a:srgbClr val="FFFFFF"/>
                    </a:solidFill>
                    <a:latin typeface="Arial Narrow" pitchFamily="112" charset="0"/>
                  </a:rPr>
                  <a:t>TITLE</a:t>
                </a:r>
                <a:endParaRPr lang="en-US" sz="1600" dirty="0">
                  <a:solidFill>
                    <a:srgbClr val="FFFFFF"/>
                  </a:solidFill>
                  <a:latin typeface="Arial Narrow" pitchFamily="112" charset="0"/>
                </a:endParaRPr>
              </a:p>
              <a:p>
                <a:pPr marL="111125" indent="-111125">
                  <a:lnSpc>
                    <a:spcPct val="85000"/>
                  </a:lnSpc>
                  <a:spcBef>
                    <a:spcPts val="200"/>
                  </a:spcBef>
                  <a:buFontTx/>
                  <a:buChar char="•"/>
                </a:pPr>
                <a:r>
                  <a:rPr lang="en-US" sz="1600" dirty="0">
                    <a:solidFill>
                      <a:srgbClr val="6C6C6C"/>
                    </a:solidFill>
                    <a:latin typeface="Arial Narrow" pitchFamily="112" charset="0"/>
                  </a:rPr>
                  <a:t>Your content here</a:t>
                </a:r>
              </a:p>
              <a:p>
                <a:pPr marL="111125" indent="-111125">
                  <a:lnSpc>
                    <a:spcPct val="85000"/>
                  </a:lnSpc>
                  <a:spcBef>
                    <a:spcPts val="200"/>
                  </a:spcBef>
                  <a:buFontTx/>
                  <a:buChar char="•"/>
                </a:pPr>
                <a:r>
                  <a:rPr lang="en-US" sz="1600" dirty="0">
                    <a:solidFill>
                      <a:srgbClr val="6C6C6C"/>
                    </a:solidFill>
                    <a:latin typeface="Arial Narrow" pitchFamily="112" charset="0"/>
                  </a:rPr>
                  <a:t>More bullets</a:t>
                </a:r>
              </a:p>
            </p:txBody>
          </p:sp>
        </p:grpSp>
        <p:grpSp>
          <p:nvGrpSpPr>
            <p:cNvPr id="842" name="Group 841" descr="Callout B Dashboard Graphic"/>
            <p:cNvGrpSpPr/>
            <p:nvPr/>
          </p:nvGrpSpPr>
          <p:grpSpPr>
            <a:xfrm>
              <a:off x="2236537" y="3429000"/>
              <a:ext cx="1704641" cy="1723383"/>
              <a:chOff x="864853" y="1993832"/>
              <a:chExt cx="2839120" cy="2870336"/>
            </a:xfrm>
          </p:grpSpPr>
          <p:graphicFrame>
            <p:nvGraphicFramePr>
              <p:cNvPr id="843" name="Chart 842"/>
              <p:cNvGraphicFramePr/>
              <p:nvPr>
                <p:extLst>
                  <p:ext uri="{D42A27DB-BD31-4B8C-83A1-F6EECF244321}">
                    <p14:modId xmlns:p14="http://schemas.microsoft.com/office/powerpoint/2010/main" val="533286036"/>
                  </p:ext>
                </p:extLst>
              </p:nvPr>
            </p:nvGraphicFramePr>
            <p:xfrm>
              <a:off x="864853" y="1993832"/>
              <a:ext cx="2839120" cy="2870336"/>
            </p:xfrm>
            <a:graphic>
              <a:graphicData uri="http://schemas.openxmlformats.org/drawingml/2006/chart">
                <c:chart xmlns:c="http://schemas.openxmlformats.org/drawingml/2006/chart" xmlns:r="http://schemas.openxmlformats.org/officeDocument/2006/relationships" r:id="rId4"/>
              </a:graphicData>
            </a:graphic>
          </p:graphicFrame>
          <p:sp>
            <p:nvSpPr>
              <p:cNvPr id="844" name="Oval 843">
                <a:extLst>
                  <a:ext uri="{C183D7F6-B498-43B3-948B-1728B52AA6E4}">
                    <adec:decorative xmlns="" xmlns:adec="http://schemas.microsoft.com/office/drawing/2017/decorative" val="1"/>
                  </a:ext>
                </a:extLst>
              </p:cNvPr>
              <p:cNvSpPr/>
              <p:nvPr/>
            </p:nvSpPr>
            <p:spPr>
              <a:xfrm>
                <a:off x="1736448" y="2868803"/>
                <a:ext cx="1113692" cy="111369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45" name="Freeform 6">
                <a:extLst>
                  <a:ext uri="{C183D7F6-B498-43B3-948B-1728B52AA6E4}">
                    <adec:decorative xmlns="" xmlns:adec="http://schemas.microsoft.com/office/drawing/2017/decorative" val="1"/>
                  </a:ext>
                </a:extLst>
              </p:cNvPr>
              <p:cNvSpPr>
                <a:spLocks noEditPoints="1"/>
              </p:cNvSpPr>
              <p:nvPr/>
            </p:nvSpPr>
            <p:spPr bwMode="auto">
              <a:xfrm rot="5400000">
                <a:off x="989012" y="2133600"/>
                <a:ext cx="2590800" cy="2590800"/>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46" name="TextBox 845"/>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B</a:t>
                </a:r>
              </a:p>
            </p:txBody>
          </p:sp>
        </p:grpSp>
        <p:grpSp>
          <p:nvGrpSpPr>
            <p:cNvPr id="1704" name="Group 1703" descr="Dial Icon"/>
            <p:cNvGrpSpPr/>
            <p:nvPr/>
          </p:nvGrpSpPr>
          <p:grpSpPr>
            <a:xfrm>
              <a:off x="2830514" y="4025900"/>
              <a:ext cx="528118" cy="271448"/>
              <a:chOff x="2120900" y="5154613"/>
              <a:chExt cx="1077913" cy="554038"/>
            </a:xfrm>
            <a:solidFill>
              <a:srgbClr val="FFFFFF"/>
            </a:solidFill>
          </p:grpSpPr>
          <p:sp>
            <p:nvSpPr>
              <p:cNvPr id="1705" name="Freeform 24">
                <a:extLst>
                  <a:ext uri="{C183D7F6-B498-43B3-948B-1728B52AA6E4}">
                    <adec:decorative xmlns="" xmlns:adec="http://schemas.microsoft.com/office/drawing/2017/decorative" val="1"/>
                  </a:ext>
                </a:extLst>
              </p:cNvPr>
              <p:cNvSpPr>
                <a:spLocks/>
              </p:cNvSpPr>
              <p:nvPr/>
            </p:nvSpPr>
            <p:spPr bwMode="auto">
              <a:xfrm>
                <a:off x="2120900" y="5154613"/>
                <a:ext cx="1077913" cy="554038"/>
              </a:xfrm>
              <a:custGeom>
                <a:avLst/>
                <a:gdLst>
                  <a:gd name="T0" fmla="*/ 185 w 185"/>
                  <a:gd name="T1" fmla="*/ 89 h 95"/>
                  <a:gd name="T2" fmla="*/ 157 w 185"/>
                  <a:gd name="T3" fmla="*/ 26 h 95"/>
                  <a:gd name="T4" fmla="*/ 93 w 185"/>
                  <a:gd name="T5" fmla="*/ 0 h 95"/>
                  <a:gd name="T6" fmla="*/ 29 w 185"/>
                  <a:gd name="T7" fmla="*/ 26 h 95"/>
                  <a:gd name="T8" fmla="*/ 1 w 185"/>
                  <a:gd name="T9" fmla="*/ 89 h 95"/>
                  <a:gd name="T10" fmla="*/ 0 w 185"/>
                  <a:gd name="T11" fmla="*/ 94 h 95"/>
                  <a:gd name="T12" fmla="*/ 20 w 185"/>
                  <a:gd name="T13" fmla="*/ 95 h 95"/>
                  <a:gd name="T14" fmla="*/ 20 w 185"/>
                  <a:gd name="T15" fmla="*/ 90 h 95"/>
                  <a:gd name="T16" fmla="*/ 93 w 185"/>
                  <a:gd name="T17" fmla="*/ 20 h 95"/>
                  <a:gd name="T18" fmla="*/ 166 w 185"/>
                  <a:gd name="T19" fmla="*/ 90 h 95"/>
                  <a:gd name="T20" fmla="*/ 166 w 185"/>
                  <a:gd name="T21" fmla="*/ 95 h 95"/>
                  <a:gd name="T22" fmla="*/ 185 w 185"/>
                  <a:gd name="T23" fmla="*/ 94 h 95"/>
                  <a:gd name="T24" fmla="*/ 185 w 185"/>
                  <a:gd name="T25" fmla="*/ 8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95">
                    <a:moveTo>
                      <a:pt x="185" y="89"/>
                    </a:moveTo>
                    <a:cubicBezTo>
                      <a:pt x="184" y="65"/>
                      <a:pt x="174" y="43"/>
                      <a:pt x="157" y="26"/>
                    </a:cubicBezTo>
                    <a:cubicBezTo>
                      <a:pt x="140" y="9"/>
                      <a:pt x="117" y="0"/>
                      <a:pt x="93" y="0"/>
                    </a:cubicBezTo>
                    <a:cubicBezTo>
                      <a:pt x="69" y="0"/>
                      <a:pt x="46" y="9"/>
                      <a:pt x="29" y="26"/>
                    </a:cubicBezTo>
                    <a:cubicBezTo>
                      <a:pt x="12" y="43"/>
                      <a:pt x="2" y="65"/>
                      <a:pt x="1" y="89"/>
                    </a:cubicBezTo>
                    <a:cubicBezTo>
                      <a:pt x="0" y="94"/>
                      <a:pt x="0" y="94"/>
                      <a:pt x="0" y="94"/>
                    </a:cubicBezTo>
                    <a:cubicBezTo>
                      <a:pt x="20" y="95"/>
                      <a:pt x="20" y="95"/>
                      <a:pt x="20" y="95"/>
                    </a:cubicBezTo>
                    <a:cubicBezTo>
                      <a:pt x="20" y="90"/>
                      <a:pt x="20" y="90"/>
                      <a:pt x="20" y="90"/>
                    </a:cubicBezTo>
                    <a:cubicBezTo>
                      <a:pt x="22" y="50"/>
                      <a:pt x="54" y="20"/>
                      <a:pt x="93" y="20"/>
                    </a:cubicBezTo>
                    <a:cubicBezTo>
                      <a:pt x="132" y="20"/>
                      <a:pt x="164" y="50"/>
                      <a:pt x="166" y="90"/>
                    </a:cubicBezTo>
                    <a:cubicBezTo>
                      <a:pt x="166" y="95"/>
                      <a:pt x="166" y="95"/>
                      <a:pt x="166" y="95"/>
                    </a:cubicBezTo>
                    <a:cubicBezTo>
                      <a:pt x="185" y="94"/>
                      <a:pt x="185" y="94"/>
                      <a:pt x="185" y="94"/>
                    </a:cubicBezTo>
                    <a:lnTo>
                      <a:pt x="185" y="89"/>
                    </a:lnTo>
                    <a:close/>
                  </a:path>
                </a:pathLst>
              </a:custGeom>
              <a:grpFill/>
              <a:ln w="9525">
                <a:noFill/>
                <a:round/>
                <a:headEnd/>
                <a:tailEnd/>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6" name="Freeform 25">
                <a:extLst>
                  <a:ext uri="{C183D7F6-B498-43B3-948B-1728B52AA6E4}">
                    <adec:decorative xmlns="" xmlns:adec="http://schemas.microsoft.com/office/drawing/2017/decorative" val="1"/>
                  </a:ext>
                </a:extLst>
              </p:cNvPr>
              <p:cNvSpPr>
                <a:spLocks/>
              </p:cNvSpPr>
              <p:nvPr/>
            </p:nvSpPr>
            <p:spPr bwMode="auto">
              <a:xfrm>
                <a:off x="2563813" y="5318126"/>
                <a:ext cx="157163" cy="390525"/>
              </a:xfrm>
              <a:custGeom>
                <a:avLst/>
                <a:gdLst>
                  <a:gd name="T0" fmla="*/ 19 w 27"/>
                  <a:gd name="T1" fmla="*/ 50 h 67"/>
                  <a:gd name="T2" fmla="*/ 1 w 27"/>
                  <a:gd name="T3" fmla="*/ 0 h 67"/>
                  <a:gd name="T4" fmla="*/ 0 w 27"/>
                  <a:gd name="T5" fmla="*/ 0 h 67"/>
                  <a:gd name="T6" fmla="*/ 12 w 27"/>
                  <a:gd name="T7" fmla="*/ 52 h 67"/>
                  <a:gd name="T8" fmla="*/ 9 w 27"/>
                  <a:gd name="T9" fmla="*/ 59 h 67"/>
                  <a:gd name="T10" fmla="*/ 18 w 27"/>
                  <a:gd name="T11" fmla="*/ 67 h 67"/>
                  <a:gd name="T12" fmla="*/ 27 w 27"/>
                  <a:gd name="T13" fmla="*/ 59 h 67"/>
                  <a:gd name="T14" fmla="*/ 19 w 27"/>
                  <a:gd name="T15" fmla="*/ 5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7">
                    <a:moveTo>
                      <a:pt x="19" y="50"/>
                    </a:moveTo>
                    <a:cubicBezTo>
                      <a:pt x="1" y="0"/>
                      <a:pt x="1" y="0"/>
                      <a:pt x="1" y="0"/>
                    </a:cubicBezTo>
                    <a:cubicBezTo>
                      <a:pt x="0" y="0"/>
                      <a:pt x="0" y="0"/>
                      <a:pt x="0" y="0"/>
                    </a:cubicBezTo>
                    <a:cubicBezTo>
                      <a:pt x="12" y="52"/>
                      <a:pt x="12" y="52"/>
                      <a:pt x="12" y="52"/>
                    </a:cubicBezTo>
                    <a:cubicBezTo>
                      <a:pt x="10" y="53"/>
                      <a:pt x="9" y="56"/>
                      <a:pt x="9" y="59"/>
                    </a:cubicBezTo>
                    <a:cubicBezTo>
                      <a:pt x="9" y="63"/>
                      <a:pt x="13" y="67"/>
                      <a:pt x="18" y="67"/>
                    </a:cubicBezTo>
                    <a:cubicBezTo>
                      <a:pt x="23" y="67"/>
                      <a:pt x="27" y="63"/>
                      <a:pt x="27" y="59"/>
                    </a:cubicBezTo>
                    <a:cubicBezTo>
                      <a:pt x="27" y="54"/>
                      <a:pt x="24" y="51"/>
                      <a:pt x="19" y="50"/>
                    </a:cubicBezTo>
                    <a:close/>
                  </a:path>
                </a:pathLst>
              </a:custGeom>
              <a:grpFill/>
              <a:ln w="9525">
                <a:noFill/>
                <a:round/>
                <a:headEnd/>
                <a:tailEnd/>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9" name="Group 828" descr="Callout B info"/>
            <p:cNvGrpSpPr/>
            <p:nvPr/>
          </p:nvGrpSpPr>
          <p:grpSpPr>
            <a:xfrm>
              <a:off x="2320925" y="4343400"/>
              <a:ext cx="1538287" cy="2456613"/>
              <a:chOff x="506412" y="2743200"/>
              <a:chExt cx="1538287" cy="2456613"/>
            </a:xfrm>
          </p:grpSpPr>
          <p:cxnSp>
            <p:nvCxnSpPr>
              <p:cNvPr id="830" name="Straight Connector 829">
                <a:extLst>
                  <a:ext uri="{C183D7F6-B498-43B3-948B-1728B52AA6E4}">
                    <adec:decorative xmlns=""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31" name="Straight Connector 830">
                <a:extLst>
                  <a:ext uri="{C183D7F6-B498-43B3-948B-1728B52AA6E4}">
                    <adec:decorative xmlns=""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32" name="Rectangle 36"/>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45%</a:t>
                </a:r>
              </a:p>
              <a:p>
                <a:pPr algn="ctr">
                  <a:lnSpc>
                    <a:spcPct val="85000"/>
                  </a:lnSpc>
                  <a:spcBef>
                    <a:spcPts val="200"/>
                  </a:spcBef>
                </a:pPr>
                <a:r>
                  <a:rPr lang="en-US" sz="1800" dirty="0">
                    <a:solidFill>
                      <a:srgbClr val="FFFFFF"/>
                    </a:solidFill>
                    <a:latin typeface="Arial Narrow" pitchFamily="112" charset="0"/>
                  </a:rPr>
                  <a:t>TITLE</a:t>
                </a:r>
              </a:p>
              <a:p>
                <a:pPr marL="111125" indent="-111125">
                  <a:lnSpc>
                    <a:spcPct val="85000"/>
                  </a:lnSpc>
                  <a:spcBef>
                    <a:spcPts val="200"/>
                  </a:spcBef>
                  <a:buFontTx/>
                  <a:buChar char="•"/>
                </a:pPr>
                <a:r>
                  <a:rPr lang="en-US" sz="1600" dirty="0">
                    <a:solidFill>
                      <a:srgbClr val="6C6C6C"/>
                    </a:solidFill>
                    <a:latin typeface="Arial Narrow" pitchFamily="112" charset="0"/>
                  </a:rPr>
                  <a:t>Your content here</a:t>
                </a:r>
              </a:p>
              <a:p>
                <a:pPr marL="111125" indent="-111125">
                  <a:lnSpc>
                    <a:spcPct val="85000"/>
                  </a:lnSpc>
                  <a:spcBef>
                    <a:spcPts val="200"/>
                  </a:spcBef>
                  <a:buFontTx/>
                  <a:buChar char="•"/>
                </a:pPr>
                <a:r>
                  <a:rPr lang="en-US" sz="1600" dirty="0">
                    <a:solidFill>
                      <a:srgbClr val="6C6C6C"/>
                    </a:solidFill>
                    <a:latin typeface="Arial Narrow" pitchFamily="112" charset="0"/>
                  </a:rPr>
                  <a:t>More bullets</a:t>
                </a:r>
              </a:p>
            </p:txBody>
          </p:sp>
        </p:grpSp>
        <p:grpSp>
          <p:nvGrpSpPr>
            <p:cNvPr id="847" name="Group 846" descr="Callout C Dashboard Graphic"/>
            <p:cNvGrpSpPr/>
            <p:nvPr/>
          </p:nvGrpSpPr>
          <p:grpSpPr>
            <a:xfrm>
              <a:off x="4168274" y="3429000"/>
              <a:ext cx="1704641" cy="1723383"/>
              <a:chOff x="864852" y="1993834"/>
              <a:chExt cx="2839121" cy="2870338"/>
            </a:xfrm>
          </p:grpSpPr>
          <p:graphicFrame>
            <p:nvGraphicFramePr>
              <p:cNvPr id="848" name="Chart 847">
                <a:extLst>
                  <a:ext uri="{C183D7F6-B498-43B3-948B-1728B52AA6E4}">
                    <adec:decorative xmlns="" xmlns:adec="http://schemas.microsoft.com/office/drawing/2017/decorative" val="1"/>
                  </a:ext>
                </a:extLst>
              </p:cNvPr>
              <p:cNvGraphicFramePr/>
              <p:nvPr>
                <p:extLst>
                  <p:ext uri="{D42A27DB-BD31-4B8C-83A1-F6EECF244321}">
                    <p14:modId xmlns:p14="http://schemas.microsoft.com/office/powerpoint/2010/main" val="90275699"/>
                  </p:ext>
                </p:extLst>
              </p:nvPr>
            </p:nvGraphicFramePr>
            <p:xfrm>
              <a:off x="864852" y="1993834"/>
              <a:ext cx="2839121" cy="2870338"/>
            </p:xfrm>
            <a:graphic>
              <a:graphicData uri="http://schemas.openxmlformats.org/drawingml/2006/chart">
                <c:chart xmlns:c="http://schemas.openxmlformats.org/drawingml/2006/chart" xmlns:r="http://schemas.openxmlformats.org/officeDocument/2006/relationships" r:id="rId5"/>
              </a:graphicData>
            </a:graphic>
          </p:graphicFrame>
          <p:sp>
            <p:nvSpPr>
              <p:cNvPr id="849" name="Oval 848">
                <a:extLst>
                  <a:ext uri="{C183D7F6-B498-43B3-948B-1728B52AA6E4}">
                    <adec:decorative xmlns="" xmlns:adec="http://schemas.microsoft.com/office/drawing/2017/decorative" val="1"/>
                  </a:ext>
                </a:extLst>
              </p:cNvPr>
              <p:cNvSpPr/>
              <p:nvPr/>
            </p:nvSpPr>
            <p:spPr>
              <a:xfrm>
                <a:off x="1736448" y="2868806"/>
                <a:ext cx="1113693" cy="1113693"/>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50" name="Freeform 6">
                <a:extLst>
                  <a:ext uri="{C183D7F6-B498-43B3-948B-1728B52AA6E4}">
                    <adec:decorative xmlns="" xmlns:adec="http://schemas.microsoft.com/office/drawing/2017/decorative" val="1"/>
                  </a:ext>
                </a:extLst>
              </p:cNvPr>
              <p:cNvSpPr>
                <a:spLocks noEditPoints="1"/>
              </p:cNvSpPr>
              <p:nvPr/>
            </p:nvSpPr>
            <p:spPr bwMode="auto">
              <a:xfrm rot="5400000">
                <a:off x="989012" y="2133602"/>
                <a:ext cx="2590801" cy="2590801"/>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51" name="TextBox 850"/>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C</a:t>
                </a:r>
              </a:p>
            </p:txBody>
          </p:sp>
        </p:grpSp>
        <p:sp>
          <p:nvSpPr>
            <p:cNvPr id="1720" name="Freeform 33">
              <a:extLst>
                <a:ext uri="{C183D7F6-B498-43B3-948B-1728B52AA6E4}">
                  <adec:decorative xmlns="" xmlns:adec="http://schemas.microsoft.com/office/drawing/2017/decorative" val="1"/>
                </a:ext>
              </a:extLst>
            </p:cNvPr>
            <p:cNvSpPr>
              <a:spLocks noEditPoints="1"/>
            </p:cNvSpPr>
            <p:nvPr/>
          </p:nvSpPr>
          <p:spPr bwMode="auto">
            <a:xfrm>
              <a:off x="4875213" y="4089401"/>
              <a:ext cx="310378" cy="381000"/>
            </a:xfrm>
            <a:custGeom>
              <a:avLst/>
              <a:gdLst/>
              <a:ahLst/>
              <a:cxnLst>
                <a:cxn ang="0">
                  <a:pos x="732" y="0"/>
                </a:cxn>
                <a:cxn ang="0">
                  <a:pos x="732" y="276"/>
                </a:cxn>
                <a:cxn ang="0">
                  <a:pos x="1008" y="276"/>
                </a:cxn>
                <a:cxn ang="0">
                  <a:pos x="732" y="0"/>
                </a:cxn>
                <a:cxn ang="0">
                  <a:pos x="701" y="307"/>
                </a:cxn>
                <a:cxn ang="0">
                  <a:pos x="701" y="3"/>
                </a:cxn>
                <a:cxn ang="0">
                  <a:pos x="0" y="3"/>
                </a:cxn>
                <a:cxn ang="0">
                  <a:pos x="0" y="1257"/>
                </a:cxn>
                <a:cxn ang="0">
                  <a:pos x="1024" y="1257"/>
                </a:cxn>
                <a:cxn ang="0">
                  <a:pos x="1024" y="307"/>
                </a:cxn>
                <a:cxn ang="0">
                  <a:pos x="701" y="307"/>
                </a:cxn>
                <a:cxn ang="0">
                  <a:pos x="176" y="243"/>
                </a:cxn>
                <a:cxn ang="0">
                  <a:pos x="638" y="243"/>
                </a:cxn>
                <a:cxn ang="0">
                  <a:pos x="638" y="307"/>
                </a:cxn>
                <a:cxn ang="0">
                  <a:pos x="176" y="307"/>
                </a:cxn>
                <a:cxn ang="0">
                  <a:pos x="176" y="243"/>
                </a:cxn>
                <a:cxn ang="0">
                  <a:pos x="846" y="1041"/>
                </a:cxn>
                <a:cxn ang="0">
                  <a:pos x="176" y="1041"/>
                </a:cxn>
                <a:cxn ang="0">
                  <a:pos x="176" y="977"/>
                </a:cxn>
                <a:cxn ang="0">
                  <a:pos x="846" y="977"/>
                </a:cxn>
                <a:cxn ang="0">
                  <a:pos x="846" y="1041"/>
                </a:cxn>
                <a:cxn ang="0">
                  <a:pos x="846" y="857"/>
                </a:cxn>
                <a:cxn ang="0">
                  <a:pos x="176" y="857"/>
                </a:cxn>
                <a:cxn ang="0">
                  <a:pos x="176" y="793"/>
                </a:cxn>
                <a:cxn ang="0">
                  <a:pos x="846" y="793"/>
                </a:cxn>
                <a:cxn ang="0">
                  <a:pos x="846" y="857"/>
                </a:cxn>
                <a:cxn ang="0">
                  <a:pos x="846" y="674"/>
                </a:cxn>
                <a:cxn ang="0">
                  <a:pos x="176" y="674"/>
                </a:cxn>
                <a:cxn ang="0">
                  <a:pos x="176" y="610"/>
                </a:cxn>
                <a:cxn ang="0">
                  <a:pos x="846" y="610"/>
                </a:cxn>
                <a:cxn ang="0">
                  <a:pos x="846" y="674"/>
                </a:cxn>
                <a:cxn ang="0">
                  <a:pos x="846" y="489"/>
                </a:cxn>
                <a:cxn ang="0">
                  <a:pos x="176" y="489"/>
                </a:cxn>
                <a:cxn ang="0">
                  <a:pos x="176" y="426"/>
                </a:cxn>
                <a:cxn ang="0">
                  <a:pos x="846" y="426"/>
                </a:cxn>
                <a:cxn ang="0">
                  <a:pos x="846" y="489"/>
                </a:cxn>
              </a:cxnLst>
              <a:rect l="0" t="0" r="r" b="b"/>
              <a:pathLst>
                <a:path w="1024" h="1257">
                  <a:moveTo>
                    <a:pt x="732" y="0"/>
                  </a:moveTo>
                  <a:lnTo>
                    <a:pt x="732" y="276"/>
                  </a:lnTo>
                  <a:lnTo>
                    <a:pt x="1008" y="276"/>
                  </a:lnTo>
                  <a:lnTo>
                    <a:pt x="732" y="0"/>
                  </a:lnTo>
                  <a:close/>
                  <a:moveTo>
                    <a:pt x="701" y="307"/>
                  </a:moveTo>
                  <a:lnTo>
                    <a:pt x="701" y="3"/>
                  </a:lnTo>
                  <a:lnTo>
                    <a:pt x="0" y="3"/>
                  </a:lnTo>
                  <a:lnTo>
                    <a:pt x="0" y="1257"/>
                  </a:lnTo>
                  <a:lnTo>
                    <a:pt x="1024" y="1257"/>
                  </a:lnTo>
                  <a:lnTo>
                    <a:pt x="1024" y="307"/>
                  </a:lnTo>
                  <a:lnTo>
                    <a:pt x="701" y="307"/>
                  </a:lnTo>
                  <a:close/>
                  <a:moveTo>
                    <a:pt x="176" y="243"/>
                  </a:moveTo>
                  <a:lnTo>
                    <a:pt x="638" y="243"/>
                  </a:lnTo>
                  <a:lnTo>
                    <a:pt x="638" y="307"/>
                  </a:lnTo>
                  <a:lnTo>
                    <a:pt x="176" y="307"/>
                  </a:lnTo>
                  <a:lnTo>
                    <a:pt x="176" y="243"/>
                  </a:lnTo>
                  <a:close/>
                  <a:moveTo>
                    <a:pt x="846" y="1041"/>
                  </a:moveTo>
                  <a:lnTo>
                    <a:pt x="176" y="1041"/>
                  </a:lnTo>
                  <a:lnTo>
                    <a:pt x="176" y="977"/>
                  </a:lnTo>
                  <a:lnTo>
                    <a:pt x="846" y="977"/>
                  </a:lnTo>
                  <a:lnTo>
                    <a:pt x="846" y="1041"/>
                  </a:lnTo>
                  <a:close/>
                  <a:moveTo>
                    <a:pt x="846" y="857"/>
                  </a:moveTo>
                  <a:lnTo>
                    <a:pt x="176" y="857"/>
                  </a:lnTo>
                  <a:lnTo>
                    <a:pt x="176" y="793"/>
                  </a:lnTo>
                  <a:lnTo>
                    <a:pt x="846" y="793"/>
                  </a:lnTo>
                  <a:lnTo>
                    <a:pt x="846" y="857"/>
                  </a:lnTo>
                  <a:close/>
                  <a:moveTo>
                    <a:pt x="846" y="674"/>
                  </a:moveTo>
                  <a:lnTo>
                    <a:pt x="176" y="674"/>
                  </a:lnTo>
                  <a:lnTo>
                    <a:pt x="176" y="610"/>
                  </a:lnTo>
                  <a:lnTo>
                    <a:pt x="846" y="610"/>
                  </a:lnTo>
                  <a:lnTo>
                    <a:pt x="846" y="674"/>
                  </a:lnTo>
                  <a:close/>
                  <a:moveTo>
                    <a:pt x="846" y="489"/>
                  </a:moveTo>
                  <a:lnTo>
                    <a:pt x="176" y="489"/>
                  </a:lnTo>
                  <a:lnTo>
                    <a:pt x="176" y="426"/>
                  </a:lnTo>
                  <a:lnTo>
                    <a:pt x="846" y="426"/>
                  </a:lnTo>
                  <a:lnTo>
                    <a:pt x="846" y="489"/>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nvGrpSpPr>
            <p:cNvPr id="833" name="Group 832" descr="Callout C info"/>
            <p:cNvGrpSpPr/>
            <p:nvPr/>
          </p:nvGrpSpPr>
          <p:grpSpPr>
            <a:xfrm>
              <a:off x="4257675" y="4343400"/>
              <a:ext cx="1538287" cy="2456613"/>
              <a:chOff x="506412" y="2743200"/>
              <a:chExt cx="1538287" cy="2456613"/>
            </a:xfrm>
          </p:grpSpPr>
          <p:cxnSp>
            <p:nvCxnSpPr>
              <p:cNvPr id="834" name="Straight Connector 833">
                <a:extLst>
                  <a:ext uri="{C183D7F6-B498-43B3-948B-1728B52AA6E4}">
                    <adec:decorative xmlns=""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35" name="Straight Connector 834">
                <a:extLst>
                  <a:ext uri="{C183D7F6-B498-43B3-948B-1728B52AA6E4}">
                    <adec:decorative xmlns=""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36" name="Rectangle 36"/>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55%</a:t>
                </a:r>
              </a:p>
              <a:p>
                <a:pPr algn="ctr">
                  <a:lnSpc>
                    <a:spcPct val="85000"/>
                  </a:lnSpc>
                  <a:spcBef>
                    <a:spcPts val="200"/>
                  </a:spcBef>
                </a:pPr>
                <a:r>
                  <a:rPr lang="en-US" sz="1800" dirty="0">
                    <a:solidFill>
                      <a:srgbClr val="FFFFFF"/>
                    </a:solidFill>
                    <a:latin typeface="Arial Narrow" pitchFamily="112" charset="0"/>
                  </a:rPr>
                  <a:t>TITLE</a:t>
                </a:r>
              </a:p>
              <a:p>
                <a:pPr marL="111125" indent="-111125">
                  <a:lnSpc>
                    <a:spcPct val="85000"/>
                  </a:lnSpc>
                  <a:spcBef>
                    <a:spcPts val="200"/>
                  </a:spcBef>
                  <a:buFontTx/>
                  <a:buChar char="•"/>
                </a:pPr>
                <a:r>
                  <a:rPr lang="en-US" sz="1600" dirty="0">
                    <a:solidFill>
                      <a:srgbClr val="6C6C6C"/>
                    </a:solidFill>
                    <a:latin typeface="Arial Narrow" pitchFamily="112" charset="0"/>
                  </a:rPr>
                  <a:t>Words you add</a:t>
                </a:r>
              </a:p>
              <a:p>
                <a:pPr marL="111125" indent="-111125">
                  <a:lnSpc>
                    <a:spcPct val="85000"/>
                  </a:lnSpc>
                  <a:spcBef>
                    <a:spcPts val="200"/>
                  </a:spcBef>
                  <a:buFontTx/>
                  <a:buChar char="•"/>
                </a:pPr>
                <a:r>
                  <a:rPr lang="en-US" sz="1600" dirty="0">
                    <a:solidFill>
                      <a:srgbClr val="6C6C6C"/>
                    </a:solidFill>
                    <a:latin typeface="Arial Narrow" pitchFamily="112" charset="0"/>
                  </a:rPr>
                  <a:t>Important information</a:t>
                </a:r>
              </a:p>
            </p:txBody>
          </p:sp>
        </p:grpSp>
      </p:grpSp>
      <p:grpSp>
        <p:nvGrpSpPr>
          <p:cNvPr id="7" name="Group 6" descr="Bar graph chart group."/>
          <p:cNvGrpSpPr/>
          <p:nvPr/>
        </p:nvGrpSpPr>
        <p:grpSpPr>
          <a:xfrm>
            <a:off x="6335712" y="2133600"/>
            <a:ext cx="5638800" cy="4305626"/>
            <a:chOff x="6335712" y="2133600"/>
            <a:chExt cx="5638800" cy="4305626"/>
          </a:xfrm>
        </p:grpSpPr>
        <p:graphicFrame>
          <p:nvGraphicFramePr>
            <p:cNvPr id="1722" name="Chart 1721" descr="Bar Chart"/>
            <p:cNvGraphicFramePr/>
            <p:nvPr>
              <p:extLst>
                <p:ext uri="{D42A27DB-BD31-4B8C-83A1-F6EECF244321}">
                  <p14:modId xmlns:p14="http://schemas.microsoft.com/office/powerpoint/2010/main" val="1568656754"/>
                </p:ext>
              </p:extLst>
            </p:nvPr>
          </p:nvGraphicFramePr>
          <p:xfrm>
            <a:off x="6335712" y="2133600"/>
            <a:ext cx="5638800" cy="4213144"/>
          </p:xfrm>
          <a:graphic>
            <a:graphicData uri="http://schemas.openxmlformats.org/drawingml/2006/chart">
              <c:chart xmlns:c="http://schemas.openxmlformats.org/drawingml/2006/chart" xmlns:r="http://schemas.openxmlformats.org/officeDocument/2006/relationships" r:id="rId6"/>
            </a:graphicData>
          </a:graphic>
        </p:graphicFrame>
        <p:grpSp>
          <p:nvGrpSpPr>
            <p:cNvPr id="6" name="Group 5"/>
            <p:cNvGrpSpPr/>
            <p:nvPr/>
          </p:nvGrpSpPr>
          <p:grpSpPr>
            <a:xfrm>
              <a:off x="6521976" y="5469802"/>
              <a:ext cx="5274190" cy="969424"/>
              <a:chOff x="6521976" y="5469802"/>
              <a:chExt cx="5274190" cy="969424"/>
            </a:xfrm>
          </p:grpSpPr>
          <p:sp>
            <p:nvSpPr>
              <p:cNvPr id="1723" name="Rectangle 71">
                <a:extLst>
                  <a:ext uri="{C183D7F6-B498-43B3-948B-1728B52AA6E4}">
                    <adec:decorative xmlns="" xmlns:adec="http://schemas.microsoft.com/office/drawing/2017/decorative" val="1"/>
                  </a:ext>
                </a:extLst>
              </p:cNvPr>
              <p:cNvSpPr>
                <a:spLocks noChangeArrowheads="1"/>
              </p:cNvSpPr>
              <p:nvPr/>
            </p:nvSpPr>
            <p:spPr bwMode="auto">
              <a:xfrm>
                <a:off x="6521976"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1</a:t>
                </a:r>
              </a:p>
            </p:txBody>
          </p:sp>
          <p:sp>
            <p:nvSpPr>
              <p:cNvPr id="1729" name="Freeform 20">
                <a:extLst>
                  <a:ext uri="{C183D7F6-B498-43B3-948B-1728B52AA6E4}">
                    <adec:decorative xmlns="" xmlns:adec="http://schemas.microsoft.com/office/drawing/2017/decorative" val="1"/>
                  </a:ext>
                </a:extLst>
              </p:cNvPr>
              <p:cNvSpPr>
                <a:spLocks noEditPoints="1"/>
              </p:cNvSpPr>
              <p:nvPr/>
            </p:nvSpPr>
            <p:spPr bwMode="auto">
              <a:xfrm>
                <a:off x="6689002" y="5469802"/>
                <a:ext cx="549998" cy="549998"/>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727" name="Rectangle 71">
                <a:extLst>
                  <a:ext uri="{C183D7F6-B498-43B3-948B-1728B52AA6E4}">
                    <adec:decorative xmlns="" xmlns:adec="http://schemas.microsoft.com/office/drawing/2017/decorative" val="1"/>
                  </a:ext>
                </a:extLst>
              </p:cNvPr>
              <p:cNvSpPr>
                <a:spLocks noChangeArrowheads="1"/>
              </p:cNvSpPr>
              <p:nvPr/>
            </p:nvSpPr>
            <p:spPr bwMode="auto">
              <a:xfrm>
                <a:off x="7407589"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2</a:t>
                </a:r>
              </a:p>
            </p:txBody>
          </p:sp>
          <p:grpSp>
            <p:nvGrpSpPr>
              <p:cNvPr id="1741" name="Group 1740" descr="Book Icon"/>
              <p:cNvGrpSpPr/>
              <p:nvPr/>
            </p:nvGrpSpPr>
            <p:grpSpPr>
              <a:xfrm>
                <a:off x="7542013" y="5499100"/>
                <a:ext cx="556644" cy="512286"/>
                <a:chOff x="2725738" y="1008063"/>
                <a:chExt cx="2642623" cy="2432049"/>
              </a:xfrm>
              <a:solidFill>
                <a:srgbClr val="FFFFFF"/>
              </a:solidFill>
              <a:effectLst/>
            </p:grpSpPr>
            <p:sp>
              <p:nvSpPr>
                <p:cNvPr id="1742" name="Freeform 21">
                  <a:extLst>
                    <a:ext uri="{C183D7F6-B498-43B3-948B-1728B52AA6E4}">
                      <adec:decorative xmlns="" xmlns:adec="http://schemas.microsoft.com/office/drawing/2017/decorative" val="1"/>
                    </a:ext>
                  </a:extLst>
                </p:cNvPr>
                <p:cNvSpPr>
                  <a:spLocks/>
                </p:cNvSpPr>
                <p:nvPr/>
              </p:nvSpPr>
              <p:spPr bwMode="auto">
                <a:xfrm>
                  <a:off x="4061849" y="1028701"/>
                  <a:ext cx="1306512" cy="2411411"/>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1743" name="Freeform 22">
                  <a:extLst>
                    <a:ext uri="{C183D7F6-B498-43B3-948B-1728B52AA6E4}">
                      <adec:decorative xmlns="" xmlns:adec="http://schemas.microsoft.com/office/drawing/2017/decorative" val="1"/>
                    </a:ext>
                  </a:extLst>
                </p:cNvPr>
                <p:cNvSpPr>
                  <a:spLocks/>
                </p:cNvSpPr>
                <p:nvPr/>
              </p:nvSpPr>
              <p:spPr bwMode="auto">
                <a:xfrm>
                  <a:off x="2725738" y="1008063"/>
                  <a:ext cx="1265235" cy="2413001"/>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1724" name="Rectangle 71">
                <a:extLst>
                  <a:ext uri="{C183D7F6-B498-43B3-948B-1728B52AA6E4}">
                    <adec:decorative xmlns="" xmlns:adec="http://schemas.microsoft.com/office/drawing/2017/decorative" val="1"/>
                  </a:ext>
                </a:extLst>
              </p:cNvPr>
              <p:cNvSpPr>
                <a:spLocks noChangeArrowheads="1"/>
              </p:cNvSpPr>
              <p:nvPr/>
            </p:nvSpPr>
            <p:spPr bwMode="auto">
              <a:xfrm>
                <a:off x="8293202"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3</a:t>
                </a:r>
              </a:p>
            </p:txBody>
          </p:sp>
          <p:sp>
            <p:nvSpPr>
              <p:cNvPr id="1730" name="Freeform 10" descr="Cloud Icon">
                <a:extLst>
                  <a:ext uri="{C183D7F6-B498-43B3-948B-1728B52AA6E4}">
                    <adec:decorative xmlns="" xmlns:adec="http://schemas.microsoft.com/office/drawing/2017/decorative" val="0"/>
                  </a:ext>
                </a:extLst>
              </p:cNvPr>
              <p:cNvSpPr>
                <a:spLocks/>
              </p:cNvSpPr>
              <p:nvPr/>
            </p:nvSpPr>
            <p:spPr bwMode="auto">
              <a:xfrm>
                <a:off x="8364660" y="5516316"/>
                <a:ext cx="660515" cy="377745"/>
              </a:xfrm>
              <a:custGeom>
                <a:avLst/>
                <a:gdLst>
                  <a:gd name="T0" fmla="*/ 68 w 250"/>
                  <a:gd name="T1" fmla="*/ 124 h 143"/>
                  <a:gd name="T2" fmla="*/ 15 w 250"/>
                  <a:gd name="T3" fmla="*/ 100 h 143"/>
                  <a:gd name="T4" fmla="*/ 45 w 250"/>
                  <a:gd name="T5" fmla="*/ 38 h 143"/>
                  <a:gd name="T6" fmla="*/ 63 w 250"/>
                  <a:gd name="T7" fmla="*/ 17 h 143"/>
                  <a:gd name="T8" fmla="*/ 84 w 250"/>
                  <a:gd name="T9" fmla="*/ 24 h 143"/>
                  <a:gd name="T10" fmla="*/ 110 w 250"/>
                  <a:gd name="T11" fmla="*/ 1 h 143"/>
                  <a:gd name="T12" fmla="*/ 140 w 250"/>
                  <a:gd name="T13" fmla="*/ 19 h 143"/>
                  <a:gd name="T14" fmla="*/ 153 w 250"/>
                  <a:gd name="T15" fmla="*/ 17 h 143"/>
                  <a:gd name="T16" fmla="*/ 167 w 250"/>
                  <a:gd name="T17" fmla="*/ 30 h 143"/>
                  <a:gd name="T18" fmla="*/ 202 w 250"/>
                  <a:gd name="T19" fmla="*/ 23 h 143"/>
                  <a:gd name="T20" fmla="*/ 220 w 250"/>
                  <a:gd name="T21" fmla="*/ 59 h 143"/>
                  <a:gd name="T22" fmla="*/ 250 w 250"/>
                  <a:gd name="T23" fmla="*/ 88 h 143"/>
                  <a:gd name="T24" fmla="*/ 217 w 250"/>
                  <a:gd name="T25" fmla="*/ 117 h 143"/>
                  <a:gd name="T26" fmla="*/ 173 w 250"/>
                  <a:gd name="T27" fmla="*/ 137 h 143"/>
                  <a:gd name="T28" fmla="*/ 134 w 250"/>
                  <a:gd name="T29" fmla="*/ 127 h 143"/>
                  <a:gd name="T30" fmla="*/ 95 w 250"/>
                  <a:gd name="T31" fmla="*/ 139 h 143"/>
                  <a:gd name="T32" fmla="*/ 68 w 250"/>
                  <a:gd name="T33" fmla="*/ 1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0" h="143">
                    <a:moveTo>
                      <a:pt x="68" y="124"/>
                    </a:moveTo>
                    <a:cubicBezTo>
                      <a:pt x="68" y="124"/>
                      <a:pt x="33" y="131"/>
                      <a:pt x="15" y="100"/>
                    </a:cubicBezTo>
                    <a:cubicBezTo>
                      <a:pt x="0" y="75"/>
                      <a:pt x="18" y="37"/>
                      <a:pt x="45" y="38"/>
                    </a:cubicBezTo>
                    <a:cubicBezTo>
                      <a:pt x="45" y="38"/>
                      <a:pt x="45" y="22"/>
                      <a:pt x="63" y="17"/>
                    </a:cubicBezTo>
                    <a:cubicBezTo>
                      <a:pt x="77" y="12"/>
                      <a:pt x="84" y="24"/>
                      <a:pt x="84" y="24"/>
                    </a:cubicBezTo>
                    <a:cubicBezTo>
                      <a:pt x="84" y="24"/>
                      <a:pt x="86" y="1"/>
                      <a:pt x="110" y="1"/>
                    </a:cubicBezTo>
                    <a:cubicBezTo>
                      <a:pt x="135" y="0"/>
                      <a:pt x="140" y="19"/>
                      <a:pt x="140" y="19"/>
                    </a:cubicBezTo>
                    <a:cubicBezTo>
                      <a:pt x="140" y="19"/>
                      <a:pt x="142" y="14"/>
                      <a:pt x="153" y="17"/>
                    </a:cubicBezTo>
                    <a:cubicBezTo>
                      <a:pt x="165" y="20"/>
                      <a:pt x="167" y="30"/>
                      <a:pt x="167" y="30"/>
                    </a:cubicBezTo>
                    <a:cubicBezTo>
                      <a:pt x="167" y="30"/>
                      <a:pt x="180" y="12"/>
                      <a:pt x="202" y="23"/>
                    </a:cubicBezTo>
                    <a:cubicBezTo>
                      <a:pt x="224" y="34"/>
                      <a:pt x="220" y="59"/>
                      <a:pt x="220" y="59"/>
                    </a:cubicBezTo>
                    <a:cubicBezTo>
                      <a:pt x="220" y="59"/>
                      <a:pt x="250" y="58"/>
                      <a:pt x="250" y="88"/>
                    </a:cubicBezTo>
                    <a:cubicBezTo>
                      <a:pt x="250" y="118"/>
                      <a:pt x="217" y="117"/>
                      <a:pt x="217" y="117"/>
                    </a:cubicBezTo>
                    <a:cubicBezTo>
                      <a:pt x="217" y="117"/>
                      <a:pt x="204" y="137"/>
                      <a:pt x="173" y="137"/>
                    </a:cubicBezTo>
                    <a:cubicBezTo>
                      <a:pt x="143" y="137"/>
                      <a:pt x="134" y="127"/>
                      <a:pt x="134" y="127"/>
                    </a:cubicBezTo>
                    <a:cubicBezTo>
                      <a:pt x="134" y="127"/>
                      <a:pt x="118" y="143"/>
                      <a:pt x="95" y="139"/>
                    </a:cubicBezTo>
                    <a:cubicBezTo>
                      <a:pt x="72" y="136"/>
                      <a:pt x="68" y="124"/>
                      <a:pt x="68" y="124"/>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725" name="Rectangle 71">
                <a:extLst>
                  <a:ext uri="{C183D7F6-B498-43B3-948B-1728B52AA6E4}">
                    <adec:decorative xmlns="" xmlns:adec="http://schemas.microsoft.com/office/drawing/2017/decorative" val="1"/>
                  </a:ext>
                </a:extLst>
              </p:cNvPr>
              <p:cNvSpPr>
                <a:spLocks noChangeArrowheads="1"/>
              </p:cNvSpPr>
              <p:nvPr/>
            </p:nvSpPr>
            <p:spPr bwMode="auto">
              <a:xfrm>
                <a:off x="9178815"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4</a:t>
                </a:r>
              </a:p>
            </p:txBody>
          </p:sp>
          <p:grpSp>
            <p:nvGrpSpPr>
              <p:cNvPr id="1731" name="Group 702" descr="Badge Icon"/>
              <p:cNvGrpSpPr/>
              <p:nvPr/>
            </p:nvGrpSpPr>
            <p:grpSpPr>
              <a:xfrm>
                <a:off x="9372600" y="5507317"/>
                <a:ext cx="458623" cy="424510"/>
                <a:chOff x="457200" y="4529138"/>
                <a:chExt cx="384175" cy="355600"/>
              </a:xfrm>
              <a:solidFill>
                <a:srgbClr val="FFFFFF"/>
              </a:solidFill>
              <a:effectLst/>
            </p:grpSpPr>
            <p:sp>
              <p:nvSpPr>
                <p:cNvPr id="1732" name="Freeform 561"/>
                <p:cNvSpPr>
                  <a:spLocks noEditPoints="1"/>
                </p:cNvSpPr>
                <p:nvPr/>
              </p:nvSpPr>
              <p:spPr bwMode="auto">
                <a:xfrm>
                  <a:off x="557213" y="4529138"/>
                  <a:ext cx="182563" cy="111125"/>
                </a:xfrm>
                <a:custGeom>
                  <a:avLst/>
                  <a:gdLst/>
                  <a:ahLst/>
                  <a:cxnLst>
                    <a:cxn ang="0">
                      <a:pos x="255" y="82"/>
                    </a:cxn>
                    <a:cxn ang="0">
                      <a:pos x="255" y="74"/>
                    </a:cxn>
                    <a:cxn ang="0">
                      <a:pos x="248" y="50"/>
                    </a:cxn>
                    <a:cxn ang="0">
                      <a:pos x="230" y="24"/>
                    </a:cxn>
                    <a:cxn ang="0">
                      <a:pos x="204" y="7"/>
                    </a:cxn>
                    <a:cxn ang="0">
                      <a:pos x="180" y="1"/>
                    </a:cxn>
                    <a:cxn ang="0">
                      <a:pos x="172" y="0"/>
                    </a:cxn>
                    <a:cxn ang="0">
                      <a:pos x="154" y="3"/>
                    </a:cxn>
                    <a:cxn ang="0">
                      <a:pos x="125" y="15"/>
                    </a:cxn>
                    <a:cxn ang="0">
                      <a:pos x="103" y="36"/>
                    </a:cxn>
                    <a:cxn ang="0">
                      <a:pos x="90" y="66"/>
                    </a:cxn>
                    <a:cxn ang="0">
                      <a:pos x="87" y="82"/>
                    </a:cxn>
                    <a:cxn ang="0">
                      <a:pos x="0" y="82"/>
                    </a:cxn>
                    <a:cxn ang="0">
                      <a:pos x="0" y="186"/>
                    </a:cxn>
                    <a:cxn ang="0">
                      <a:pos x="2" y="195"/>
                    </a:cxn>
                    <a:cxn ang="0">
                      <a:pos x="8" y="204"/>
                    </a:cxn>
                    <a:cxn ang="0">
                      <a:pos x="16" y="210"/>
                    </a:cxn>
                    <a:cxn ang="0">
                      <a:pos x="25" y="211"/>
                    </a:cxn>
                    <a:cxn ang="0">
                      <a:pos x="317" y="211"/>
                    </a:cxn>
                    <a:cxn ang="0">
                      <a:pos x="328" y="210"/>
                    </a:cxn>
                    <a:cxn ang="0">
                      <a:pos x="336" y="204"/>
                    </a:cxn>
                    <a:cxn ang="0">
                      <a:pos x="341" y="195"/>
                    </a:cxn>
                    <a:cxn ang="0">
                      <a:pos x="344" y="186"/>
                    </a:cxn>
                    <a:cxn ang="0">
                      <a:pos x="317" y="82"/>
                    </a:cxn>
                    <a:cxn ang="0">
                      <a:pos x="169" y="99"/>
                    </a:cxn>
                    <a:cxn ang="0">
                      <a:pos x="157" y="97"/>
                    </a:cxn>
                    <a:cxn ang="0">
                      <a:pos x="145" y="90"/>
                    </a:cxn>
                    <a:cxn ang="0">
                      <a:pos x="138" y="79"/>
                    </a:cxn>
                    <a:cxn ang="0">
                      <a:pos x="135" y="66"/>
                    </a:cxn>
                    <a:cxn ang="0">
                      <a:pos x="137" y="59"/>
                    </a:cxn>
                    <a:cxn ang="0">
                      <a:pos x="141" y="47"/>
                    </a:cxn>
                    <a:cxn ang="0">
                      <a:pos x="150" y="38"/>
                    </a:cxn>
                    <a:cxn ang="0">
                      <a:pos x="162" y="32"/>
                    </a:cxn>
                    <a:cxn ang="0">
                      <a:pos x="169" y="31"/>
                    </a:cxn>
                    <a:cxn ang="0">
                      <a:pos x="183" y="34"/>
                    </a:cxn>
                    <a:cxn ang="0">
                      <a:pos x="193" y="42"/>
                    </a:cxn>
                    <a:cxn ang="0">
                      <a:pos x="201" y="52"/>
                    </a:cxn>
                    <a:cxn ang="0">
                      <a:pos x="204" y="66"/>
                    </a:cxn>
                    <a:cxn ang="0">
                      <a:pos x="203" y="73"/>
                    </a:cxn>
                    <a:cxn ang="0">
                      <a:pos x="199" y="85"/>
                    </a:cxn>
                    <a:cxn ang="0">
                      <a:pos x="189" y="94"/>
                    </a:cxn>
                    <a:cxn ang="0">
                      <a:pos x="177" y="99"/>
                    </a:cxn>
                    <a:cxn ang="0">
                      <a:pos x="169" y="99"/>
                    </a:cxn>
                  </a:cxnLst>
                  <a:rect l="0" t="0" r="r" b="b"/>
                  <a:pathLst>
                    <a:path w="344" h="211">
                      <a:moveTo>
                        <a:pt x="317" y="82"/>
                      </a:moveTo>
                      <a:lnTo>
                        <a:pt x="255" y="82"/>
                      </a:lnTo>
                      <a:lnTo>
                        <a:pt x="255" y="82"/>
                      </a:lnTo>
                      <a:lnTo>
                        <a:pt x="255" y="74"/>
                      </a:lnTo>
                      <a:lnTo>
                        <a:pt x="254" y="66"/>
                      </a:lnTo>
                      <a:lnTo>
                        <a:pt x="248" y="50"/>
                      </a:lnTo>
                      <a:lnTo>
                        <a:pt x="240" y="36"/>
                      </a:lnTo>
                      <a:lnTo>
                        <a:pt x="230" y="24"/>
                      </a:lnTo>
                      <a:lnTo>
                        <a:pt x="217" y="15"/>
                      </a:lnTo>
                      <a:lnTo>
                        <a:pt x="204" y="7"/>
                      </a:lnTo>
                      <a:lnTo>
                        <a:pt x="188" y="3"/>
                      </a:lnTo>
                      <a:lnTo>
                        <a:pt x="180" y="1"/>
                      </a:lnTo>
                      <a:lnTo>
                        <a:pt x="172" y="0"/>
                      </a:lnTo>
                      <a:lnTo>
                        <a:pt x="172" y="0"/>
                      </a:lnTo>
                      <a:lnTo>
                        <a:pt x="162" y="1"/>
                      </a:lnTo>
                      <a:lnTo>
                        <a:pt x="154" y="3"/>
                      </a:lnTo>
                      <a:lnTo>
                        <a:pt x="139" y="7"/>
                      </a:lnTo>
                      <a:lnTo>
                        <a:pt x="125" y="15"/>
                      </a:lnTo>
                      <a:lnTo>
                        <a:pt x="113" y="24"/>
                      </a:lnTo>
                      <a:lnTo>
                        <a:pt x="103" y="36"/>
                      </a:lnTo>
                      <a:lnTo>
                        <a:pt x="95" y="50"/>
                      </a:lnTo>
                      <a:lnTo>
                        <a:pt x="90" y="66"/>
                      </a:lnTo>
                      <a:lnTo>
                        <a:pt x="88" y="74"/>
                      </a:lnTo>
                      <a:lnTo>
                        <a:pt x="87" y="82"/>
                      </a:lnTo>
                      <a:lnTo>
                        <a:pt x="25" y="82"/>
                      </a:lnTo>
                      <a:lnTo>
                        <a:pt x="0" y="82"/>
                      </a:lnTo>
                      <a:lnTo>
                        <a:pt x="0" y="186"/>
                      </a:lnTo>
                      <a:lnTo>
                        <a:pt x="0" y="186"/>
                      </a:lnTo>
                      <a:lnTo>
                        <a:pt x="0" y="191"/>
                      </a:lnTo>
                      <a:lnTo>
                        <a:pt x="2" y="195"/>
                      </a:lnTo>
                      <a:lnTo>
                        <a:pt x="4" y="200"/>
                      </a:lnTo>
                      <a:lnTo>
                        <a:pt x="8" y="204"/>
                      </a:lnTo>
                      <a:lnTo>
                        <a:pt x="10" y="207"/>
                      </a:lnTo>
                      <a:lnTo>
                        <a:pt x="16" y="210"/>
                      </a:lnTo>
                      <a:lnTo>
                        <a:pt x="20" y="211"/>
                      </a:lnTo>
                      <a:lnTo>
                        <a:pt x="25" y="211"/>
                      </a:lnTo>
                      <a:lnTo>
                        <a:pt x="317" y="211"/>
                      </a:lnTo>
                      <a:lnTo>
                        <a:pt x="317" y="211"/>
                      </a:lnTo>
                      <a:lnTo>
                        <a:pt x="322" y="211"/>
                      </a:lnTo>
                      <a:lnTo>
                        <a:pt x="328" y="210"/>
                      </a:lnTo>
                      <a:lnTo>
                        <a:pt x="332" y="207"/>
                      </a:lnTo>
                      <a:lnTo>
                        <a:pt x="336" y="204"/>
                      </a:lnTo>
                      <a:lnTo>
                        <a:pt x="339" y="200"/>
                      </a:lnTo>
                      <a:lnTo>
                        <a:pt x="341" y="195"/>
                      </a:lnTo>
                      <a:lnTo>
                        <a:pt x="343" y="191"/>
                      </a:lnTo>
                      <a:lnTo>
                        <a:pt x="344" y="186"/>
                      </a:lnTo>
                      <a:lnTo>
                        <a:pt x="344" y="82"/>
                      </a:lnTo>
                      <a:lnTo>
                        <a:pt x="317" y="82"/>
                      </a:lnTo>
                      <a:close/>
                      <a:moveTo>
                        <a:pt x="169" y="99"/>
                      </a:moveTo>
                      <a:lnTo>
                        <a:pt x="169" y="99"/>
                      </a:lnTo>
                      <a:lnTo>
                        <a:pt x="162" y="99"/>
                      </a:lnTo>
                      <a:lnTo>
                        <a:pt x="157" y="97"/>
                      </a:lnTo>
                      <a:lnTo>
                        <a:pt x="150" y="94"/>
                      </a:lnTo>
                      <a:lnTo>
                        <a:pt x="145" y="90"/>
                      </a:lnTo>
                      <a:lnTo>
                        <a:pt x="141" y="85"/>
                      </a:lnTo>
                      <a:lnTo>
                        <a:pt x="138" y="79"/>
                      </a:lnTo>
                      <a:lnTo>
                        <a:pt x="137" y="73"/>
                      </a:lnTo>
                      <a:lnTo>
                        <a:pt x="135" y="66"/>
                      </a:lnTo>
                      <a:lnTo>
                        <a:pt x="135" y="66"/>
                      </a:lnTo>
                      <a:lnTo>
                        <a:pt x="137" y="59"/>
                      </a:lnTo>
                      <a:lnTo>
                        <a:pt x="138" y="52"/>
                      </a:lnTo>
                      <a:lnTo>
                        <a:pt x="141" y="47"/>
                      </a:lnTo>
                      <a:lnTo>
                        <a:pt x="145" y="42"/>
                      </a:lnTo>
                      <a:lnTo>
                        <a:pt x="150" y="38"/>
                      </a:lnTo>
                      <a:lnTo>
                        <a:pt x="157" y="34"/>
                      </a:lnTo>
                      <a:lnTo>
                        <a:pt x="162" y="32"/>
                      </a:lnTo>
                      <a:lnTo>
                        <a:pt x="169" y="31"/>
                      </a:lnTo>
                      <a:lnTo>
                        <a:pt x="169" y="31"/>
                      </a:lnTo>
                      <a:lnTo>
                        <a:pt x="177" y="32"/>
                      </a:lnTo>
                      <a:lnTo>
                        <a:pt x="183" y="34"/>
                      </a:lnTo>
                      <a:lnTo>
                        <a:pt x="189" y="38"/>
                      </a:lnTo>
                      <a:lnTo>
                        <a:pt x="193" y="42"/>
                      </a:lnTo>
                      <a:lnTo>
                        <a:pt x="199" y="47"/>
                      </a:lnTo>
                      <a:lnTo>
                        <a:pt x="201" y="52"/>
                      </a:lnTo>
                      <a:lnTo>
                        <a:pt x="203" y="59"/>
                      </a:lnTo>
                      <a:lnTo>
                        <a:pt x="204" y="66"/>
                      </a:lnTo>
                      <a:lnTo>
                        <a:pt x="204" y="66"/>
                      </a:lnTo>
                      <a:lnTo>
                        <a:pt x="203" y="73"/>
                      </a:lnTo>
                      <a:lnTo>
                        <a:pt x="201" y="79"/>
                      </a:lnTo>
                      <a:lnTo>
                        <a:pt x="199" y="85"/>
                      </a:lnTo>
                      <a:lnTo>
                        <a:pt x="193" y="90"/>
                      </a:lnTo>
                      <a:lnTo>
                        <a:pt x="189" y="94"/>
                      </a:lnTo>
                      <a:lnTo>
                        <a:pt x="183" y="97"/>
                      </a:lnTo>
                      <a:lnTo>
                        <a:pt x="177" y="99"/>
                      </a:lnTo>
                      <a:lnTo>
                        <a:pt x="169" y="99"/>
                      </a:lnTo>
                      <a:lnTo>
                        <a:pt x="169" y="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3" name="Freeform 562">
                  <a:extLst>
                    <a:ext uri="{C183D7F6-B498-43B3-948B-1728B52AA6E4}">
                      <adec:decorative xmlns="" xmlns:adec="http://schemas.microsoft.com/office/drawing/2017/decorative" val="1"/>
                    </a:ext>
                  </a:extLst>
                </p:cNvPr>
                <p:cNvSpPr>
                  <a:spLocks noEditPoints="1"/>
                </p:cNvSpPr>
                <p:nvPr/>
              </p:nvSpPr>
              <p:spPr bwMode="auto">
                <a:xfrm>
                  <a:off x="457200" y="4595813"/>
                  <a:ext cx="384175" cy="288925"/>
                </a:xfrm>
                <a:custGeom>
                  <a:avLst/>
                  <a:gdLst/>
                  <a:ahLst/>
                  <a:cxnLst>
                    <a:cxn ang="0">
                      <a:pos x="42" y="0"/>
                    </a:cxn>
                    <a:cxn ang="0">
                      <a:pos x="0" y="545"/>
                    </a:cxn>
                    <a:cxn ang="0">
                      <a:pos x="685" y="545"/>
                    </a:cxn>
                    <a:cxn ang="0">
                      <a:pos x="725" y="0"/>
                    </a:cxn>
                    <a:cxn ang="0">
                      <a:pos x="81" y="413"/>
                    </a:cxn>
                    <a:cxn ang="0">
                      <a:pos x="82" y="393"/>
                    </a:cxn>
                    <a:cxn ang="0">
                      <a:pos x="93" y="352"/>
                    </a:cxn>
                    <a:cxn ang="0">
                      <a:pos x="115" y="316"/>
                    </a:cxn>
                    <a:cxn ang="0">
                      <a:pos x="143" y="288"/>
                    </a:cxn>
                    <a:cxn ang="0">
                      <a:pos x="159" y="277"/>
                    </a:cxn>
                    <a:cxn ang="0">
                      <a:pos x="151" y="269"/>
                    </a:cxn>
                    <a:cxn ang="0">
                      <a:pos x="140" y="246"/>
                    </a:cxn>
                    <a:cxn ang="0">
                      <a:pos x="139" y="233"/>
                    </a:cxn>
                    <a:cxn ang="0">
                      <a:pos x="143" y="210"/>
                    </a:cxn>
                    <a:cxn ang="0">
                      <a:pos x="156" y="191"/>
                    </a:cxn>
                    <a:cxn ang="0">
                      <a:pos x="175" y="177"/>
                    </a:cxn>
                    <a:cxn ang="0">
                      <a:pos x="198" y="173"/>
                    </a:cxn>
                    <a:cxn ang="0">
                      <a:pos x="210" y="175"/>
                    </a:cxn>
                    <a:cxn ang="0">
                      <a:pos x="230" y="184"/>
                    </a:cxn>
                    <a:cxn ang="0">
                      <a:pos x="246" y="199"/>
                    </a:cxn>
                    <a:cxn ang="0">
                      <a:pos x="256" y="220"/>
                    </a:cxn>
                    <a:cxn ang="0">
                      <a:pos x="257" y="233"/>
                    </a:cxn>
                    <a:cxn ang="0">
                      <a:pos x="252" y="258"/>
                    </a:cxn>
                    <a:cxn ang="0">
                      <a:pos x="236" y="277"/>
                    </a:cxn>
                    <a:cxn ang="0">
                      <a:pos x="245" y="282"/>
                    </a:cxn>
                    <a:cxn ang="0">
                      <a:pos x="268" y="301"/>
                    </a:cxn>
                    <a:cxn ang="0">
                      <a:pos x="292" y="333"/>
                    </a:cxn>
                    <a:cxn ang="0">
                      <a:pos x="308" y="372"/>
                    </a:cxn>
                    <a:cxn ang="0">
                      <a:pos x="315" y="413"/>
                    </a:cxn>
                    <a:cxn ang="0">
                      <a:pos x="557" y="413"/>
                    </a:cxn>
                    <a:cxn ang="0">
                      <a:pos x="406" y="368"/>
                    </a:cxn>
                    <a:cxn ang="0">
                      <a:pos x="557" y="413"/>
                    </a:cxn>
                    <a:cxn ang="0">
                      <a:pos x="406" y="331"/>
                    </a:cxn>
                    <a:cxn ang="0">
                      <a:pos x="663" y="286"/>
                    </a:cxn>
                    <a:cxn ang="0">
                      <a:pos x="663" y="249"/>
                    </a:cxn>
                    <a:cxn ang="0">
                      <a:pos x="406" y="204"/>
                    </a:cxn>
                    <a:cxn ang="0">
                      <a:pos x="663" y="249"/>
                    </a:cxn>
                  </a:cxnLst>
                  <a:rect l="0" t="0" r="r" b="b"/>
                  <a:pathLst>
                    <a:path w="725" h="545">
                      <a:moveTo>
                        <a:pt x="685" y="0"/>
                      </a:moveTo>
                      <a:lnTo>
                        <a:pt x="42" y="0"/>
                      </a:lnTo>
                      <a:lnTo>
                        <a:pt x="0" y="0"/>
                      </a:lnTo>
                      <a:lnTo>
                        <a:pt x="0" y="545"/>
                      </a:lnTo>
                      <a:lnTo>
                        <a:pt x="42" y="545"/>
                      </a:lnTo>
                      <a:lnTo>
                        <a:pt x="685" y="545"/>
                      </a:lnTo>
                      <a:lnTo>
                        <a:pt x="725" y="545"/>
                      </a:lnTo>
                      <a:lnTo>
                        <a:pt x="725" y="0"/>
                      </a:lnTo>
                      <a:lnTo>
                        <a:pt x="685" y="0"/>
                      </a:lnTo>
                      <a:close/>
                      <a:moveTo>
                        <a:pt x="81" y="413"/>
                      </a:moveTo>
                      <a:lnTo>
                        <a:pt x="81" y="413"/>
                      </a:lnTo>
                      <a:lnTo>
                        <a:pt x="82" y="393"/>
                      </a:lnTo>
                      <a:lnTo>
                        <a:pt x="86" y="372"/>
                      </a:lnTo>
                      <a:lnTo>
                        <a:pt x="93" y="352"/>
                      </a:lnTo>
                      <a:lnTo>
                        <a:pt x="103" y="333"/>
                      </a:lnTo>
                      <a:lnTo>
                        <a:pt x="115" y="316"/>
                      </a:lnTo>
                      <a:lnTo>
                        <a:pt x="128" y="301"/>
                      </a:lnTo>
                      <a:lnTo>
                        <a:pt x="143" y="288"/>
                      </a:lnTo>
                      <a:lnTo>
                        <a:pt x="151" y="282"/>
                      </a:lnTo>
                      <a:lnTo>
                        <a:pt x="159" y="277"/>
                      </a:lnTo>
                      <a:lnTo>
                        <a:pt x="159" y="277"/>
                      </a:lnTo>
                      <a:lnTo>
                        <a:pt x="151" y="269"/>
                      </a:lnTo>
                      <a:lnTo>
                        <a:pt x="144" y="258"/>
                      </a:lnTo>
                      <a:lnTo>
                        <a:pt x="140" y="246"/>
                      </a:lnTo>
                      <a:lnTo>
                        <a:pt x="139" y="233"/>
                      </a:lnTo>
                      <a:lnTo>
                        <a:pt x="139" y="233"/>
                      </a:lnTo>
                      <a:lnTo>
                        <a:pt x="140" y="220"/>
                      </a:lnTo>
                      <a:lnTo>
                        <a:pt x="143" y="210"/>
                      </a:lnTo>
                      <a:lnTo>
                        <a:pt x="148" y="199"/>
                      </a:lnTo>
                      <a:lnTo>
                        <a:pt x="156" y="191"/>
                      </a:lnTo>
                      <a:lnTo>
                        <a:pt x="164" y="184"/>
                      </a:lnTo>
                      <a:lnTo>
                        <a:pt x="175" y="177"/>
                      </a:lnTo>
                      <a:lnTo>
                        <a:pt x="186" y="175"/>
                      </a:lnTo>
                      <a:lnTo>
                        <a:pt x="198" y="173"/>
                      </a:lnTo>
                      <a:lnTo>
                        <a:pt x="198" y="173"/>
                      </a:lnTo>
                      <a:lnTo>
                        <a:pt x="210" y="175"/>
                      </a:lnTo>
                      <a:lnTo>
                        <a:pt x="221" y="177"/>
                      </a:lnTo>
                      <a:lnTo>
                        <a:pt x="230" y="184"/>
                      </a:lnTo>
                      <a:lnTo>
                        <a:pt x="240" y="191"/>
                      </a:lnTo>
                      <a:lnTo>
                        <a:pt x="246" y="199"/>
                      </a:lnTo>
                      <a:lnTo>
                        <a:pt x="252" y="210"/>
                      </a:lnTo>
                      <a:lnTo>
                        <a:pt x="256" y="220"/>
                      </a:lnTo>
                      <a:lnTo>
                        <a:pt x="257" y="233"/>
                      </a:lnTo>
                      <a:lnTo>
                        <a:pt x="257" y="233"/>
                      </a:lnTo>
                      <a:lnTo>
                        <a:pt x="256" y="246"/>
                      </a:lnTo>
                      <a:lnTo>
                        <a:pt x="252" y="258"/>
                      </a:lnTo>
                      <a:lnTo>
                        <a:pt x="245" y="269"/>
                      </a:lnTo>
                      <a:lnTo>
                        <a:pt x="236" y="277"/>
                      </a:lnTo>
                      <a:lnTo>
                        <a:pt x="236" y="277"/>
                      </a:lnTo>
                      <a:lnTo>
                        <a:pt x="245" y="282"/>
                      </a:lnTo>
                      <a:lnTo>
                        <a:pt x="253" y="288"/>
                      </a:lnTo>
                      <a:lnTo>
                        <a:pt x="268" y="301"/>
                      </a:lnTo>
                      <a:lnTo>
                        <a:pt x="281" y="316"/>
                      </a:lnTo>
                      <a:lnTo>
                        <a:pt x="292" y="333"/>
                      </a:lnTo>
                      <a:lnTo>
                        <a:pt x="302" y="352"/>
                      </a:lnTo>
                      <a:lnTo>
                        <a:pt x="308" y="372"/>
                      </a:lnTo>
                      <a:lnTo>
                        <a:pt x="314" y="393"/>
                      </a:lnTo>
                      <a:lnTo>
                        <a:pt x="315" y="413"/>
                      </a:lnTo>
                      <a:lnTo>
                        <a:pt x="81" y="413"/>
                      </a:lnTo>
                      <a:close/>
                      <a:moveTo>
                        <a:pt x="557" y="413"/>
                      </a:moveTo>
                      <a:lnTo>
                        <a:pt x="406" y="413"/>
                      </a:lnTo>
                      <a:lnTo>
                        <a:pt x="406" y="368"/>
                      </a:lnTo>
                      <a:lnTo>
                        <a:pt x="557" y="368"/>
                      </a:lnTo>
                      <a:lnTo>
                        <a:pt x="557" y="413"/>
                      </a:lnTo>
                      <a:close/>
                      <a:moveTo>
                        <a:pt x="663" y="331"/>
                      </a:moveTo>
                      <a:lnTo>
                        <a:pt x="406" y="331"/>
                      </a:lnTo>
                      <a:lnTo>
                        <a:pt x="406" y="286"/>
                      </a:lnTo>
                      <a:lnTo>
                        <a:pt x="663" y="286"/>
                      </a:lnTo>
                      <a:lnTo>
                        <a:pt x="663" y="331"/>
                      </a:lnTo>
                      <a:close/>
                      <a:moveTo>
                        <a:pt x="663" y="249"/>
                      </a:moveTo>
                      <a:lnTo>
                        <a:pt x="406" y="249"/>
                      </a:lnTo>
                      <a:lnTo>
                        <a:pt x="406" y="204"/>
                      </a:lnTo>
                      <a:lnTo>
                        <a:pt x="663" y="204"/>
                      </a:lnTo>
                      <a:lnTo>
                        <a:pt x="663" y="2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726" name="Rectangle 71"/>
              <p:cNvSpPr>
                <a:spLocks noChangeArrowheads="1"/>
              </p:cNvSpPr>
              <p:nvPr/>
            </p:nvSpPr>
            <p:spPr bwMode="auto">
              <a:xfrm>
                <a:off x="10064428"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5</a:t>
                </a:r>
              </a:p>
            </p:txBody>
          </p:sp>
          <p:grpSp>
            <p:nvGrpSpPr>
              <p:cNvPr id="1734" name="Group 1733" descr="Folder Icon"/>
              <p:cNvGrpSpPr>
                <a:grpSpLocks noChangeAspect="1"/>
              </p:cNvGrpSpPr>
              <p:nvPr/>
            </p:nvGrpSpPr>
            <p:grpSpPr>
              <a:xfrm>
                <a:off x="10256287" y="5504693"/>
                <a:ext cx="459340" cy="438139"/>
                <a:chOff x="5249469" y="3471975"/>
                <a:chExt cx="389331" cy="371362"/>
              </a:xfrm>
              <a:solidFill>
                <a:srgbClr val="FFFFFF"/>
              </a:solidFill>
              <a:effectLst/>
            </p:grpSpPr>
            <p:sp>
              <p:nvSpPr>
                <p:cNvPr id="1735" name="Freeform 283">
                  <a:extLst>
                    <a:ext uri="{C183D7F6-B498-43B3-948B-1728B52AA6E4}">
                      <adec:decorative xmlns="" xmlns:adec="http://schemas.microsoft.com/office/drawing/2017/decorative" val="1"/>
                    </a:ext>
                  </a:extLst>
                </p:cNvPr>
                <p:cNvSpPr>
                  <a:spLocks/>
                </p:cNvSpPr>
                <p:nvPr/>
              </p:nvSpPr>
              <p:spPr bwMode="auto">
                <a:xfrm>
                  <a:off x="5411824" y="3784600"/>
                  <a:ext cx="57150" cy="58737"/>
                </a:xfrm>
                <a:custGeom>
                  <a:avLst/>
                  <a:gdLst/>
                  <a:ahLst/>
                  <a:cxnLst>
                    <a:cxn ang="0">
                      <a:pos x="109" y="55"/>
                    </a:cxn>
                    <a:cxn ang="0">
                      <a:pos x="109" y="55"/>
                    </a:cxn>
                    <a:cxn ang="0">
                      <a:pos x="108" y="65"/>
                    </a:cxn>
                    <a:cxn ang="0">
                      <a:pos x="105" y="76"/>
                    </a:cxn>
                    <a:cxn ang="0">
                      <a:pos x="101" y="85"/>
                    </a:cxn>
                    <a:cxn ang="0">
                      <a:pos x="94" y="93"/>
                    </a:cxn>
                    <a:cxn ang="0">
                      <a:pos x="85" y="100"/>
                    </a:cxn>
                    <a:cxn ang="0">
                      <a:pos x="77" y="105"/>
                    </a:cxn>
                    <a:cxn ang="0">
                      <a:pos x="65" y="109"/>
                    </a:cxn>
                    <a:cxn ang="0">
                      <a:pos x="54" y="109"/>
                    </a:cxn>
                    <a:cxn ang="0">
                      <a:pos x="54" y="109"/>
                    </a:cxn>
                    <a:cxn ang="0">
                      <a:pos x="44" y="109"/>
                    </a:cxn>
                    <a:cxn ang="0">
                      <a:pos x="33" y="105"/>
                    </a:cxn>
                    <a:cxn ang="0">
                      <a:pos x="24" y="100"/>
                    </a:cxn>
                    <a:cxn ang="0">
                      <a:pos x="16" y="93"/>
                    </a:cxn>
                    <a:cxn ang="0">
                      <a:pos x="9" y="85"/>
                    </a:cxn>
                    <a:cxn ang="0">
                      <a:pos x="4" y="76"/>
                    </a:cxn>
                    <a:cxn ang="0">
                      <a:pos x="0" y="65"/>
                    </a:cxn>
                    <a:cxn ang="0">
                      <a:pos x="0" y="55"/>
                    </a:cxn>
                    <a:cxn ang="0">
                      <a:pos x="0" y="55"/>
                    </a:cxn>
                    <a:cxn ang="0">
                      <a:pos x="0" y="44"/>
                    </a:cxn>
                    <a:cxn ang="0">
                      <a:pos x="4" y="32"/>
                    </a:cxn>
                    <a:cxn ang="0">
                      <a:pos x="9" y="24"/>
                    </a:cxn>
                    <a:cxn ang="0">
                      <a:pos x="16" y="15"/>
                    </a:cxn>
                    <a:cxn ang="0">
                      <a:pos x="24" y="8"/>
                    </a:cxn>
                    <a:cxn ang="0">
                      <a:pos x="33" y="4"/>
                    </a:cxn>
                    <a:cxn ang="0">
                      <a:pos x="44" y="1"/>
                    </a:cxn>
                    <a:cxn ang="0">
                      <a:pos x="54" y="0"/>
                    </a:cxn>
                    <a:cxn ang="0">
                      <a:pos x="54" y="0"/>
                    </a:cxn>
                    <a:cxn ang="0">
                      <a:pos x="65" y="1"/>
                    </a:cxn>
                    <a:cxn ang="0">
                      <a:pos x="77" y="4"/>
                    </a:cxn>
                    <a:cxn ang="0">
                      <a:pos x="85" y="8"/>
                    </a:cxn>
                    <a:cxn ang="0">
                      <a:pos x="94" y="15"/>
                    </a:cxn>
                    <a:cxn ang="0">
                      <a:pos x="101" y="24"/>
                    </a:cxn>
                    <a:cxn ang="0">
                      <a:pos x="105" y="32"/>
                    </a:cxn>
                    <a:cxn ang="0">
                      <a:pos x="108" y="44"/>
                    </a:cxn>
                    <a:cxn ang="0">
                      <a:pos x="109" y="55"/>
                    </a:cxn>
                    <a:cxn ang="0">
                      <a:pos x="109" y="55"/>
                    </a:cxn>
                  </a:cxnLst>
                  <a:rect l="0" t="0" r="r" b="b"/>
                  <a:pathLst>
                    <a:path w="109" h="109">
                      <a:moveTo>
                        <a:pt x="109" y="55"/>
                      </a:moveTo>
                      <a:lnTo>
                        <a:pt x="109" y="55"/>
                      </a:lnTo>
                      <a:lnTo>
                        <a:pt x="108" y="65"/>
                      </a:lnTo>
                      <a:lnTo>
                        <a:pt x="105" y="76"/>
                      </a:lnTo>
                      <a:lnTo>
                        <a:pt x="101" y="85"/>
                      </a:lnTo>
                      <a:lnTo>
                        <a:pt x="94" y="93"/>
                      </a:lnTo>
                      <a:lnTo>
                        <a:pt x="85" y="100"/>
                      </a:lnTo>
                      <a:lnTo>
                        <a:pt x="77" y="105"/>
                      </a:lnTo>
                      <a:lnTo>
                        <a:pt x="65" y="109"/>
                      </a:lnTo>
                      <a:lnTo>
                        <a:pt x="54" y="109"/>
                      </a:lnTo>
                      <a:lnTo>
                        <a:pt x="54" y="109"/>
                      </a:lnTo>
                      <a:lnTo>
                        <a:pt x="44" y="109"/>
                      </a:lnTo>
                      <a:lnTo>
                        <a:pt x="33" y="105"/>
                      </a:lnTo>
                      <a:lnTo>
                        <a:pt x="24" y="100"/>
                      </a:lnTo>
                      <a:lnTo>
                        <a:pt x="16" y="93"/>
                      </a:lnTo>
                      <a:lnTo>
                        <a:pt x="9" y="85"/>
                      </a:lnTo>
                      <a:lnTo>
                        <a:pt x="4" y="76"/>
                      </a:lnTo>
                      <a:lnTo>
                        <a:pt x="0" y="65"/>
                      </a:lnTo>
                      <a:lnTo>
                        <a:pt x="0" y="55"/>
                      </a:lnTo>
                      <a:lnTo>
                        <a:pt x="0" y="55"/>
                      </a:lnTo>
                      <a:lnTo>
                        <a:pt x="0" y="44"/>
                      </a:lnTo>
                      <a:lnTo>
                        <a:pt x="4" y="32"/>
                      </a:lnTo>
                      <a:lnTo>
                        <a:pt x="9" y="24"/>
                      </a:lnTo>
                      <a:lnTo>
                        <a:pt x="16" y="15"/>
                      </a:lnTo>
                      <a:lnTo>
                        <a:pt x="24" y="8"/>
                      </a:lnTo>
                      <a:lnTo>
                        <a:pt x="33" y="4"/>
                      </a:lnTo>
                      <a:lnTo>
                        <a:pt x="44" y="1"/>
                      </a:lnTo>
                      <a:lnTo>
                        <a:pt x="54" y="0"/>
                      </a:lnTo>
                      <a:lnTo>
                        <a:pt x="54" y="0"/>
                      </a:lnTo>
                      <a:lnTo>
                        <a:pt x="65" y="1"/>
                      </a:lnTo>
                      <a:lnTo>
                        <a:pt x="77" y="4"/>
                      </a:lnTo>
                      <a:lnTo>
                        <a:pt x="85" y="8"/>
                      </a:lnTo>
                      <a:lnTo>
                        <a:pt x="94" y="15"/>
                      </a:lnTo>
                      <a:lnTo>
                        <a:pt x="101" y="24"/>
                      </a:lnTo>
                      <a:lnTo>
                        <a:pt x="105" y="32"/>
                      </a:lnTo>
                      <a:lnTo>
                        <a:pt x="108" y="44"/>
                      </a:lnTo>
                      <a:lnTo>
                        <a:pt x="109" y="55"/>
                      </a:lnTo>
                      <a:lnTo>
                        <a:pt x="109" y="5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6" name="Rectangle 284">
                  <a:extLst>
                    <a:ext uri="{C183D7F6-B498-43B3-948B-1728B52AA6E4}">
                      <adec:decorative xmlns="" xmlns:adec="http://schemas.microsoft.com/office/drawing/2017/decorative" val="1"/>
                    </a:ext>
                  </a:extLst>
                </p:cNvPr>
                <p:cNvSpPr>
                  <a:spLocks noChangeArrowheads="1"/>
                </p:cNvSpPr>
                <p:nvPr/>
              </p:nvSpPr>
              <p:spPr bwMode="auto">
                <a:xfrm>
                  <a:off x="5262599" y="3805237"/>
                  <a:ext cx="130175" cy="174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7" name="Rectangle 285">
                  <a:extLst>
                    <a:ext uri="{C183D7F6-B498-43B3-948B-1728B52AA6E4}">
                      <adec:decorative xmlns="" xmlns:adec="http://schemas.microsoft.com/office/drawing/2017/decorative" val="1"/>
                    </a:ext>
                  </a:extLst>
                </p:cNvPr>
                <p:cNvSpPr>
                  <a:spLocks noChangeArrowheads="1"/>
                </p:cNvSpPr>
                <p:nvPr/>
              </p:nvSpPr>
              <p:spPr bwMode="auto">
                <a:xfrm>
                  <a:off x="5488024" y="3805237"/>
                  <a:ext cx="130175" cy="174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8" name="Rectangle 286">
                  <a:extLst>
                    <a:ext uri="{C183D7F6-B498-43B3-948B-1728B52AA6E4}">
                      <adec:decorative xmlns="" xmlns:adec="http://schemas.microsoft.com/office/drawing/2017/decorative" val="1"/>
                    </a:ext>
                  </a:extLst>
                </p:cNvPr>
                <p:cNvSpPr>
                  <a:spLocks noChangeArrowheads="1"/>
                </p:cNvSpPr>
                <p:nvPr/>
              </p:nvSpPr>
              <p:spPr bwMode="auto">
                <a:xfrm>
                  <a:off x="5430874" y="3740150"/>
                  <a:ext cx="17462" cy="7778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9" name="Freeform 14">
                  <a:extLst>
                    <a:ext uri="{C183D7F6-B498-43B3-948B-1728B52AA6E4}">
                      <adec:decorative xmlns="" xmlns:adec="http://schemas.microsoft.com/office/drawing/2017/decorative" val="1"/>
                    </a:ext>
                  </a:extLst>
                </p:cNvPr>
                <p:cNvSpPr>
                  <a:spLocks/>
                </p:cNvSpPr>
                <p:nvPr/>
              </p:nvSpPr>
              <p:spPr bwMode="auto">
                <a:xfrm>
                  <a:off x="5249469" y="3471975"/>
                  <a:ext cx="389331" cy="295691"/>
                </a:xfrm>
                <a:custGeom>
                  <a:avLst/>
                  <a:gdLst/>
                  <a:ahLst/>
                  <a:cxnLst>
                    <a:cxn ang="0">
                      <a:pos x="1515" y="0"/>
                    </a:cxn>
                    <a:cxn ang="0">
                      <a:pos x="998" y="0"/>
                    </a:cxn>
                    <a:cxn ang="0">
                      <a:pos x="998" y="0"/>
                    </a:cxn>
                    <a:cxn ang="0">
                      <a:pos x="980" y="2"/>
                    </a:cxn>
                    <a:cxn ang="0">
                      <a:pos x="960" y="8"/>
                    </a:cxn>
                    <a:cxn ang="0">
                      <a:pos x="942" y="18"/>
                    </a:cxn>
                    <a:cxn ang="0">
                      <a:pos x="929" y="28"/>
                    </a:cxn>
                    <a:cxn ang="0">
                      <a:pos x="795" y="162"/>
                    </a:cxn>
                    <a:cxn ang="0">
                      <a:pos x="0" y="162"/>
                    </a:cxn>
                    <a:cxn ang="0">
                      <a:pos x="0" y="1181"/>
                    </a:cxn>
                    <a:cxn ang="0">
                      <a:pos x="1555" y="1181"/>
                    </a:cxn>
                    <a:cxn ang="0">
                      <a:pos x="1555" y="40"/>
                    </a:cxn>
                    <a:cxn ang="0">
                      <a:pos x="1555" y="40"/>
                    </a:cxn>
                    <a:cxn ang="0">
                      <a:pos x="1555" y="32"/>
                    </a:cxn>
                    <a:cxn ang="0">
                      <a:pos x="1553" y="24"/>
                    </a:cxn>
                    <a:cxn ang="0">
                      <a:pos x="1549" y="18"/>
                    </a:cxn>
                    <a:cxn ang="0">
                      <a:pos x="1543" y="12"/>
                    </a:cxn>
                    <a:cxn ang="0">
                      <a:pos x="1537" y="6"/>
                    </a:cxn>
                    <a:cxn ang="0">
                      <a:pos x="1531" y="2"/>
                    </a:cxn>
                    <a:cxn ang="0">
                      <a:pos x="1523" y="0"/>
                    </a:cxn>
                    <a:cxn ang="0">
                      <a:pos x="1515" y="0"/>
                    </a:cxn>
                    <a:cxn ang="0">
                      <a:pos x="1515" y="0"/>
                    </a:cxn>
                  </a:cxnLst>
                  <a:rect l="0" t="0" r="r" b="b"/>
                  <a:pathLst>
                    <a:path w="1555" h="1181">
                      <a:moveTo>
                        <a:pt x="1515" y="0"/>
                      </a:moveTo>
                      <a:lnTo>
                        <a:pt x="998" y="0"/>
                      </a:lnTo>
                      <a:lnTo>
                        <a:pt x="998" y="0"/>
                      </a:lnTo>
                      <a:lnTo>
                        <a:pt x="980" y="2"/>
                      </a:lnTo>
                      <a:lnTo>
                        <a:pt x="960" y="8"/>
                      </a:lnTo>
                      <a:lnTo>
                        <a:pt x="942" y="18"/>
                      </a:lnTo>
                      <a:lnTo>
                        <a:pt x="929" y="28"/>
                      </a:lnTo>
                      <a:lnTo>
                        <a:pt x="795" y="162"/>
                      </a:lnTo>
                      <a:lnTo>
                        <a:pt x="0" y="162"/>
                      </a:lnTo>
                      <a:lnTo>
                        <a:pt x="0" y="1181"/>
                      </a:lnTo>
                      <a:lnTo>
                        <a:pt x="1555" y="1181"/>
                      </a:lnTo>
                      <a:lnTo>
                        <a:pt x="1555" y="40"/>
                      </a:lnTo>
                      <a:lnTo>
                        <a:pt x="1555" y="40"/>
                      </a:lnTo>
                      <a:lnTo>
                        <a:pt x="1555" y="32"/>
                      </a:lnTo>
                      <a:lnTo>
                        <a:pt x="1553" y="24"/>
                      </a:lnTo>
                      <a:lnTo>
                        <a:pt x="1549" y="18"/>
                      </a:lnTo>
                      <a:lnTo>
                        <a:pt x="1543" y="12"/>
                      </a:lnTo>
                      <a:lnTo>
                        <a:pt x="1537" y="6"/>
                      </a:lnTo>
                      <a:lnTo>
                        <a:pt x="1531" y="2"/>
                      </a:lnTo>
                      <a:lnTo>
                        <a:pt x="1523" y="0"/>
                      </a:lnTo>
                      <a:lnTo>
                        <a:pt x="1515" y="0"/>
                      </a:lnTo>
                      <a:lnTo>
                        <a:pt x="15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728" name="Rectangle 71">
                <a:extLst>
                  <a:ext uri="{C183D7F6-B498-43B3-948B-1728B52AA6E4}">
                    <adec:decorative xmlns="" xmlns:adec="http://schemas.microsoft.com/office/drawing/2017/decorative" val="1"/>
                  </a:ext>
                </a:extLst>
              </p:cNvPr>
              <p:cNvSpPr>
                <a:spLocks noChangeArrowheads="1"/>
              </p:cNvSpPr>
              <p:nvPr/>
            </p:nvSpPr>
            <p:spPr bwMode="auto">
              <a:xfrm>
                <a:off x="10950042"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6</a:t>
                </a:r>
              </a:p>
            </p:txBody>
          </p:sp>
          <p:sp>
            <p:nvSpPr>
              <p:cNvPr id="1740" name="Freeform 628">
                <a:extLst>
                  <a:ext uri="{C183D7F6-B498-43B3-948B-1728B52AA6E4}">
                    <adec:decorative xmlns="" xmlns:adec="http://schemas.microsoft.com/office/drawing/2017/decorative" val="1"/>
                  </a:ext>
                </a:extLst>
              </p:cNvPr>
              <p:cNvSpPr>
                <a:spLocks noEditPoints="1"/>
              </p:cNvSpPr>
              <p:nvPr/>
            </p:nvSpPr>
            <p:spPr bwMode="auto">
              <a:xfrm rot="16200000">
                <a:off x="11191099" y="5468304"/>
                <a:ext cx="350808" cy="457201"/>
              </a:xfrm>
              <a:custGeom>
                <a:avLst/>
                <a:gdLst/>
                <a:ahLst/>
                <a:cxnLst>
                  <a:cxn ang="0">
                    <a:pos x="0" y="0"/>
                  </a:cxn>
                  <a:cxn ang="0">
                    <a:pos x="0" y="318"/>
                  </a:cxn>
                  <a:cxn ang="0">
                    <a:pos x="35" y="318"/>
                  </a:cxn>
                  <a:cxn ang="0">
                    <a:pos x="41" y="318"/>
                  </a:cxn>
                  <a:cxn ang="0">
                    <a:pos x="41" y="0"/>
                  </a:cxn>
                  <a:cxn ang="0">
                    <a:pos x="35" y="0"/>
                  </a:cxn>
                  <a:cxn ang="0">
                    <a:pos x="0" y="0"/>
                  </a:cxn>
                  <a:cxn ang="0">
                    <a:pos x="56" y="0"/>
                  </a:cxn>
                  <a:cxn ang="0">
                    <a:pos x="56" y="318"/>
                  </a:cxn>
                  <a:cxn ang="0">
                    <a:pos x="244" y="318"/>
                  </a:cxn>
                  <a:cxn ang="0">
                    <a:pos x="244" y="282"/>
                  </a:cxn>
                  <a:cxn ang="0">
                    <a:pos x="244" y="36"/>
                  </a:cxn>
                  <a:cxn ang="0">
                    <a:pos x="244" y="0"/>
                  </a:cxn>
                  <a:cxn ang="0">
                    <a:pos x="56" y="0"/>
                  </a:cxn>
                  <a:cxn ang="0">
                    <a:pos x="198" y="224"/>
                  </a:cxn>
                  <a:cxn ang="0">
                    <a:pos x="141" y="181"/>
                  </a:cxn>
                  <a:cxn ang="0">
                    <a:pos x="91" y="224"/>
                  </a:cxn>
                  <a:cxn ang="0">
                    <a:pos x="91" y="26"/>
                  </a:cxn>
                  <a:cxn ang="0">
                    <a:pos x="198" y="26"/>
                  </a:cxn>
                  <a:cxn ang="0">
                    <a:pos x="198" y="224"/>
                  </a:cxn>
                </a:cxnLst>
                <a:rect l="0" t="0" r="r" b="b"/>
                <a:pathLst>
                  <a:path w="244" h="318">
                    <a:moveTo>
                      <a:pt x="0" y="0"/>
                    </a:moveTo>
                    <a:lnTo>
                      <a:pt x="0" y="318"/>
                    </a:lnTo>
                    <a:lnTo>
                      <a:pt x="35" y="318"/>
                    </a:lnTo>
                    <a:lnTo>
                      <a:pt x="41" y="318"/>
                    </a:lnTo>
                    <a:lnTo>
                      <a:pt x="41" y="0"/>
                    </a:lnTo>
                    <a:lnTo>
                      <a:pt x="35" y="0"/>
                    </a:lnTo>
                    <a:lnTo>
                      <a:pt x="0" y="0"/>
                    </a:lnTo>
                    <a:close/>
                    <a:moveTo>
                      <a:pt x="56" y="0"/>
                    </a:moveTo>
                    <a:lnTo>
                      <a:pt x="56" y="318"/>
                    </a:lnTo>
                    <a:lnTo>
                      <a:pt x="244" y="318"/>
                    </a:lnTo>
                    <a:lnTo>
                      <a:pt x="244" y="282"/>
                    </a:lnTo>
                    <a:lnTo>
                      <a:pt x="244" y="36"/>
                    </a:lnTo>
                    <a:lnTo>
                      <a:pt x="244" y="0"/>
                    </a:lnTo>
                    <a:lnTo>
                      <a:pt x="56" y="0"/>
                    </a:lnTo>
                    <a:close/>
                    <a:moveTo>
                      <a:pt x="198" y="224"/>
                    </a:moveTo>
                    <a:lnTo>
                      <a:pt x="141" y="181"/>
                    </a:lnTo>
                    <a:lnTo>
                      <a:pt x="91" y="224"/>
                    </a:lnTo>
                    <a:lnTo>
                      <a:pt x="91" y="26"/>
                    </a:lnTo>
                    <a:lnTo>
                      <a:pt x="198" y="26"/>
                    </a:lnTo>
                    <a:lnTo>
                      <a:pt x="198" y="224"/>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1053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824"/>
                                        </p:tgtEl>
                                        <p:attrNameLst>
                                          <p:attrName>style.visibility</p:attrName>
                                        </p:attrNameLst>
                                      </p:cBhvr>
                                      <p:to>
                                        <p:strVal val="visible"/>
                                      </p:to>
                                    </p:set>
                                    <p:animEffect transition="in" filter="fade">
                                      <p:cBhvr>
                                        <p:cTn id="7" dur="1000"/>
                                        <p:tgtEl>
                                          <p:spTgt spid="824"/>
                                        </p:tgtEl>
                                      </p:cBhvr>
                                    </p:animEffect>
                                  </p:childTnLst>
                                </p:cTn>
                              </p:par>
                            </p:childTnLst>
                          </p:cTn>
                        </p:par>
                        <p:par>
                          <p:cTn id="8" fill="hold">
                            <p:stCondLst>
                              <p:cond delay="1500"/>
                            </p:stCondLst>
                            <p:childTnLst>
                              <p:par>
                                <p:cTn id="9" presetID="53" presetClass="entr" presetSubtype="16" fill="hold" nodeType="afterEffect">
                                  <p:stCondLst>
                                    <p:cond delay="0"/>
                                  </p:stCondLst>
                                  <p:childTnLst>
                                    <p:set>
                                      <p:cBhvr>
                                        <p:cTn id="10" dur="1" fill="hold">
                                          <p:stCondLst>
                                            <p:cond delay="0"/>
                                          </p:stCondLst>
                                        </p:cTn>
                                        <p:tgtEl>
                                          <p:spTgt spid="853"/>
                                        </p:tgtEl>
                                        <p:attrNameLst>
                                          <p:attrName>style.visibility</p:attrName>
                                        </p:attrNameLst>
                                      </p:cBhvr>
                                      <p:to>
                                        <p:strVal val="visible"/>
                                      </p:to>
                                    </p:set>
                                    <p:anim calcmode="lin" valueType="num">
                                      <p:cBhvr>
                                        <p:cTn id="11" dur="1000" fill="hold"/>
                                        <p:tgtEl>
                                          <p:spTgt spid="853"/>
                                        </p:tgtEl>
                                        <p:attrNameLst>
                                          <p:attrName>ppt_w</p:attrName>
                                        </p:attrNameLst>
                                      </p:cBhvr>
                                      <p:tavLst>
                                        <p:tav tm="0">
                                          <p:val>
                                            <p:fltVal val="0"/>
                                          </p:val>
                                        </p:tav>
                                        <p:tav tm="100000">
                                          <p:val>
                                            <p:strVal val="#ppt_w"/>
                                          </p:val>
                                        </p:tav>
                                      </p:tavLst>
                                    </p:anim>
                                    <p:anim calcmode="lin" valueType="num">
                                      <p:cBhvr>
                                        <p:cTn id="12" dur="1000" fill="hold"/>
                                        <p:tgtEl>
                                          <p:spTgt spid="853"/>
                                        </p:tgtEl>
                                        <p:attrNameLst>
                                          <p:attrName>ppt_h</p:attrName>
                                        </p:attrNameLst>
                                      </p:cBhvr>
                                      <p:tavLst>
                                        <p:tav tm="0">
                                          <p:val>
                                            <p:fltVal val="0"/>
                                          </p:val>
                                        </p:tav>
                                        <p:tav tm="100000">
                                          <p:val>
                                            <p:strVal val="#ppt_h"/>
                                          </p:val>
                                        </p:tav>
                                      </p:tavLst>
                                    </p:anim>
                                    <p:animEffect transition="in" filter="fade">
                                      <p:cBhvr>
                                        <p:cTn id="13" dur="1000"/>
                                        <p:tgtEl>
                                          <p:spTgt spid="853"/>
                                        </p:tgtEl>
                                      </p:cBhvr>
                                    </p:animEffect>
                                  </p:childTnLst>
                                </p:cTn>
                              </p:par>
                            </p:childTnLst>
                          </p:cTn>
                        </p:par>
                        <p:par>
                          <p:cTn id="14" fill="hold">
                            <p:stCondLst>
                              <p:cond delay="2500"/>
                            </p:stCondLst>
                            <p:childTnLst>
                              <p:par>
                                <p:cTn id="15" presetID="2" presetClass="entr" presetSubtype="2"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1000" fill="hold"/>
                                        <p:tgtEl>
                                          <p:spTgt spid="3"/>
                                        </p:tgtEl>
                                        <p:attrNameLst>
                                          <p:attrName>ppt_x</p:attrName>
                                        </p:attrNameLst>
                                      </p:cBhvr>
                                      <p:tavLst>
                                        <p:tav tm="0">
                                          <p:val>
                                            <p:strVal val="1+#ppt_w/2"/>
                                          </p:val>
                                        </p:tav>
                                        <p:tav tm="100000">
                                          <p:val>
                                            <p:strVal val="#ppt_x"/>
                                          </p:val>
                                        </p:tav>
                                      </p:tavLst>
                                    </p:anim>
                                    <p:anim calcmode="lin" valueType="num">
                                      <p:cBhvr additive="base">
                                        <p:cTn id="18" dur="10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1000" fill="hold"/>
                                        <p:tgtEl>
                                          <p:spTgt spid="7"/>
                                        </p:tgtEl>
                                        <p:attrNameLst>
                                          <p:attrName>ppt_x</p:attrName>
                                        </p:attrNameLst>
                                      </p:cBhvr>
                                      <p:tavLst>
                                        <p:tav tm="0">
                                          <p:val>
                                            <p:strVal val="#ppt_x"/>
                                          </p:val>
                                        </p:tav>
                                        <p:tav tm="100000">
                                          <p:val>
                                            <p:strVal val="#ppt_x"/>
                                          </p:val>
                                        </p:tav>
                                      </p:tavLst>
                                    </p:anim>
                                    <p:anim calcmode="lin" valueType="num">
                                      <p:cBhvr additive="base">
                                        <p:cTn id="22" dur="10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1"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1000" fill="hold"/>
                                        <p:tgtEl>
                                          <p:spTgt spid="4"/>
                                        </p:tgtEl>
                                        <p:attrNameLst>
                                          <p:attrName>ppt_x</p:attrName>
                                        </p:attrNameLst>
                                      </p:cBhvr>
                                      <p:tavLst>
                                        <p:tav tm="0">
                                          <p:val>
                                            <p:strVal val="#ppt_x"/>
                                          </p:val>
                                        </p:tav>
                                        <p:tav tm="100000">
                                          <p:val>
                                            <p:strVal val="#ppt_x"/>
                                          </p:val>
                                        </p:tav>
                                      </p:tavLst>
                                    </p:anim>
                                    <p:anim calcmode="lin" valueType="num">
                                      <p:cBhvr additive="base">
                                        <p:cTn id="30"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 grpId="0" animBg="1"/>
    </p:bldLst>
  </p:timing>
</p:sld>
</file>

<file path=ppt/theme/theme1.xml><?xml version="1.0" encoding="utf-8"?>
<a:theme xmlns:a="http://schemas.openxmlformats.org/drawingml/2006/main" name="tf16401876_win32">
  <a:themeElements>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TF16401876_Statistics Infographics Sampler_RVA_v3.potx" id="{8CA60735-D353-4C1C-9464-903FD6574FC5}" vid="{1BFEBDC8-D6C6-456A-AA74-BCD6FC21DE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3200ABC-C80D-422B-8848-EDEE60F84E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30EB58-BCE7-41D9-A117-44B48F13F84B}">
  <ds:schemaRefs>
    <ds:schemaRef ds:uri="http://schemas.microsoft.com/sharepoint/v3/contenttype/forms"/>
  </ds:schemaRefs>
</ds:datastoreItem>
</file>

<file path=customXml/itemProps3.xml><?xml version="1.0" encoding="utf-8"?>
<ds:datastoreItem xmlns:ds="http://schemas.openxmlformats.org/officeDocument/2006/customXml" ds:itemID="{E6C1CB0A-BB6E-4E95-95A3-95BDF5FBAB7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tf16401876_win32</Template>
  <TotalTime>0</TotalTime>
  <Words>88</Words>
  <Application>Microsoft Office PowerPoint</Application>
  <PresentationFormat>Benutzerdefiniert</PresentationFormat>
  <Paragraphs>27</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tf16401876_win32</vt:lpstr>
      <vt:lpstr>Sample 1</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2021-06-26T10:04:05Z</dcterms:created>
  <dcterms:modified xsi:type="dcterms:W3CDTF">2021-06-28T18:32:51Z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