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stust.edu.tw/user/news_file/E300/20151102161359_2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69572" y="189075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zh-TW" altLang="en-US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作業研究</a:t>
            </a:r>
            <a:r>
              <a:rPr lang="en-US" altLang="zh-TW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OR</a:t>
            </a:r>
            <a:br>
              <a:rPr lang="en-US" altLang="zh-TW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</a:br>
            <a:r>
              <a:rPr lang="en-US" altLang="zh-TW" sz="3600" b="1" dirty="0">
                <a:solidFill>
                  <a:srgbClr val="002060"/>
                </a:solidFill>
                <a:latin typeface="Goudy Stout" panose="0202090407030B020401" pitchFamily="18" charset="0"/>
              </a:rPr>
              <a:t>	</a:t>
            </a:r>
            <a:r>
              <a:rPr lang="en-US" altLang="zh-TW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	</a:t>
            </a:r>
            <a:r>
              <a:rPr lang="zh-TW" altLang="en-US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期末</a:t>
            </a:r>
            <a:r>
              <a:rPr lang="en-US" altLang="zh-TW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Project</a:t>
            </a:r>
            <a:br>
              <a:rPr lang="en-US" altLang="zh-TW" sz="36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</a:br>
            <a:r>
              <a:rPr lang="en-US" altLang="zh-TW" sz="3600" b="1" dirty="0">
                <a:solidFill>
                  <a:srgbClr val="002060"/>
                </a:solidFill>
                <a:latin typeface="Goudy Stout" panose="0202090407030B020401" pitchFamily="18" charset="0"/>
              </a:rPr>
              <a:t/>
            </a:r>
            <a:br>
              <a:rPr lang="en-US" altLang="zh-TW" sz="3600" b="1" dirty="0">
                <a:solidFill>
                  <a:srgbClr val="002060"/>
                </a:solidFill>
                <a:latin typeface="Goudy Stout" panose="0202090407030B020401" pitchFamily="18" charset="0"/>
              </a:rPr>
            </a:br>
            <a:r>
              <a:rPr lang="zh-TW" altLang="en-US" sz="53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有益肌肉修復之</a:t>
            </a:r>
            <a:r>
              <a:rPr lang="en-US" altLang="zh-TW" sz="53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/>
            </a:r>
            <a:br>
              <a:rPr lang="en-US" altLang="zh-TW" sz="53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</a:br>
            <a:r>
              <a:rPr lang="en-US" altLang="zh-TW" sz="5300" b="1" dirty="0">
                <a:solidFill>
                  <a:srgbClr val="002060"/>
                </a:solidFill>
                <a:latin typeface="Goudy Stout" panose="0202090407030B020401" pitchFamily="18" charset="0"/>
              </a:rPr>
              <a:t>	</a:t>
            </a:r>
            <a:r>
              <a:rPr lang="en-US" altLang="zh-TW" sz="53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		</a:t>
            </a:r>
            <a:r>
              <a:rPr lang="zh-TW" altLang="en-US" sz="5300" b="1" dirty="0" smtClean="0">
                <a:solidFill>
                  <a:srgbClr val="002060"/>
                </a:solidFill>
                <a:latin typeface="Goudy Stout" panose="0202090407030B020401" pitchFamily="18" charset="0"/>
              </a:rPr>
              <a:t>一週成大美食菜單</a:t>
            </a:r>
            <a:endParaRPr lang="zh-TW" altLang="en-US" sz="5300" b="1" dirty="0">
              <a:solidFill>
                <a:srgbClr val="002060"/>
              </a:solidFill>
              <a:latin typeface="Goudy Stout" panose="0202090407030B020401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1281" y="4948296"/>
            <a:ext cx="8915399" cy="1750126"/>
          </a:xfrm>
        </p:spPr>
        <p:txBody>
          <a:bodyPr>
            <a:noAutofit/>
          </a:bodyPr>
          <a:lstStyle/>
          <a:p>
            <a:r>
              <a:rPr lang="zh-TW" altLang="en-US" sz="2800" b="1" dirty="0" smtClean="0"/>
              <a:t>組員：</a:t>
            </a:r>
            <a:endParaRPr lang="en-US" altLang="zh-TW" sz="2800" b="1" dirty="0" smtClean="0"/>
          </a:p>
          <a:p>
            <a:r>
              <a:rPr lang="en-US" altLang="zh-TW" sz="2800" b="1" dirty="0"/>
              <a:t>		</a:t>
            </a:r>
            <a:r>
              <a:rPr lang="zh-TW" altLang="en-US" sz="2800" b="1" dirty="0" smtClean="0"/>
              <a:t>黃品翔</a:t>
            </a:r>
            <a:r>
              <a:rPr lang="en-US" altLang="zh-TW" sz="2800" b="1" dirty="0" smtClean="0"/>
              <a:t>		</a:t>
            </a:r>
            <a:r>
              <a:rPr lang="zh-TW" altLang="en-US" sz="2800" b="1" dirty="0" smtClean="0"/>
              <a:t>王</a:t>
            </a:r>
            <a:r>
              <a:rPr lang="zh-TW" altLang="en-US" sz="2800" b="1" dirty="0"/>
              <a:t>韋</a:t>
            </a:r>
            <a:r>
              <a:rPr lang="zh-TW" altLang="en-US" sz="2800" b="1" dirty="0" smtClean="0"/>
              <a:t>凱</a:t>
            </a:r>
            <a:r>
              <a:rPr lang="en-US" altLang="zh-TW" sz="2800" b="1" dirty="0"/>
              <a:t>	</a:t>
            </a:r>
            <a:r>
              <a:rPr lang="en-US" altLang="zh-TW" sz="2800" b="1" dirty="0" smtClean="0"/>
              <a:t>	</a:t>
            </a:r>
            <a:r>
              <a:rPr lang="zh-TW" altLang="en-US" sz="2800" b="1" dirty="0" smtClean="0"/>
              <a:t>馮義程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0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8000" b="1" dirty="0" smtClean="0"/>
              <a:t>Result</a:t>
            </a:r>
            <a:endParaRPr lang="zh-TW" altLang="en-US" sz="8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099" y="1810148"/>
            <a:ext cx="8260854" cy="47357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99" y="1839531"/>
            <a:ext cx="8277867" cy="16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1" dirty="0" smtClean="0"/>
              <a:t>Conclusion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82639"/>
          </a:xfrm>
        </p:spPr>
        <p:txBody>
          <a:bodyPr/>
          <a:lstStyle/>
          <a:p>
            <a:r>
              <a:rPr lang="zh-TW" altLang="en-US" sz="3600" dirty="0" smtClean="0"/>
              <a:t>運用</a:t>
            </a:r>
            <a:r>
              <a:rPr lang="en-US" altLang="zh-TW" sz="3600" dirty="0" err="1" smtClean="0"/>
              <a:t>Python+Gurobi</a:t>
            </a:r>
            <a:r>
              <a:rPr lang="zh-TW" altLang="en-US" sz="3600" dirty="0" smtClean="0"/>
              <a:t>解決最佳化問題</a:t>
            </a:r>
            <a:endParaRPr lang="en-US" altLang="zh-TW" sz="3600" dirty="0" smtClean="0"/>
          </a:p>
          <a:p>
            <a:r>
              <a:rPr lang="zh-TW" altLang="en-US" sz="3600" dirty="0" smtClean="0"/>
              <a:t>分工合作 </a:t>
            </a:r>
            <a:r>
              <a:rPr lang="en-US" altLang="zh-TW" sz="3600" dirty="0" smtClean="0"/>
              <a:t>Cooperation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4800" dirty="0" smtClean="0">
                <a:solidFill>
                  <a:srgbClr val="00B050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感謝可愛ㄉ教授</a:t>
            </a:r>
            <a:endParaRPr lang="en-US" altLang="zh-TW" sz="4800" dirty="0" smtClean="0">
              <a:solidFill>
                <a:srgbClr val="00B050"/>
              </a:solidFill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  <a:p>
            <a:pPr marL="0" indent="0">
              <a:buNone/>
            </a:pPr>
            <a:r>
              <a:rPr lang="zh-TW" altLang="en-US" sz="4800" dirty="0" smtClean="0">
                <a:solidFill>
                  <a:srgbClr val="00B050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感謝帥氣ㄉ助教、美麗ㄉ助教</a:t>
            </a:r>
            <a:endParaRPr lang="zh-TW" altLang="en-US" sz="4800" dirty="0">
              <a:solidFill>
                <a:srgbClr val="00B050"/>
              </a:solidFill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7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/>
              <a:t>The End</a:t>
            </a:r>
            <a:endParaRPr lang="zh-TW" altLang="en-US" sz="66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1504949"/>
            <a:ext cx="8397875" cy="47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8884" y="1672127"/>
            <a:ext cx="8915400" cy="3777622"/>
          </a:xfrm>
        </p:spPr>
        <p:txBody>
          <a:bodyPr/>
          <a:lstStyle/>
          <a:p>
            <a:r>
              <a:rPr lang="zh-TW" altLang="en-US" sz="4400" dirty="0" smtClean="0"/>
              <a:t>健身風氣愈發盛行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蛋白質需求</a:t>
            </a:r>
            <a:r>
              <a:rPr lang="en-US" altLang="zh-TW" sz="4400" dirty="0" smtClean="0"/>
              <a:t>)</a:t>
            </a:r>
          </a:p>
          <a:p>
            <a:r>
              <a:rPr lang="zh-TW" altLang="en-US" sz="4400" dirty="0" smtClean="0"/>
              <a:t>乳清、高蛋白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價格昂貴</a:t>
            </a:r>
            <a:r>
              <a:rPr lang="en-US" altLang="zh-TW" sz="4400" dirty="0" smtClean="0"/>
              <a:t>)</a:t>
            </a:r>
          </a:p>
          <a:p>
            <a:r>
              <a:rPr lang="zh-TW" altLang="en-US" sz="4400" dirty="0" smtClean="0"/>
              <a:t>乾扁的錢包</a:t>
            </a:r>
            <a:r>
              <a:rPr lang="en-US" altLang="zh-TW" sz="4400" dirty="0" smtClean="0"/>
              <a:t>QQ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627" y="3820491"/>
            <a:ext cx="4563455" cy="2859453"/>
          </a:xfrm>
          <a:prstGeom prst="rect">
            <a:avLst/>
          </a:prstGeo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Motivation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389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smtClean="0"/>
              <a:t>Question</a:t>
            </a:r>
            <a:endParaRPr lang="zh-TW" altLang="en-US" sz="6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6651" y="1500326"/>
            <a:ext cx="8915400" cy="4291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如何在</a:t>
            </a:r>
            <a:endParaRPr lang="en-US" altLang="zh-TW" sz="3600" dirty="0" smtClean="0"/>
          </a:p>
          <a:p>
            <a:r>
              <a:rPr lang="zh-TW" altLang="en-US" sz="3600" dirty="0" smtClean="0"/>
              <a:t>有限的預算</a:t>
            </a:r>
            <a:endParaRPr lang="en-US" altLang="zh-TW" sz="3600" dirty="0"/>
          </a:p>
          <a:p>
            <a:r>
              <a:rPr lang="zh-TW" altLang="en-US" sz="3600" dirty="0" smtClean="0"/>
              <a:t>成大附近</a:t>
            </a:r>
            <a:endParaRPr lang="en-US" altLang="zh-TW" sz="3600" dirty="0" smtClean="0"/>
          </a:p>
          <a:p>
            <a:r>
              <a:rPr lang="zh-TW" altLang="en-US" sz="3600" dirty="0" smtClean="0"/>
              <a:t>顧及健康</a:t>
            </a:r>
            <a:endParaRPr lang="en-US" altLang="zh-TW" sz="3600" dirty="0" smtClean="0"/>
          </a:p>
          <a:p>
            <a:r>
              <a:rPr lang="zh-TW" altLang="en-US" sz="3600" dirty="0" smtClean="0"/>
              <a:t>個人口腹之慾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的條件下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獲取</a:t>
            </a:r>
            <a:r>
              <a:rPr lang="zh-TW" altLang="en-US" sz="3600" dirty="0" smtClean="0">
                <a:solidFill>
                  <a:srgbClr val="FF0000"/>
                </a:solidFill>
              </a:rPr>
              <a:t>最大量的蛋白質</a:t>
            </a:r>
            <a:r>
              <a:rPr lang="zh-TW" altLang="en-US" sz="3600" dirty="0" smtClean="0"/>
              <a:t>？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91" y="1905000"/>
            <a:ext cx="3917954" cy="41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/>
              <a:t>Data Collect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6449"/>
            <a:ext cx="8915400" cy="434980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dirty="0" smtClean="0"/>
              <a:t>60</a:t>
            </a:r>
            <a:r>
              <a:rPr lang="zh-TW" altLang="en-US" sz="3600" dirty="0" smtClean="0"/>
              <a:t> 個樣本</a:t>
            </a:r>
            <a:endParaRPr lang="en-US" altLang="zh-TW" sz="3600" dirty="0" smtClean="0"/>
          </a:p>
          <a:p>
            <a:r>
              <a:rPr lang="zh-TW" altLang="en-US" sz="3600" dirty="0" smtClean="0"/>
              <a:t>食品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價錢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蛋白質含量</a:t>
            </a:r>
            <a:endParaRPr lang="en-US" altLang="zh-TW" sz="3600" dirty="0" smtClean="0"/>
          </a:p>
          <a:p>
            <a:pPr lvl="1"/>
            <a:r>
              <a:rPr lang="zh-TW" altLang="en-US" sz="3600" dirty="0" smtClean="0"/>
              <a:t>熱量</a:t>
            </a:r>
            <a:endParaRPr lang="en-US" altLang="zh-TW" sz="3600" dirty="0" smtClean="0"/>
          </a:p>
          <a:p>
            <a:pPr marL="457200" lvl="1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r>
              <a:rPr lang="en-US" altLang="zh-TW" sz="2800" i="1" dirty="0">
                <a:solidFill>
                  <a:srgbClr val="FF0000"/>
                </a:solidFill>
                <a:hlinkClick r:id="rId2"/>
              </a:rPr>
              <a:t>http://news.stust.edu.tw/user/news_file%5CE300%5C20151102161359_2.pdf</a:t>
            </a:r>
            <a:r>
              <a:rPr lang="zh-TW" altLang="en-US" sz="2800" i="1" dirty="0">
                <a:solidFill>
                  <a:srgbClr val="FF0000"/>
                </a:solidFill>
              </a:rPr>
              <a:t> </a:t>
            </a:r>
            <a:r>
              <a:rPr lang="en-US" altLang="zh-TW" sz="2800" i="1" dirty="0">
                <a:solidFill>
                  <a:srgbClr val="FF0000"/>
                </a:solidFill>
              </a:rPr>
              <a:t>(</a:t>
            </a:r>
            <a:r>
              <a:rPr lang="zh-TW" altLang="en-US" sz="2800" i="1" dirty="0">
                <a:solidFill>
                  <a:srgbClr val="FF0000"/>
                </a:solidFill>
              </a:rPr>
              <a:t>食品營養素代換表</a:t>
            </a:r>
            <a:r>
              <a:rPr lang="en-US" altLang="zh-TW" sz="2800" i="1" dirty="0">
                <a:solidFill>
                  <a:srgbClr val="FF0000"/>
                </a:solidFill>
              </a:rPr>
              <a:t>)</a:t>
            </a:r>
            <a:endParaRPr lang="en-US" altLang="zh-TW" sz="28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445" y="44463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6000" b="1" dirty="0" smtClean="0"/>
              <a:t>Data Collect</a:t>
            </a:r>
            <a:endParaRPr lang="zh-TW" altLang="en-US" sz="6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190" y="193932"/>
            <a:ext cx="4493575" cy="65041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2" y="1859057"/>
            <a:ext cx="3481069" cy="1954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521" y="4207825"/>
            <a:ext cx="3481069" cy="19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/>
              <a:t>Requirement</a:t>
            </a:r>
            <a:endParaRPr lang="zh-TW" altLang="en-US" sz="6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5" y="2588663"/>
            <a:ext cx="10505329" cy="25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/>
              <a:t>Requirement</a:t>
            </a:r>
            <a:endParaRPr lang="zh-TW" altLang="en-US" sz="6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32" y="1905000"/>
            <a:ext cx="7031186" cy="11797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32" y="3550244"/>
            <a:ext cx="228600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918" y="3550244"/>
            <a:ext cx="2628900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7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/>
              <a:t>Requirement</a:t>
            </a:r>
            <a:endParaRPr lang="zh-TW" altLang="en-US" sz="6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526" y="1905000"/>
            <a:ext cx="7998420" cy="17466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88" y="3847458"/>
            <a:ext cx="5503048" cy="23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 smtClean="0"/>
              <a:t>Optimization</a:t>
            </a:r>
            <a:endParaRPr lang="zh-TW" altLang="en-US" sz="7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03780"/>
            <a:ext cx="7134584" cy="39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99</Words>
  <Application>Microsoft Office PowerPoint</Application>
  <PresentationFormat>寬螢幕</PresentationFormat>
  <Paragraphs>37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Century Gothic</vt:lpstr>
      <vt:lpstr>Goudy Stout</vt:lpstr>
      <vt:lpstr>Wingdings 3</vt:lpstr>
      <vt:lpstr>絲縷</vt:lpstr>
      <vt:lpstr>作業研究OR   期末Project  有益肌肉修復之    一週成大美食菜單</vt:lpstr>
      <vt:lpstr>Motivation</vt:lpstr>
      <vt:lpstr>Question</vt:lpstr>
      <vt:lpstr>Data Collect</vt:lpstr>
      <vt:lpstr>Data Collect</vt:lpstr>
      <vt:lpstr>Requirement</vt:lpstr>
      <vt:lpstr>Requirement</vt:lpstr>
      <vt:lpstr>Requirement</vt:lpstr>
      <vt:lpstr>Optimization</vt:lpstr>
      <vt:lpstr>Result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作業研究OR   期末Project  有益肌肉修復之    一週成大美食菜單</dc:title>
  <dc:creator>User</dc:creator>
  <cp:lastModifiedBy>User</cp:lastModifiedBy>
  <cp:revision>13</cp:revision>
  <dcterms:created xsi:type="dcterms:W3CDTF">2018-01-11T12:17:08Z</dcterms:created>
  <dcterms:modified xsi:type="dcterms:W3CDTF">2018-01-11T13:50:54Z</dcterms:modified>
</cp:coreProperties>
</file>