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11709BA1-A780-DF40-B4BB-8582F9E8C86A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Music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Data Science course Fall 2013</a:t>
            </a:r>
            <a:endParaRPr lang="en-US" dirty="0"/>
          </a:p>
        </p:txBody>
      </p:sp>
      <p:pic>
        <p:nvPicPr>
          <p:cNvPr id="4" name="Picture 3" descr="twit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" y="1810754"/>
            <a:ext cx="2925054" cy="11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Identify Artists that collaborated together.</a:t>
            </a:r>
            <a:endParaRPr lang="en-US" dirty="0"/>
          </a:p>
        </p:txBody>
      </p:sp>
      <p:pic>
        <p:nvPicPr>
          <p:cNvPr id="4" name="Picture 3" descr="britney will i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5" y="3748089"/>
            <a:ext cx="3109911" cy="2073274"/>
          </a:xfrm>
          <a:prstGeom prst="rect">
            <a:avLst/>
          </a:prstGeom>
        </p:spPr>
      </p:pic>
      <p:pic>
        <p:nvPicPr>
          <p:cNvPr id="5" name="Picture 4" descr="lmfa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94" y="534659"/>
            <a:ext cx="3161057" cy="2016754"/>
          </a:xfrm>
          <a:prstGeom prst="rect">
            <a:avLst/>
          </a:prstGeom>
        </p:spPr>
      </p:pic>
      <p:pic>
        <p:nvPicPr>
          <p:cNvPr id="6" name="Picture 5" descr="ch and alsess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23" y="3568501"/>
            <a:ext cx="3109910" cy="31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Good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Effectively grouped foreign languages together.</a:t>
            </a:r>
            <a:endParaRPr lang="en-US" dirty="0"/>
          </a:p>
        </p:txBody>
      </p:sp>
      <p:pic>
        <p:nvPicPr>
          <p:cNvPr id="8" name="Picture 7" descr="spansi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20" y="3684304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artists consistently showed up in recommendations.</a:t>
            </a:r>
          </a:p>
          <a:p>
            <a:r>
              <a:rPr lang="en-US" dirty="0" smtClean="0"/>
              <a:t>Generic well-formed sentences</a:t>
            </a:r>
          </a:p>
          <a:p>
            <a:r>
              <a:rPr lang="en-US" dirty="0" smtClean="0"/>
              <a:t>Location mentions</a:t>
            </a:r>
          </a:p>
          <a:p>
            <a:r>
              <a:rPr lang="en-US" dirty="0" smtClean="0"/>
              <a:t>Selena Gomez is a pain in the ass.</a:t>
            </a:r>
          </a:p>
        </p:txBody>
      </p:sp>
      <p:pic>
        <p:nvPicPr>
          <p:cNvPr id="4" name="Picture 3" descr="selen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96" y="3760750"/>
            <a:ext cx="2705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8638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 a systematic approach for evaluating effectiveness of predictions.</a:t>
            </a:r>
          </a:p>
          <a:p>
            <a:r>
              <a:rPr lang="en-US" dirty="0" smtClean="0"/>
              <a:t>Clustering?</a:t>
            </a:r>
          </a:p>
          <a:p>
            <a:r>
              <a:rPr lang="en-US" dirty="0" smtClean="0"/>
              <a:t>More feature extraction.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err="1" smtClean="0"/>
              <a:t>Lemmatisation</a:t>
            </a:r>
            <a:r>
              <a:rPr lang="en-US" dirty="0" smtClean="0"/>
              <a:t>, n-grams, PCA</a:t>
            </a:r>
          </a:p>
          <a:p>
            <a:pPr lvl="1"/>
            <a:r>
              <a:rPr lang="en-US" dirty="0" smtClean="0"/>
              <a:t>Really explore the vector space</a:t>
            </a:r>
          </a:p>
          <a:p>
            <a:pPr lvl="1"/>
            <a:r>
              <a:rPr lang="en-US" dirty="0" smtClean="0"/>
              <a:t>Prioritize mentions and </a:t>
            </a:r>
            <a:r>
              <a:rPr lang="en-US" dirty="0" err="1" smtClean="0"/>
              <a:t>hashtags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9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45247"/>
          </a:xfrm>
        </p:spPr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 is hard!</a:t>
            </a:r>
          </a:p>
          <a:p>
            <a:r>
              <a:rPr lang="en-US" dirty="0" smtClean="0"/>
              <a:t>High dimensional vector spaces are hard!</a:t>
            </a:r>
          </a:p>
          <a:p>
            <a:r>
              <a:rPr lang="en-US" dirty="0" smtClean="0"/>
              <a:t>JSON and API’s are nifty!</a:t>
            </a:r>
          </a:p>
          <a:p>
            <a:r>
              <a:rPr lang="en-US" dirty="0" smtClean="0"/>
              <a:t>Maybe this </a:t>
            </a:r>
            <a:r>
              <a:rPr lang="en-US" dirty="0" smtClean="0"/>
              <a:t>approach </a:t>
            </a:r>
            <a:r>
              <a:rPr lang="en-US" dirty="0" smtClean="0"/>
              <a:t>is better at identifying direct links between artists, rather than general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011056" cy="1447800"/>
          </a:xfrm>
        </p:spPr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Jamar</a:t>
            </a:r>
            <a:r>
              <a:rPr lang="en-US" dirty="0" smtClean="0"/>
              <a:t> for the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06764"/>
          </a:xfrm>
        </p:spPr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09263"/>
            <a:ext cx="7716838" cy="2834918"/>
          </a:xfrm>
        </p:spPr>
        <p:txBody>
          <a:bodyPr/>
          <a:lstStyle/>
          <a:p>
            <a:r>
              <a:rPr lang="en-US" dirty="0" smtClean="0"/>
              <a:t>Create a tool that can give you artist recommendations.</a:t>
            </a:r>
          </a:p>
          <a:p>
            <a:r>
              <a:rPr lang="en-US" dirty="0" smtClean="0"/>
              <a:t>You enter your twitter handle, it spits back a list of artists whose twitter feeds are most similar to yours.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0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9" y="1371600"/>
            <a:ext cx="6574187" cy="1142625"/>
          </a:xfrm>
        </p:spPr>
        <p:txBody>
          <a:bodyPr/>
          <a:lstStyle/>
          <a:p>
            <a:r>
              <a:rPr lang="en-US" dirty="0" smtClean="0"/>
              <a:t>Overview or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34918"/>
            <a:ext cx="7716838" cy="3565882"/>
          </a:xfrm>
        </p:spPr>
        <p:txBody>
          <a:bodyPr/>
          <a:lstStyle/>
          <a:p>
            <a:r>
              <a:rPr lang="en-US" dirty="0" smtClean="0"/>
              <a:t>Build library of artist twitter data.</a:t>
            </a:r>
          </a:p>
          <a:p>
            <a:r>
              <a:rPr lang="en-US" dirty="0" smtClean="0"/>
              <a:t>Extract features.</a:t>
            </a:r>
          </a:p>
          <a:p>
            <a:r>
              <a:rPr lang="en-US" dirty="0" smtClean="0"/>
              <a:t>Build recommender.</a:t>
            </a:r>
          </a:p>
          <a:p>
            <a:r>
              <a:rPr lang="en-US" dirty="0" smtClean="0"/>
              <a:t>Interpret Results.</a:t>
            </a:r>
          </a:p>
          <a:p>
            <a:r>
              <a:rPr lang="en-US" dirty="0" smtClean="0"/>
              <a:t>Tweak features and recommender based 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70903"/>
          </a:xfrm>
        </p:spPr>
        <p:txBody>
          <a:bodyPr/>
          <a:lstStyle/>
          <a:p>
            <a:r>
              <a:rPr lang="en-US" dirty="0" smtClean="0"/>
              <a:t>Building my Tweet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Echonest</a:t>
            </a:r>
            <a:r>
              <a:rPr lang="en-US" dirty="0" smtClean="0"/>
              <a:t> API to retrieve the top 1000 artists based on their “</a:t>
            </a:r>
            <a:r>
              <a:rPr lang="en-US" dirty="0" err="1" smtClean="0"/>
              <a:t>hotttnesss</a:t>
            </a:r>
            <a:r>
              <a:rPr lang="en-US" dirty="0" smtClean="0"/>
              <a:t>” metric.</a:t>
            </a:r>
          </a:p>
          <a:p>
            <a:r>
              <a:rPr lang="en-US" dirty="0" smtClean="0"/>
              <a:t>Then queried the Twitter API to get the 200 most recent tweets for each artist.</a:t>
            </a:r>
          </a:p>
          <a:p>
            <a:r>
              <a:rPr lang="en-US" dirty="0" smtClean="0"/>
              <a:t>Slightly over 518 artists had Twitter handles and enough data data to be included in the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sci</a:t>
            </a:r>
            <a:r>
              <a:rPr lang="en-US" dirty="0" smtClean="0"/>
              <a:t>-kit’s provided stop words list.  These stop words improved results.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automatically converts words to lower-case and does some regex processing for you.</a:t>
            </a:r>
          </a:p>
          <a:p>
            <a:r>
              <a:rPr lang="en-US" dirty="0" smtClean="0"/>
              <a:t>This is an area that needs more focus as I try to further optimize the recommender.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70903"/>
          </a:xfrm>
        </p:spPr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token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86229"/>
            <a:ext cx="7716838" cy="3514571"/>
          </a:xfrm>
        </p:spPr>
        <p:txBody>
          <a:bodyPr/>
          <a:lstStyle/>
          <a:p>
            <a:r>
              <a:rPr lang="en-US" dirty="0" smtClean="0"/>
              <a:t>Converted text data to matrix of token counts</a:t>
            </a:r>
          </a:p>
          <a:p>
            <a:endParaRPr lang="en-US" dirty="0"/>
          </a:p>
          <a:p>
            <a:r>
              <a:rPr lang="en-US" dirty="0" smtClean="0"/>
              <a:t>Weights a term based on its frequency in a single document and it’s inverse frequency in the whole corpus.</a:t>
            </a:r>
          </a:p>
          <a:p>
            <a:r>
              <a:rPr lang="en-US" dirty="0" smtClean="0"/>
              <a:t>My matrix had 160,897 unique tokens.</a:t>
            </a:r>
            <a:endParaRPr lang="en-US" dirty="0"/>
          </a:p>
        </p:txBody>
      </p:sp>
      <p:pic>
        <p:nvPicPr>
          <p:cNvPr id="4" name="Picture 3" descr="tfi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419917"/>
            <a:ext cx="7061697" cy="5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972569" cy="1129798"/>
          </a:xfrm>
        </p:spPr>
        <p:txBody>
          <a:bodyPr/>
          <a:lstStyle/>
          <a:p>
            <a:r>
              <a:rPr lang="en-US" dirty="0" smtClean="0"/>
              <a:t>Building the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NearestNeighbors</a:t>
            </a:r>
            <a:r>
              <a:rPr lang="en-US" dirty="0" smtClean="0"/>
              <a:t> from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</a:p>
          <a:p>
            <a:r>
              <a:rPr lang="en-US" dirty="0" smtClean="0"/>
              <a:t>Like KNN, but without the voting process.</a:t>
            </a:r>
          </a:p>
          <a:p>
            <a:r>
              <a:rPr lang="en-US" dirty="0" smtClean="0"/>
              <a:t>Simply recommends the artists whose vectors are most similar to that of the input handle.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155454"/>
          </a:xfrm>
        </p:spPr>
        <p:txBody>
          <a:bodyPr/>
          <a:lstStyle/>
          <a:p>
            <a:r>
              <a:rPr lang="en-US" dirty="0" smtClean="0"/>
              <a:t>My 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to </a:t>
            </a:r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osine </a:t>
            </a:r>
            <a:r>
              <a:rPr lang="en-US" dirty="0" smtClean="0"/>
              <a:t>similarity.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Ended up using Euclidean distance, as it was faster and gave identical recommendations.</a:t>
            </a:r>
            <a:endParaRPr lang="en-US" dirty="0"/>
          </a:p>
        </p:txBody>
      </p:sp>
      <p:pic>
        <p:nvPicPr>
          <p:cNvPr id="4" name="Picture 3" descr="cos_similar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788106"/>
            <a:ext cx="7754112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/>
          <a:lstStyle/>
          <a:p>
            <a:r>
              <a:rPr lang="en-US" dirty="0" smtClean="0"/>
              <a:t>This was hard due to unsupervised nature.</a:t>
            </a:r>
          </a:p>
          <a:p>
            <a:r>
              <a:rPr lang="en-US" dirty="0" smtClean="0"/>
              <a:t>Decided that trying to recommend similar artists could be a good way to qualitatively determine if it was working.</a:t>
            </a:r>
          </a:p>
        </p:txBody>
      </p:sp>
    </p:spTree>
    <p:extLst>
      <p:ext uri="{BB962C8B-B14F-4D97-AF65-F5344CB8AC3E}">
        <p14:creationId xmlns:p14="http://schemas.microsoft.com/office/powerpoint/2010/main" val="448005863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295</TotalTime>
  <Words>432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Sky</vt:lpstr>
      <vt:lpstr>Twitter Music Recommendation Engine</vt:lpstr>
      <vt:lpstr>Premise</vt:lpstr>
      <vt:lpstr>Overview or Process</vt:lpstr>
      <vt:lpstr>Building my Tweet library</vt:lpstr>
      <vt:lpstr>Text processing</vt:lpstr>
      <vt:lpstr>Tf-idf token matrix</vt:lpstr>
      <vt:lpstr>Building the Recommender</vt:lpstr>
      <vt:lpstr>My distance metric</vt:lpstr>
      <vt:lpstr>Interpret Results</vt:lpstr>
      <vt:lpstr>The Good</vt:lpstr>
      <vt:lpstr>More Good </vt:lpstr>
      <vt:lpstr>The Bad</vt:lpstr>
      <vt:lpstr>Next Steps</vt:lpstr>
      <vt:lpstr>What I learned</vt:lpstr>
      <vt:lpstr>Thanks Jamar for the help!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Music Recommendation Engine</dc:title>
  <dc:creator>Sean Quigley</dc:creator>
  <cp:lastModifiedBy>Sean Quigley</cp:lastModifiedBy>
  <cp:revision>14</cp:revision>
  <dcterms:created xsi:type="dcterms:W3CDTF">2013-11-14T20:05:08Z</dcterms:created>
  <dcterms:modified xsi:type="dcterms:W3CDTF">2013-11-15T04:59:23Z</dcterms:modified>
</cp:coreProperties>
</file>